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07T11:54:44.5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2771 4497 561 0,'0'0'291'0,"0"-16"-45"0,-27-5-19 16,14 19-26-16,13 2-3 0,-11 0-20 0,-4 0-24 16,-18 10 12-16,14-3-33 0,0 5-20 0,-1 1 6 15,7 2-21-15,3 4 3 0,-1 0-12 16,-2 2 3-16,4 1 20 0,3-1-24 0,2 0-5 15,1-2 1-15,1-1-36 0,2-9 9 16,0 2 1-16,0 2-16 0,0 0 4 0,13 9-8 16,-8-17 16-16,1-1 4 0,6 3-30 0,-2-5 5 15,2-2-5-15,-4 0 4 0,3 0-3 16,19-21-18-16,-15 13 14 0,-1-3-6 0,0-3 20 16,-2 1-27-16,1-3 21 0,-3-1-38 0,-1-2 14 15,-3 2-21-15,-1-2 33 0,-1 2-40 16,0 0 23-16,-3 3-10 0,0 4 20 0,-1 3-7 15,0 0 7-15,0 1-11 0,2 2 12 0,-2 1-24 16,0 3 21-16,-2 3 3 0,4-1-9 16,-1 3 0-16,-1 0 36 0,0 2-3 0,1 13-4 15,-1-12 7-15,0 5-14 0,0 3 30 0,0 0-27 16,0 0 1-16,9 13 17 0,-5-14-8 16,2 0-19-16,0-1-9 0,-3-4 7 0,0 0-3 15,4 2-82-15,-4-3-25 0,-1-2-32 16,0-1-33-16,1-2-28 0,-3-1 16 0,2-1-222 15,-2-2-83-15,0 0 30 0,0 0 38 0,0 0 53 16,-8 2 10-16,5-3 23 0,-2-2 15 0,2 0 1 16</inkml:trace>
  <inkml:trace contextRef="#ctx0" brushRef="#br0" timeOffset="292.27">2455 4398 418 0,'-9'0'314'0,"-7"2"-48"0,-2 3-35 0,4 0-4 15,-2 5-16-15,3 0-24 0,-2 1 2 0,6 4-23 16,-2 2 1-16,2 2-8 0,-1 3-5 16,2 3 18-16,2 3-27 0,3-2-7 0,2 5-22 15,1-15 7-15,0 9-21 0,0 3-6 16,0 1-8-16,0 2-9 0,0-1-7 0,0 0-8 15,14 28-6-15,-8-31-39 0,6-3-33 0,-3 0-21 16,4-1-31-16,3-4-9 0,5-4-18 0,0-3-55 16,5-5-35-16,-2 0 15 0,3-7-266 15,-14 0 10-15,8 0 39 0,3 0 31 16,24-12 8-16,-24 2 20 0,0-1-7 0,-1-2 26 16</inkml:trace>
  <inkml:trace contextRef="#ctx0" brushRef="#br0" timeOffset="561.99">2835 4338 464 0,'2'-7'325'0,"3"3"-40"16,0 2-39-16,0 4 2 0,1 1 3 0,8 9-40 15,2 7 40-15,-2 1-27 0,0 5-26 16,0 3-23-16,-2-1 31 0,0 4-21 0,-2-2-22 15,-1 0-21-15,-1 2-12 0,-1 1-8 0,-1 1-22 16,-4-3 5-16,-2 6-27 0,0-20-9 16,0 7-7-16,0 6-45 0,-16 27-41 0,9-30-62 15,-4-2-42-15,-1-3-77 0,3-5 19 16,1-4-309-16,2-5 45 0,2-4 33 0,4-3 26 16,0 0 21-16,-3-12 42 0,5 9 61 0,6-13-36 15</inkml:trace>
  <inkml:trace contextRef="#ctx0" brushRef="#br0" timeOffset="1337.61">3409 4830 849 0,'0'4'298'15,"0"-2"-32"-15,0 1-21 0,2-1-33 0,-1-5-24 16,4 3-12-16,-1-4-37 0,0 0 4 16,10-7-33-16,2-4 6 0,2-3-12 0,0-2-12 15,-2 3-12-15,0-7-15 0,0-2-17 16,0-3 5-16,0-5-10 0,-3-2 2 0,-2 1-26 16,-2-3-18-16,-3 0 22 0,-2 3-25 0,0 3 16 15,-2 1 1-15,-1-3 2 0,-1 19-14 0,0-2 10 16,-11-21-3-16,5 19 10 0,-3 6 2 15,0 0-9-15,0 4 6 0,0 2-2 0,0 2 18 16,1 1-7-16,1 4-6 0,7 0 11 0,-22 10 18 16,9 1 7-16,1 6 2 0,2 2 9 15,2 6-8-15,0 1 35 0,4 8-4 0,1 0 16 16,2 3 4-16,1 1-7 0,0-18-5 0,0 8-18 16,10 38 5-16,-2-28-12 0,1-2-2 15,0-3-6-15,6-1-2 0,-2-4-2 0,4-3-19 16,2-2 16-16,0-4-5 0,3-4-15 15,5-5-1-15,-5 2 3 0,4-4-13 0,0-4-14 16,-2-3-18-16,-13-1 3 0,5 0 2 0,20-13-15 16,-19 4 10-16,0-4-9 0,-4-1-11 15,1-1-3-15,-3-2 1 0,-1-2 0 16,-5 3-4-16,1 0 2 0,-3 2 4 0,1 2 10 16,-2 4-11-16,-2 3 14 0,0 1 4 15,0 4 1-15,0 0 4 0,-7 0-3 0,4 3 5 0,-1 0-3 16,0 0 28-16,-3 12-10 0,0-1 15 0,2 0 6 15,1 4-4-15,0 2 4 0,4-2 2 16,0-10-4-16,0 6-1 0,0-1-4 0,15 20 2 16,-6-18 0-16,1-3 1 0,3 0-2 15,4-5-2-15,2 2-15 0,0-6 14 0,1 0-5 16,0-3-10-16,3 0 9 0,-12 0-11 0,20-15 13 16,-14 9-10-16,1-2-5 0,-3-1-9 0,-1-3-3 15,-2-5-25-15,-3 3 3 0,2-3-4 16,-6-1-11-16,1-2-12 0,-5 1-6 0,1-1 8 15,-2 10-11-15,0-2-9 0,-11-14-6 0,4 12 26 16,-5 5 3-16,-1 2 2 0,-6 6 5 16,3 1 4-16,6 0 3 0,-4 0-57 15,-20 15-22-15,14-7 4 0,1 0-25 0,3 0-14 16,-1 2-2-16,4-3-28 0,4 0-43 16,2-2 21-16,1-1-221 0,3 3-35 0,3-7 33 15,0 0 31-15,0 0 20 0,12 10 40 16,4-2 40-16,8-4-1 0,4-1-22 0</inkml:trace>
  <inkml:trace contextRef="#ctx0" brushRef="#br0" timeOffset="1918.17">4434 4702 522 0,'-2'-5'360'0,"0"-1"-13"15,0 3 20-15,0-2-85 0,-2 1-37 0,0 1 42 16,-2 2-19-16,-1 1-13 0,-7 4-25 15,-1 5-4-15,2 1-25 0,0 2-11 0,2 3-29 16,1 1-13-16,1 3-8 0,6 1-18 0,0-3-11 16,2-3-2-16,1-4-26 0,0 0 7 0,0 0-13 15,11 11-11-15,0-11-5 0,-2 0 6 16,1-5-13-16,1-1-4 0,-1-4 0 0,0 1-7 16,-1-1-15-16,4 0 3 0,2 0-13 15,17-18-7-15,-15 11-5 0,-1-5-8 0,-2 2-4 16,0-2 7-16,-4-1-15 0,0-2-14 0,-2 0-2 15,-4-3 13-15,1 0 11 0,-2 0-21 0,-1 2 5 16,0 1 22-16,-2 5-6 0,0 1 9 16,1 2-13-16,-1 2 10 0,1 2-10 0,-1 3 23 15,-2 2-2-15,0 0 14 0,1 2-1 16,-1 1 7-16,-4 11-11 0,1 1 17 0,-1 5 1 16,2 2 13-16,1 3 1 0,-1 2 0 0,2 2 11 15,0 1-4-15,0 2 11 0,0 4-10 16,-1-1 1-16,-3 3-3 0,1 0-4 0,0 0-20 15,-2-1-5-15,0 0 5 0,-2-3 11 16,-1-1-9-16,0-1 5 0,-2-2-21 0,0-4 1 16,-4-2 7-16,2-4 4 0,0-3 14 15,-4-1 4-15,1-4 6 0,0-4 1 0,1-1-7 16,3-6-3-16,6-3-18 0,-15-15 14 16,11-2-25-16,5-5-21 0,0 0-12 15,3-7-4-15,3-3-42 0,0 16-4 0,0-8-1 16,20-32-15-16,-8 25-1 0,4-1-13 0,0 3-22 15,2 2-30-15,1 3 14 0,1 3-60 0,0 0-13 16,-1 5-57-16,-3-3-28 0,1 2 28 16,2 3-266-16,0-2 36 0,0 5 14 15,1 2 34-15,-1 1 23 0,-1 4 66 0,0-1 7 16,-1 2 27-16,2 1 6 0,-1-1 46 0</inkml:trace>
  <inkml:trace contextRef="#ctx0" brushRef="#br0" timeOffset="2618.01">4754 4916 1013 0,'1'0'370'0,"1"0"-47"16,-1-3-32-16,1 1-23 0,0 0-33 16,0 0 29-16,2-1-30 0,-1-1-3 0,5-7-20 15,0 0-19-15,1-2-18 0,-3-2-12 16,2 1-33-16,1-2 3 0,-2-4-21 15,-1 1-11-15,-1 1-15 0,-3 0-11 0,2 1-23 16,-2 4-1-16,-2 13-6 0,0-10-10 0,0 3-13 16,0 7-5-16,0-7-17 0,-13 2-8 0,7 7 11 15,-11 3 5-15,1 2-4 0,2 3-22 0,2 0 2 16,-2 0 2-16,-1-1-5 0,9-2 2 16,-1 1-38-16,4-2 36 0,-2 0-14 0,4-2-10 15,0-2 16-15,1-2 6 0,0 0 1 16,0 0-3-16,0 0 23 0,17 8-8 0,-9-8-4 15,13 3 9-15,-12-3-20 0,4 0 24 0,3 0 0 16,1 0 2-16,1 0-1 0,1 0 0 0,15 12 0 16,-20-6-28-16,-3-1 2 0,-3-1 2 0,1 7 15 15,-1 4 5-15,0-1 13 0,-8-6-27 16,3 4 27-16,-2-2-2 0,0-1 1 0,-1-9-2 16,0 7-1-16,0 1 0 0,0-1 0 15,0-1-3-15,0-6-1 0,0 8 23 0,0-3-7 16,0-5 16-16,0 7 0 0,0-7-16 15,0 6 6-15,0-6 8 0,0 0 5 0,4 7-4 16,1-8-29-16,2-3 26 0,6-5-33 16,-1 0-3-16,2 0-6 0,-2-3 18 0,3-2-6 15,-1 1-16-15,1 0 26 0,-2 0-29 0,0 2 3 16,-6 5 0-16,1-1 27 0,-2 2-13 0,-1 2-12 16,0-2 4-16,-2 2-1 0,1 2 2 0,-2 0-4 15,-2 1 1-15,0 0 36 0,0 0 9 16,0 0 21-16,8 13 4 0,-7-6-4 15,3 9 9-15,-2 2 9 0,0-1 3 0,1 1-15 16,-1 0 9-16,1 0-10 0,3-2 2 0,-1-1-1 16,-1 0-12-16,1-5 0 0,3 4-11 0,-2-4-5 15,-1-4 10-15,0-1-10 0,0-3-14 0,1 1-25 16,-1-3-19-16,-5 0-50 0,10 0 6 16,14-17-89-16,-12 6-37 0,0-2-45 0,-2-1-62 15,-1-4 31-15,0-3-237 0,-1 1 22 0,-3-2 43 16,0 1 45-16,-2 1 29 0,-2-4 24 15,1 0 24-15,-2 13-16 0,0-5 45 16,0-3 4-16</inkml:trace>
  <inkml:trace contextRef="#ctx0" brushRef="#br0" timeOffset="2735.33">5155 4576 388 0,'-6'0'270'0,"0"-1"-37"15,2 3-45-15,-1 0-37 0,3 0-36 16,-1 1-63-16,0 0-45 0,2 0 0 0,1 0-277 15,2 0-44-15,2 1 21 0,8 4-19 16</inkml:trace>
  <inkml:trace contextRef="#ctx0" brushRef="#br0" timeOffset="3010.01">5390 4596 473 0,'3'-5'418'0,"1"3"-2"0,-1-2-59 0,-1 3-19 16,1-3-21-16,-1 1-19 0,0 1-31 15,0-1-27-15,-1 3-20 0,1 1-7 0,0 3 7 16,0 1-1-16,4 12-12 0,-2 4 8 0,0 1-19 16,3 7-18-16,-3-3-6 0,-1 6-4 15,2-4-7-15,-2 3-9 0,1 1-24 0,0-2-7 16,-1-2-14-16,-2-1-4 0,0-2-6 0,0 0-21 16,0-6-45-16,1-2-23 0,-2-8-34 15,0-9-26-15,0 8-39 0,0-8 9 0,0 0-150 16,0 12-45-16,0-15-43 0,0-2 29 15,0 0-265-15,0-2 41 0,-2-9 26 0,2 8 64 16,0-6 7-16,0-6 26 0,0-1 25 0,0 0 52 16,-11-22-15-16,5 22 41 0,-1 2-9 0</inkml:trace>
  <inkml:trace contextRef="#ctx0" brushRef="#br0" timeOffset="3200.52">5347 4754 467 0,'-4'1'406'16,"2"0"-52"-16,0-1-43 0,0 1 16 0,1 0-42 15,2 0 12-15,0 0-22 0,3 0-28 16,1-1-20-16,2 0-20 0,14 0-25 0,-10 0-28 16,8 0-37-16,4 0-52 0,29-11-5 0,-24 7-48 15,-1-1-63-15,1 0-25 0,-2-2-35 16,-5-1-22-16,2 4-45 0,-1-5 17 0,-3 1-140 16,-4-3-63-16,-3 1-43 0,4-2 24 15,-2 0 48-15,-4-1-6 0,-2 2 14 0,-1-3 36 16</inkml:trace>
  <inkml:trace contextRef="#ctx0" brushRef="#br0" timeOffset="3539.42">5759 4546 640 0,'-2'-5'245'0,"-1"0"-26"16,-1 2 9-16,1 1-4 0,-2 0 21 16,1 2-16-16,-1 2 7 0,-5 8-30 0,-2-1 27 15,2 5 6-15,0 3-9 0,2 6 10 16,2-2-12-16,1 1-9 0,1 2-6 0,2 5-12 16,1-2 4-16,1 1-14 0,0-14-31 0,0 6-5 15,0 2-14-15,0 1-24 0,0-2-4 0,0-2-24 16,12 18-3-16,-10-25-12 0,0-3-2 15,0-1-18-15,0-3 7 0,0-3-31 0,1 0 2 16,1-3-27-16,0-1-11 0,0-2-13 16,7-5-16-16,2-2 3 0,-1-2-15 0,-1 0 20 15,-2 2-7-15,1 0 5 0,2 2 0 0,-2 2 6 16,-3 2 4-16,0 2 6 0,0 3-15 0,-7 0 10 16,0 0 11-16,10 0 12 0,-3 0 0 15,12 20 1-15,-7-9-12 0,-3-1 17 0,0 2-3 16,-1-2-7-16,-2 0-22 0,-1-2-16 0,-2-1-24 15,1-2 6-15,1-1-72 0,-2 2-37 16,0-4-15-16,1 0-25 0,1-2-46 0,0 0 24 16,-5 0-200-16,8 0-37 0,3 0 14 0,15-12 9 15,-11 2 64-15,2 0 7 0,-4-4 27 16,0 2 54-16,0-2 9 0,-4 1-41 0</inkml:trace>
  <inkml:trace contextRef="#ctx0" brushRef="#br0" timeOffset="4068.85">6081 4814 348 0,'0'-2'408'0,"1"3"2"0,-2 0-45 15,1 1-46-15,-1 3 34 0,1-1-12 16,-1 2-29-16,0 1-17 0,0 0-13 0,0 10-9 16,1-9-29-16,0 3-8 0,-5 11-35 0,4-14 2 15,-1 1-40-15,0-2-12 0,1-2-4 16,-1 1-24-16,2-2-20 0,-1 0 7 0,0 0-3 16,1 1-7-16,0-3-31 0,-1 0 17 0,1-2-19 15,0 0-15-15,0-2-31 0,2-2-15 0,2-9-19 16,2 1-14-16,3-3-1 0,2 5-14 15,1-2 12-15,-1 1-8 0,3 1 13 0,0 5-10 16,1 0 11-16,-2 3-5 0,-13 2 13 0,12 0 15 16,2 0 1-16,19 19 18 0,-17-10 8 15,-4 4-5-15,1 1 8 0,-4 3-5 0,-2-2 3 16,0-1 8-16,-1-2-6 0,-3 1 19 16,-2-3-16-16,0-4 0 0,0 1 7 0,-1-7 3 15,0 0 2-15,0 7 1 0,0-7-12 0,0 0 24 16,-12 11 8-16,9-11-11 0,0 0-14 15,0-2 5-15,-1-1 9 0,2 0-8 0,-1-3-24 16,2-1 0-16,-2-9-17 0,3 10-7 16,0-3-9-16,0-3 6 0,13-16-7 15,-6 16-23-15,3 0 8 0,2-1 9 0,4 4-8 0,0 2-8 16,4 0 15-16,3 2 6 0,-1 2-5 16,0 3 8-16,-12 0 21 0,8 0 4 0,23 11 6 15,-20-1-6-15,0 3 0 0,-3 2 12 16,-2 1-11-16,0 4 18 0,-2-1-16 0,-1 3 11 15,-5-1-10-15,-7-1 7 0,4 0-8 16,-3-1-16-16,-2-10-33 0,0 3-3 0,-13 14-33 16,6-14-48-16,-3-1-53 0,0-2 15 0,2-4-123 15,-1-2-34-15,2 0 30 0,-1-3-257 16,8 0 2-16,0 0 22 0,-9 0 37 0,-3-11 59 16,-1 0 25-16,3 3 15 0,5-2 9 0,-5 0 49 15,1-2 35-15,0 1-1 0</inkml:trace>
  <inkml:trace contextRef="#ctx0" brushRef="#br0" timeOffset="5578.89">3431 5438 571 0,'-15'0'245'0,"-17"24"-34"0,23-19-27 16,-2 2 0-16,3-2 4 0,1 2-8 0,3 0-32 15,0-2-8-15,1 1 2 0,2 1-4 16,1-7-7-16,0 9-18 0,22 11-3 0,-3-7 32 16,6-2-15-16,13-2-14 0,11-1-7 0,15-1-10 15,13-4-10-15,12 1 7 0,11 1-27 16,15-2 28-16,4-1-26 0,7-1 0 16,4-1-5-16,5 0-18 0,-65 0-4 0,34 0-4 15,17 0 1-15,7 0-8 0,5 0 13 0,0 0-4 16,-3 0-16-16,-3 0 4 0,-6 0-5 0,-6 0-20 15,-7 0-7-15,-7 0 35 0,-8 0-34 0,75 7 21 16,-101-6-9-16,-10 1 13 0,-6 0-13 16,-7 0-13-16,-24-2 26 0,8 0-29 0,0 0 7 15,1 0-30-15,-7 0-8 0,-5 0-46 16,-6 0-25-16,-4 0-22 0,-7 0-57 0,0 0 14 16,10-2-257-16,-12 1-19 0,1 0 31 0,0-2 28 15,0 2 65-15,-3-1 4 0,1-2-6 16,0 1 42-16</inkml:trace>
  <inkml:trace contextRef="#ctx0" brushRef="#br0" timeOffset="9557.15">4661 6116 214 0,'0'0'433'0,"0"0"-54"0,0 0-68 16,0 0-18-16,9 26-27 0,-7-23-13 16,-1 1-31-16,0-1 23 0,-1-1 3 0,0 1-6 15,1-3-25-15,-1 2-11 0,-1-2-20 0,0 0-25 16,-1-2-14-16,0-1-15 0,-1 3-19 16,0-4-13-16,-2-1-4 0,-3-6-20 0,1 1 3 15,1 2-9-15,2 1-9 0,-1 2-16 16,3 2-41-16,2 2 2 0,4 3-6 0,0 0 2 15,9 7-5-15,2 3 12 0,1-2-9 0,6 2-6 16,2 0 11-16,-3 0-26 0,3-2 9 16,1 0 17-16,-4-3-22 0,0 3 18 0,0-6-7 15,-1 0 15-15,-2-3-3 0,-10-1-12 0,4 0-15 16,0 0 3-16,11-11 0 0,-15 8 1 16,0-1-1-16,-3 0 2 0,-2 0 2 0,0-3 14 15,-3 2-16-15,0 0 1 0,0-1-15 0,0 6 11 16,0 0-9-16,0-8 20 0,0 8 1 0,0-8 14 15,-13 1 5-15,10 4-7 0,1 6-1 0,-1-2 0 16,1 4 21-16,-2 10 17 0,1 2-8 16,0 3 13-16,2 3 15 0,-2 0-9 0,1 2 1 15,1 3 5-15,-2-1 3 0,3-13 0 16,0 9-1-16,0 0 16 0,0 2-1 0,0 1 0 16,-14 22-4-16,11-29 11 0,-4 2-3 0,0 0-11 15,-2-5 19-15,-3 0-24 0,-2-2-8 16,-1-2-10-16,-4-5 15 0,-1 0-14 0,-4-2-13 15,-2-3-39-15,0-2-18 0,12 0-36 16,-7 0-29-16,-27-14-30 0,25 2 10 0,1-2-122 16,4-1-57-16,3-4 25 0,2 1-325 15,5-4 64-15,4 1 57 0,0-1 20 16,2 1 39-16,1-1 32 0,-1 2 20 0,2 0 43 16,0 2-37-16,0 11 57 0,0-3 40 0</inkml:trace>
  <inkml:trace contextRef="#ctx0" brushRef="#br0" timeOffset="9757.3">4530 6336 1048 0,'-1'5'448'0,"3"0"-31"0,-2 1-43 16,3-3-16-16,6 10-44 0,-1-6-24 0,8 0-41 16,2-3-13-16,4 0-40 0,3-3-30 15,-13-1-43-15,9 0-36 0,5 0-59 0,29-12-3 16,-25 6-114-16,1 0-55 0,-3 1-55 15,3 0 18-15,0-2-193 0,1 2-86 0,-3-2 40 16,-1 0 38-16,0 2 5 0,-5 3 35 0,1 2 29 16,-2-4 5-16,-3 2-14 0</inkml:trace>
  <inkml:trace contextRef="#ctx0" brushRef="#br0" timeOffset="9941.28">5163 6324 353 0,'0'1'457'0,"1"2"-51"0,-1 2-62 15,0 0 34-15,-1 2-4 0,1 0-13 0,-2 12-19 16,2-8-25-16,0 6-21 0,0 0-40 0,-8 21-29 15,7-18-18-15,1-10-24 0,0 5-7 0,0 0-21 16,0-2-44-16,0-3-34 0,0 0-45 16,0-1-45-16,0-4-38 0,0-5 4 0,0 7-114 15,0-7-80-15,0 0 24 0,0 0-302 16,7 10 24-16,-5-10 45 0,1-3 17 0,1 1 49 16,0-3 24-16,6-6 25 0,1-2 31 0,-4-3-10 15,-2 2 42-15</inkml:trace>
  <inkml:trace contextRef="#ctx0" brushRef="#br0" timeOffset="10089.17">5274 6217 1028 0,'-2'-5'410'0,"0"-1"-64"15,0 3-45-15,-2 0-37 0,0 2-26 16,0 0-27-16,1 1-69 0,-1 1-58 0,1 0-55 16,0-1-43-16,-1 3-61 0,3-2 9 15,0 2-285-15,-2 0-38 0,3 0 19 0,-1 1 25 16,2-1 45-16,-1 0 31 0,3 2 5 0</inkml:trace>
  <inkml:trace contextRef="#ctx0" brushRef="#br0" timeOffset="10423.56">5392 6424 1088 0,'6'21'371'0,"-1"0"-49"16,-1-3-10-16,-2-2-11 0,0 1-44 16,-1-2-1-16,1-5-17 0,-2-3-13 0,0 2-10 15,0-9-15-15,0 0-9 0,0 6-25 0,0-6-9 16,0 0-18-16,0 6-9 0,0-6-21 15,-13 7-2-15,11-9-8 0,0 0-18 0,1-3-17 16,-1-2-18-16,2 1-7 0,2-15-16 16,-2 12 7-16,0-4-26 0,15-16-6 0,-5 13-6 15,1 1-2-15,1 1 14 0,4 3-3 16,0 1-11-16,2 4 8 0,1-1-3 0,-1 3 11 16,3 3-2-16,-12 1 5 0,5 0 8 15,18 17 9-15,-17-10-11 0,0 2-1 0,-5 4 14 16,-2 1-14-16,-1 1 11 0,-2-1-9 0,-3-2 1 15,-2-12-13-15,0 11-31 0,0-2-21 0,0 0 4 16,0-2-82-16,-18 13-52 0,11-15-40 16,0 0-73-16,0-3 29 0,3-1 23 0,1-1 23 15,1-1-265-15,3-1 63 0,2 1 5 0,10-7 41 16,1 1 22-16,8 1 22 0,3 3-3 0,2-4 22 16,2 0 24-16</inkml:trace>
  <inkml:trace contextRef="#ctx0" brushRef="#br0" timeOffset="10868.75">5962 6420 406 0,'1'-4'442'0,"-1"-3"-4"0,-2 2-23 0,0 1-18 16,-1 3-27-16,0-2-22 0,-2 2-5 0,-1 0-33 15,0 1-4-15,-12 5-30 0,1 3-32 0,0 1-9 16,0 3-20-16,2 7-39 0,0-1-21 16,3 0-3-16,4 2-24 0,0-1 3 15,6 0-31-15,1-1-1 0,1-10-29 0,0 3-30 16,0-2-14-16,18 13-6 0,-10-15-30 0,4-4-22 15,-1-4-28-15,-11 1-27 0,14 0 8 0,19-17-84 16,-14 6-36-16,-3-1-24 0,0-3-19 16,-1-4-1-16,-3 0-16 0,1-3 24 0,-3-2-110 15,1-2-33-15,-1-2-46 0,0-3 11 0,-2-1 49 16,-1 1 43-16,-4 1 110 0,4 3 18 16,-4-2 302-16,0 4 54 0,-1 1 19 0,-2 14 11 15,0-2 15-15,0-2 1 0,0 4-23 16,0 1-22-16,0 3-17 0,0 6 76 0,-15-10 0 15,12 12 27-15,-1 0-9 0,0 3-16 0,-4 12 10 16,-1 0-30-16,4 6 17 0,0 3-26 0,1 1 19 16,2 7-30-16,2-19-12 0,0 9-30 15,0 4 6-15,11 31-15 0,-6-28-53 0,1-4-59 16,0 1-50-16,0-1-48 0,0-4-42 16,3-2 11-16,-5-2-119 0,3-6-36 0,-1-4-79 15,1-2 31-15,-1-5-256 0,-1-1 69 16,1-1 55-16,-6 0 17 0,13 0 45 15,21-12 4-15,-11 2 51 0,-1-2 16 0,2-1 6 16,5-3-23-16,2-4 16 0</inkml:trace>
  <inkml:trace contextRef="#ctx0" brushRef="#br0" timeOffset="11089.84">6609 6237 214 0,'7'-8'521'0,"-2"0"-50"15,-3 4-39-15,2 4-39 0,-4 3 9 0,0 1-10 0,-2 1-32 16,2 16-6-16,0-8-7 0,0 9-9 15,0 6-35-15,0 4 16 0,0 0-10 0,0 0-53 16,0 0-8-16,0-1-27 0,0 1-32 0,0 0-65 16,0-2-14-16,-8 23-77 0,7-33-46 15,-1-2-20-15,1-8-33 0,-2-4-71 0,1-3 12 16,0-2-176-16,1-4 25 0,-1 1-325 16,-1-3 58-16,1-3 10 0,3 1 65 0,-5-17 27 15,4 12 26-15,-8-30 67 0,6 13-6 16,0 4 3-16,1 0 17 0,-3 7 29 0,0-2 13 15</inkml:trace>
  <inkml:trace contextRef="#ctx0" brushRef="#br0" timeOffset="11802.23">6476 6390 623 0,'-4'0'440'16,"1"1"-3"-16,1-2-47 0,0 1-31 0,0 0-41 16,1 1-10-16,1 0-11 0,1-1-15 15,4 0-33-15,1 1-22 0,3-1-19 0,12 0-31 16,-7 0-14-16,5 0-44 0,5 0-46 15,31-12-22-15,-25 6-32 0,1 1-2 0,1 0-115 16,-1-2-42-16,-3 1-19 0,0-3-25 0,-5 1-20 16,-1 0-25-16,-2 2 21 0,-2-4-178 15,-5-1-28-15,-4 1-4 0,-1 1 53 0,-2 1 63 16,-5 1 85-16,0 2 147 0,0 0 6 16,-1 5 180-16,0 0 6 0,0-7 11 0,-14-1 2 15,9 4 4-15,1 1 24 0,-1 1 9 0,-1 2 15 16,0 0 17-16,-1 0-22 0,1 0 18 15,-3 0 12-15,0 0-17 0,-12 18 1 16,11-7 14-16,1 6-17 0,2 2 14 0,2 2-4 16,2 2-26-16,0 3 13 0,1 3-26 0,2 0 0 15,0 0-27-15,0-15-5 0,0 4-14 0,0 5-21 16,0 0-11-16,0-2 2 0,0 0-12 16,13 14-2-16,-12-24-16 0,-1-11-28 0,0 8-7 15,0-2 7-15,0-6-12 0,0 0-33 16,4 11-15-16,-2-13-18 0,2 0-11 0,-2-3-26 15,8-7-13-15,1-3-3 0,-1 1 9 16,3-4-42-16,-4 0-21 0,6 3 36 0,-3-1 7 16,0 3 32-16,-1 5-17 0,-3 1 25 0,-1 5-7 15,-7 2 24-15,0 0 21 0,23 12 2 16,-14-2 28-16,2 2 22 0,-1 2 17 0,0 1-12 16,3-1 31-16,-2 1-3 0,1 1 5 0,0-4-3 15,1 1 1-15,-1-4-4 0,0-1-13 16,-1-3 9-16,-2-1-6 0,0-4-13 0,2 0 2 15,-3 0-4-15,3 0 2 0,15-16-16 0,-10 9-11 16,-3-5-16-16,0 1-31 0,1-1 6 16,-2-4-11-16,-2 1 11 0,-3-1-13 0,1 5 26 15,-3-4 7-15,-3 4-1 0,-1-1 4 0,-1 7 13 16,0 5-31-16,0 0 24 0,0 0 34 0,-16-12-3 16,4 22 21-16,0 1 26 0,-1 2-1 15,0 1 11-15,3 1-6 0,1 2 3 16,2-1-7-16,2 2-4 0,3-7-9 0,1-1-11 15,1-10-9-15,0 8-22 0,0-1-18 16,11 3-38-16,3-4-32 0,-2-5 9 0,2-1-112 16,7 0-26-16,-9 0-53 0,7 0 23 0,30-15-251 15,-22 9-17-15,3-1 43 0,0-2 49 16,3-1 0-16,-1-1 14 0,1-2 65 0,-1-2 23 16,1-3 23-16,2-2 9 0</inkml:trace>
  <inkml:trace contextRef="#ctx0" brushRef="#br0" timeOffset="12099.07">7852 6331 853 0,'2'-2'406'16,"-1"2"-60"-16,-1 2 43 0,1 2-26 0,-1 0-31 15,2 13 5-15,0 5-27 0,3 1 5 16,3 4-22-16,0-1-24 0,1-3-32 0,1 3 0 16,1-4-34-16,-1 2-17 0,0-2-12 0,-1-1-40 15,-1-6 2-15,-2 2-15 0,0-8 8 16,-3-4-29-16,1 0-2 0,2-3-1 0,-2-2-30 15,-4 0-41-15,0 0 8 0,21-17-26 0,-9 3-21 16,-1-5-4-16,3-2-21 0,-3-1-3 16,0-2-12-16,0 2 8 0,1-1-10 0,0-1 6 15,-2 2-9-15,1-1 1 0,-2 4-25 0,-3 3-11 16,1 3 8-16,-3 4-105 0,0 5-43 16,-2 0-32-16,0 3 24 0,3 1-297 0,-5 0 16 15,0 0 66-15,0 0 42 0,0 0-8 16,7 10 31-16,-3-5 60 0,9 7-8 0,6-2 27 15,-2 1 27-15</inkml:trace>
  <inkml:trace contextRef="#ctx0" brushRef="#br0" timeOffset="12767.86">8549 6503 1150 0,'2'-3'434'15,"0"1"-56"-15,-1-3-10 0,-1 0-31 0,-1 1-29 16,-1-2-34-16,-5-6-21 0,1 3-31 15,-1 2-14-15,1 2-30 0,-1 2-16 0,-3 2-16 16,3 1-2-16,-6 0-15 0,-17 12-13 16,15-1 2-16,-2 1-5 0,3 3-4 0,0 2-10 15,0-1-2-15,4 1-19 0,2 0-5 0,-1 0-17 16,4 0 16-16,3-5-24 0,1-2-7 16,0-4-14-16,1-6-9 0,0 0-13 0,11 14-23 15,-6-12-15-15,1-2-22 0,0 0-16 16,9-3-25-16,-6 3 10 0,17-13-22 0,-10 2-19 15,3 1-6-15,-2-4-16 0,2-3-4 16,-5 1-5-16,1-1 26 0,-5 2 22 0,3-2 5 16,-4 0 26-16,0 5 30 0,-2 0-2 0,-1 4 50 15,-3 2-18-15,-1 3 9 0,-2 3 5 0,0 0-1 16,-3-2 1-16,1 4 2 0,1 2-1 16,-1 1 93-16,0 0-8 0,1 3 18 0,-2 11 8 15,0-3-22-15,3-1 4 0,0-7-4 0,0 4-18 16,15 16-6-16,-7-13-1 0,3 0 2 15,1-3-4-15,1-2 2 0,1-3-32 0,1-2-8 16,1-1-26-16,2-3 1 0,1 1-66 0,-11-2 11 16,5 0-32-16,18-22 23 0,-15 15-38 0,0-3-1 15,-2-3-9-15,-1-4 6 0,-1-3 3 16,-2 1 3-16,1-4-5 0,-5-3-10 0,1-1 9 16,-1 0 4-16,0-2 10 0,-1 0 5 15,-2 0 28-15,3 1 30 0,-2 2 13 0,-2 3 24 16,-1 4 16-16,-1 4 25 0,2 3-10 0,-2 12-11 15,0-8 21-15,0 1 1 0,0 7 1 16,0 0 25-16,-13-8-21 0,10 11 28 0,-9 8-9 16,3 3 26-16,0 7-20 0,-2-3 22 15,4 5 12-15,1 6 0 0,1-2 9 0,0 1 17 16,0 1-4-16,3 1-2 0,1 4-15 0,1-19-15 16,0 9-4-16,0 2-8 0,15 27-13 0,-8-31-42 15,1-2-24-15,1-3-13 0,0-4-32 16,3-4-25-16,3 0 6 0,-3-6-106 0,10-1-53 15,-13-2-30-15,6 0-25 0,0 0 24 0,20-17-190 16,-15 9-26-16,-1-4 23 0,1-3 38 0,-1 2 19 16,-4-4 23-16,4-1-2 0,-4-1 64 15,0 0-4-15</inkml:trace>
  <inkml:trace contextRef="#ctx0" brushRef="#br0" timeOffset="13414.56">9181 6467 766 0,'1'-3'290'0,"1"1"-21"0,-2 2 3 15,-3 0 7-15,1 4-35 0,-1-1 15 0,2 2-17 16,-6 7 6-16,0 5-5 0,1-2-28 0,-1 2 9 15,1 2-27-15,1 1-7 0,2-2-31 0,2-3 0 16,1 0-23-16,0-15-7 0,0 11-9 16,0-3-16-16,0 0-26 0,0-2 3 0,12 6-28 15,-7-9-22-15,1-1-13 0,0 0-9 16,1-1-11-16,1-2-19 0,1 1-14 0,19-13 2 16,-11 7-18-16,1-4 3 0,1 0-20 0,-1-5 10 15,-2 1 2-15,4 0 9 0,-3 4-2 16,-3-5-10-16,3 2 21 0,-3 2 16 0,-2 2 4 15,-5 4 1-15,0 1 14 0,-3 3 3 0,0 0-2 16,-4 1 43-16,0 0-3 0,0 0-3 16,0 0 26-16,8 13 9 0,-7-6-7 0,-1-1-4 15,0 1 1-15,1-2 7 0,3 12-10 16,-1-5 5-16,1 4-15 0,1-3 8 0,3 0-19 16,2-3 9-16,2 1-13 0,2-4-1 0,4 0 3 15,3-1-3-15,2-1-6 0,1-1-11 16,1-2-12-16,2-1-18 0,3 0-4 0,-16-1-4 15,5 0 4-15,3 0-21 0,2 0 17 0,22-13 2 16,-25 5-5-16,-2 0 8 0,-6-3 0 16,1 0-27-16,0-4 31 0,-3 2 2 0,-1-4-7 15,-1 0 12-15,-2-1-1 0,-1 3-4 0,-1 4 35 16,-2 2 7-16,-3-1 9 0,0 10-23 0,0 0-1 16,0-7 4-16,-12-5 1 0,6 12 7 15,1 0-23-15,-11 7 14 0,2-2 1 16,1 7-5-16,-1-1 1 0,0 0-3 0,3 6 5 15,1-1 1-15,1 0-4 0,2 1-16 0,2-1 2 16,3 1 11-16,2-10-10 0,0 2 4 0,0 2-2 16,16 8-4-16,-7-9 1 0,3-3 9 15,6-1-3-15,3-2-2 0,2 0-6 0,4-1 6 16,4-3-14-16,0 1-8 0,4 0-8 16,-17-1-8-16,6 0 20 0,7 0-7 0,31-10-17 15,-32 5 14-15,-2 1 11 0,3 1-17 0,-6 2 27 16,-3-1-6-16,-3 0 8 0,-6-1-4 0,-3-1-17 15,-3 2-7-15,-1-1 4 0,-5 1-73 16,0 0-68-16,-3-1-28 0,2 3-67 16,0 0 25-16,-10-12-274 0,-1 2 66 0,-1 0 17 15,1 0 23-15,7 0 29 0,-1 2 35 16,3 0 27-16,2 8 32 0,0-6-7 0</inkml:trace>
  <inkml:trace contextRef="#ctx0" brushRef="#br0" timeOffset="13928.94">11365 6459 997 0,'-2'3'373'0,"-2"3"-51"0,-2 9 24 0,-1-3-32 0,0 2-22 16,1 2 5-16,2 1-15 0,4-3-33 15,0-2-6-15,0-12-16 0,0 13-21 0,15 13-6 16,-7-16-12-16,3-2-9 0,3 0-11 16,0-3-31-16,-1-2-13 0,6-3-4 0,-5 0-8 15,-5 0-27-15,5 0-10 0,20-10-19 0,-18 3-15 16,3-1-19-16,-3-1 1 0,-1-3-1 16,0 0-5-16,-3-2-3 0,-6-2-13 0,-2 0-3 15,-3 3 3-15,-1 13-8 0,0-12-2 0,-15-14 1 16,2 15 4-16,-2 3-13 0,-4-2 13 15,-3 6-13-15,-3 1-26 0,1 2-7 0,11 1-38 16,-5 0-5-16,-2 0 9 0,1 0-131 0,-1 0-28 16,-15 10-71-16,23-8 33 0,4-1-225 15,3 2 33-15,5-1 35 0,2 1 28 0,5 1 37 16,13 3 5-16,9 1 37 0,4-4 16 16,11 3 18-16,1-2-1 0</inkml:trace>
  <inkml:trace contextRef="#ctx0" brushRef="#br0" timeOffset="14228.3">12143 6409 328 0,'11'-22'453'0,"-1"5"-39"0,-7 0-56 0,-2 3-46 15,-1 14 15-15,0-8 4 0,-14-5-40 16,9 11-36-16,-1-2-8 0,-1 5-10 16,-7 6-21-16,0 4-10 0,1 0-4 0,1 9-13 15,1 2-8-15,1 5-7 0,3 0-4 0,2 3 5 16,0 0-5-16,1 4-1 0,0 0-6 0,0 2-34 15,1 0 6-15,0 0-2 0,1 1-13 16,-1-3-13-16,1-2-22 0,-2-2-8 0,1-2 19 16,-2-2-19-16,-4 1-8 0,-2-3-39 15,2-3-26-15,-4-4-27 0,1-2-51 0,-6-6-46 16,5-2-42-16,-4-4 16 0,8-3-118 16,-8 0-59-16,-19-13-53 0,19 1 33 0,1-3-219 15,1 0 54-15,-1-3 54 0,6-1 32 0,0 1 29 16,1-2 18-16,3 0 23 0,2 1 22 0,0 2 20 15,4 1 27-15,-1 3-1 0</inkml:trace>
  <inkml:trace contextRef="#ctx0" brushRef="#br0" timeOffset="14377.73">11736 6742 731 0,'0'-9'428'0,"0"1"-79"0,0 8-42 0,0-7 47 15,0 7-32-15,0-7-18 0,18-9-20 0,-6 7-21 16,3 1-24-16,0 0-23 0,3 3-11 16,4-2-34-16,0 2-16 0,3 1-35 0,2 0-43 15,3 0-7-15,1-1-173 0,2 0-46 0,0 0-103 16,-2 1 24-16,3-1-251 0,0-1 36 15,0-1 33-15,3 2-10 0,1-4 56 0,4 2 14 16,1 1 38-16,6-5-1 0,6 3-14 0</inkml:trace>
  <inkml:trace contextRef="#ctx0" brushRef="#br0" timeOffset="15243.04">13953 6404 707 0,'-7'-3'404'0,"-3"-4"-63"15,2-1 22-15,2 1-33 0,0 1 3 16,2 0-22-16,0 2-14 0,2-1-22 0,2 1-29 15,0 0-32-15,0 4-30 0,0 0-19 0,10-11-19 16,-2 8-6-16,-1 3-16 0,1 0-17 16,3 0-13-16,19 14-6 0,-14-2-9 0,4 5-9 15,-5 0-5-15,-3 5-15 0,-4 2-5 16,-1 0 5-16,-4-2-8 0,-2 0-12 0,-1-12 12 16,0 4-8-16,0 3-12 0,-12 17 7 15,7-20-8-15,-5-2 6 0,2 1-7 0,-1-3 3 16,-1-4 3-16,3-1-8 0,1-2-10 0,-2-1 6 15,1-2 8-15,1 0-9 0,0 0-13 16,2 0 10-16,4 0-1 0,0 0 0 0,0 0-9 16,-8 0 12-16,8 0-17 0,0 0-5 0,0 0-11 15,-12-9 13-15,14 8 3 0,0 1-20 0,3 0 2 16,-1 1 0-16,1-1-7 0,1 4 7 16,8 1-4-16,-1 3 11 0,2 1-7 0,-2 1 6 15,-1 1 2-15,1-3 1 0,-1 4 2 16,0 0 2-16,-6-4-4 0,-1 0 8 0,-1-2-14 15,-2 1 11-15,0-2 8 0,-2 1 16 0,0-6 3 16,0 0 7-16,0 7-3 0,-10 3-5 16,-7-4 10-16,0-3-4 0,-4 1-3 0,-3-2-13 15,-1-2 6-15,11 0 9 0,-6 0-17 0,-6 0-4 16,-30-11-15-16,24 7-34 0,1-3-38 16,4 3 8-16,-2-3-59 0,6-4-47 0,0 2-30 15,6-1-51-15,1-3 28 0,7 3-278 0,3-4 30 16,4-3 36-16,2 7 32 0,10-17 31 15,4 3 13-15,8-5 63 0,7-2 22 16,7-1 13-16,8-6 2 0</inkml:trace>
  <inkml:trace contextRef="#ctx0" brushRef="#br0" timeOffset="15927.34">14353 5995 529 0,'2'0'298'0,"0"-3"-40"0,-2 3-14 0,2-1-24 15,-2-1 3-15,1 1 14 0,0-1-23 16,-1 1-14-16,1 0-7 0,-1 0-27 0,1 1 7 16,-1 0-17-16,0-1 1 0,-1-1-9 0,0 2-5 15,-1 0-6-15,2-1-12 0,-2 1-23 16,0-1 1-16,0 1 18 0,-2 0-10 0,1 0-5 16,-2-1 2-16,1-1-7 0,1-1-22 0,-1 1 1 15,2-2-3-15,-2-1 2 0,2 2-7 16,-1-2-8-16,1 1-11 0,0-1 3 0,2-2-23 15,2 2 7-15,-2 5-11 0,0 0-5 0,0-6 7 16,21-10-13-16,-6 9 0 0,0 4 1 16,-3 3-4-16,-12 0 3 0,15 0-11 0,15 12-9 15,-13-3-3-15,-3 1 15 0,0 4-14 0,-6 2 0 16,-1 1-2-16,-2 0-18 0,-1-1 1 0,-4 2 28 16,0-9-18-16,0 3-5 0,-11 17 14 15,4-16-4-15,1 1-1 0,-4-2 12 16,1-2-1-16,0-2-17 0,-2-1 8 15,4 0 11-15,-2-3-8 0,3 1 13 0,-2-3-8 0,2 0 5 16,1 1-7-16,0-2 10 0,0 0-5 0,2 0 2 16,-2 1-15-16,3-2 1 0,-2 3 19 15,1-3-2-15,1 0-3 0,0 0 8 0,2 2-4 16,-2-2-8-16,2 2 8 0,0-2-1 16,0 0-3-16,0 0 2 0,13 2 3 0,-6-2 2 15,1 1-4-15,12-1 4 0,0 1-13 0,2 3 18 16,-11-4-14-16,5 0 2 0,-1 0-1 0,1 0-19 15,-2 0-24-15,-2 0-4 0,-2 0-7 16,-1 0 6-16,-2 0-81 0,-7 0-30 0,9 0-25 16,-9 0-44-16,7 0-43 0,-7 0 25 15,0 0-256-15,6 0 24 0,-6 0 15 0,8-15 65 16,-8 15 45-16,-3-2 25 0,3 0 1 0,-1 1 14 16,1-2 14-16,-2 1 24 0</inkml:trace>
  <inkml:trace contextRef="#ctx0" brushRef="#br0" timeOffset="16907.97">14914 6431 455 0,'0'0'333'0,"-13"0"-29"0,13 0-31 16,0 0-18-16,0 0-11 0,0 0-12 16,-14 0-49-16,14 0 3 0,-18-6-15 0,18 8 8 15,-2-1-10-15,0-2-34 0,2 2-5 0,0-2-14 16,0 1 0-16,0 0 20 0,0 0-6 15,-2 0-5-15,2-2-10 0,0 5 5 0,0-3-8 16,0 0-14-16,2 0 5 0,1 0-9 0,3 0 1 16,-1 0 3-16,3 0 0 0,12 0-7 15,-9 0 5-15,6 0-20 0,6 0 1 0,3 0-5 16,-2 0-16-16,1 0 3 0,0 0-7 0,-2 0-6 16,22 12-12-16,-25-11-19 0,-7 0-15 15,-1 2-24-15,-4-3-10 0,-1 0-18 0,-3 3-5 16,2-1-11-16,-2-1 5 0,0 1-70 0,-2-1 5 15,1-1-16-15,-3 2-14 0,0-1-24 16,0 1-27-16,-2-2 18 0,-1 0-228 0,1 0-41 16,-2 0 20-16,-2-2 48 0,0 2 23 15,0-3 8-15,-1 3 44 0,0 0 20 0,-2 0 0 16,-4 0 7-16</inkml:trace>
  <inkml:trace contextRef="#ctx0" brushRef="#br0" timeOffset="17667.48">14955 6665 306 0,'-4'3'417'0,"-1"0"-64"16,2 0-7-16,3-3-35 0,0 0-41 0,0 0 39 16,-11 8-17-16,7-6-9 0,2 0-24 0,0 0 3 15,0-1-14-15,2 1-1 0,-1-2-11 16,1 1-7-16,1 1-16 0,1-1 9 0,2 0-30 16,3 2-2-16,11 0-26 0,-1-1-4 0,2 0-24 15,0-2-5-15,2 3-10 0,-1-3-28 16,-6 0-32-16,-1 1-13 0,-1 0-35 0,-2-1-41 15,-2 0-33-15,-8 0-35 0,0 0-38 0,8 0 12 16,-8 0-122-16,7 0-43 0,-7 0 26 16,6 0-290-16,-6 0 21 0,8 0 36 0,-8 0 58 15,0 0 0-15,0 0 58 0,11-9 30 0,-13 6 0 16,2 3 46-16,-2-4-2 0,0 2 22 16</inkml:trace>
  <inkml:trace contextRef="#ctx0" brushRef="#br0" timeOffset="23429.39">15981 6431 428 0,'0'0'300'0,"0"0"-23"16,0-13-32-16,14 13-21 0,-14 0-42 0,13-27-16 16,-13 22-7-16,0 1 4 0,-2-3-31 0,0 2 8 15,2 5-5-15,0-12-17 0,-6-10-12 16,1 8-18-16,-1 1 14 0,-2 0-13 0,4 4-1 16,-3 0-7-16,-4 1 7 0,-1 1-26 15,0 3 1-15,-5-1-19 0,0 2-7 0,1 3-1 16,7 0 10-16,-7 0-3 0,-16 13-21 0,11-6 18 15,4 4 4-15,-3 2 5 0,5-1-15 16,-1 5 0-16,0 0 22 0,2-1-5 0,5 0-5 16,1 2-12-16,3-1-3 0,1-1-4 0,4-3-5 15,0-1-2-15,0-12 17 0,0 10 7 16,11 10-4-16,-2-11-4 0,5 1-3 0,-4-8-15 16,-1 1 6-16,5-3-3 0,4 0-7 0,-9 0-1 15,4 0-3-15,21-17 10 0,-16 10-9 0,-2 0-2 16,2-3-23-16,0 0 1 0,-3-2 28 15,-1-1-3-15,0-3 24 0,-3 2-22 16,2-1 17-16,-4 1 11 0,0 2 6 0,3 1 6 16,-6 2 15-16,-1 2-10 0,-1 2 8 0,-2 1-8 15,2 2-6-15,-3 0-14 0,2 2-3 0,-3 0 23 16,0 0 6-16,2 15-6 0,0 4 4 16,-2-1 9-16,0 7-18 0,0-11 7 0,0 7-17 15,0 5 6-15,0 1-7 0,0 2 8 0,0-2-12 16,0 2 3-16,-18 26-19 0,13-28-25 15,1-3-17-15,2 0-35 0,-3-5-7 0,0-4-26 16,3 0 8-16,0-4-68 0,2-3-37 0,-2-1-18 16,-1 0-38-16,1-2-37 0,0-2 28 15,0-1-259-15,2 0 14 0,-2-1 56 0,2-2 30 16,0 1 12-16,0-2 16 0,0-1 81 0,0-1 14 16,2 0 7-16,0-1-10 0</inkml:trace>
  <inkml:trace contextRef="#ctx0" brushRef="#br0" timeOffset="24235.53">17276 6616 549 0,'14'0'402'16,"-14"0"-60"-16,0 0-62 0,0 0-8 16,0 0-14-16,13 0-15 0,-13 0-18 0,21-16-24 15,-19 23 7-15,2 7-10 0,-2 1-36 0,-2-6-5 16,0 6-8-16,-18 24-24 0,7-19-13 0,-5 1 5 16,0 2-46-16,-4 0-8 0,-5 1-74 15,2-2-85-15,-5 0-54 0,3 2-61 0,-2-4 20 16,5-1-289-16,4-5 50 0,0 1 60 15,5-4-1-15,3-3 14 0,6-1 40 0,4-3 52 16,0-4 11-16</inkml:trace>
  <inkml:trace contextRef="#ctx0" brushRef="#br0" timeOffset="26163.26">18733 6395 780 0,'0'0'246'0,"0"0"-4"0,0-13-10 15,15 13-13-15,0-22-16 0,-14 19-13 16,1-1 5-16,-1 1-23 0,-1 3-34 0,1-2 9 16,1-1-38-16,-4 4 10 0,1 3-19 0,-1-1-9 15,-9 9 11-15,3 2-8 0,0 0 6 16,-1 2-12-16,3 0 17 0,-5 0-13 0,2-1-8 15,2 0-14-15,-3-2-7 0,3 0-7 16,6-4-2-16,-3 0-5 0,2-4 0 0,2 2 5 16,-3-3-20-16,1-1 17 0,0-1-23 0,2 1-10 15,-1 0 24-15,0-1-22 0,0 0 12 16,1-2 0-16,0 0 6 0,0 0-5 0,0 0 13 16,12 4-7-16,-7-5 22 0,2 1-17 15,12-4-4-15,0-2 10 0,0 1-12 0,2 3-3 16,-1-1 9-16,2 1 3 0,-2 2-12 15,3 0-7-15,-13 0 2 0,6 0-8 0,20 10 13 16,-17 2-8-16,0-2-7 0,-2 2 6 0,-3 2-7 16,0 0-1-16,-3 1 3 0,-3-1-12 15,0 0 3-15,-3 1-1 0,-2-2-6 0,-2-6 4 16,-1 2 11-16,0-9 0 0,0 8 0 0,-11 11-9 16,-1-8 3-16,1-3 0 0,-5 0 6 0,1 1-7 15,-4-2 0-15,-1-3 1 0,-1 0-13 16,-2-1-26-16,-2 1-1 0,0-1-11 0,2-3 5 15,2 3-74-15,-3-3-18 0,3 0-18 0,11 0-15 16,-4 0-27-16,-3 0-29 0,-13-11-50 16,23 2 24-16,2 4-233 0,5-4-15 0,0 1 56 15,0 1 41-15,12-17 43 0,1 6 26 0,-2-3 9 16,1 4 21-16,1-1-20 0</inkml:trace>
  <inkml:trace contextRef="#ctx0" brushRef="#br0" timeOffset="26492.14">18806 6348 743 0,'-3'-2'410'0,"3"-1"-51"0,-1 1-32 0,1-1-44 16,0 1 19-16,0 1-19 0,1 1-30 15,4-2-6-15,1 0-27 0,13-1-6 0,6-1-39 16,3 0-15-16,3 0-9 0,0 0-17 0,2 3-23 16,0-3-25-16,2-1-48 0,-3-1-26 0,-1 2-1 15,2 0-117-15,-3-1-34 0,-4 0-42 16,2 0 14-16,-7 0-338 0,-3 0 49 0,-7 3 26 15,-3 2 37-15,0-2 54 0,-1 1-2 0,-5 1 19 16,0-3 33-16,0 1 20 0</inkml:trace>
  <inkml:trace contextRef="#ctx0" brushRef="#br0" timeOffset="27271.72">19607 5794 1041 0,'2'-3'349'0,"-1"-1"-57"15,1 3-26-15,-2-1-1 0,2 0-30 16,-1 1-5-16,-1-1 3 0,1 2-9 0,-1 3-4 15,-2 2-9-15,0 2-16 0,-2 10-6 16,0 4-13-16,-1 1-13 0,-1 2-15 0,0 1-11 16,1-1-9-16,-1-1-20 0,2 2-3 0,-2-4-10 15,0-1-9-15,0 0-13 0,-2-3-3 16,1 0-1-16,-1-3-17 0,1 1 3 0,0-3-4 16,2-5-5-16,0 0-1 0,-1-2-13 0,3 0-5 15,-1-2 1-15,2 1 9 0,-2-3-18 16,0 1 15-16,4-2-5 0,0 0-4 0,0 0-4 15,0 0 4-15,-7 0-12 0,-1-15-8 16,6 13 6-16,2-1 0 0,0-1 0 0,2 1-7 16,-1 1-4-16,3-3 4 0,0 4-2 15,1 0-14-15,1 0 3 0,2 0 9 0,11 2-11 16,-9-1 13-16,7 0-4 0,0 0-6 0,3 0-5 16,0 0-10-16,-2 0-17 0,-1 0-11 15,-1 0-28-15,-1 0-2 0,-3 0-13 0,0 0 9 16,-2 0-65-16,-1 0-17 0,0 0-27 15,-2 0-18-15,-7 0-14 0,15-9-27 0,-12 6 23 16,1 1-203-16,-1 0-24 0,-2 0 10 0,-1-1 52 16,0 1 33-16,1-1 21 0,-2 0 14 0,1 1 12 15,-1 0 42-15</inkml:trace>
  <inkml:trace contextRef="#ctx0" brushRef="#br0" timeOffset="27477.26">19742 6045 681 0,'-1'-4'335'15,"0"-3"-1"-15,0 1-28 0,0 0-40 0,1 2 28 16,-1-1 19-16,0 1-10 0,1-1-14 15,0 2-26-15,0-1-31 0,0 3-17 0,-1 1-18 16,1 4 2-16,-1 0 8 0,1 3-25 0,-3 11-21 16,1 6-9-16,-1 1-10 0,-1 4-32 15,0-4-10-15,-1 4 1 0,2-2-40 0,0 0-42 16,-2-5-41-16,1 2-31 0,0-3 7 0,1 1-134 16,0-5-40-16,-2-2-48 0,3-2 25 15,1-5-275-15,1 0 43 0,0-5 31 16,0-3 22-16,0 0 26 0,0 0 29 0,0 0 30 15,14 14 31-15,-9-14 15 0,2 2 20 0</inkml:trace>
  <inkml:trace contextRef="#ctx0" brushRef="#br0" timeOffset="28061.84">20428 6406 780 0,'-3'-2'402'0,"-1"1"-62"16,2-1 45-16,-1 4-16 0,-1-2-13 0,2 0-28 16,-1 0-11-16,-1 0 0 0,3-1-25 15,-1 1-14-15,2-1 0 0,1 1-38 16,1 0-35-16,3 0-25 0,11-6-20 0,7 6-6 15,2-3-32-15,3-1-33 0,0 2-33 0,1-2-24 16,-2 1-49-16,-1-1-31 0,-1 1-53 16,-2 3 11-16,-3 0-113 0,-9 0-34 0,0 0-45 15,0 0 28-15,-1 0-283 0,-10 0 37 16,6 0 38-16,1 7 32 0,-10-7 48 0,-1 3 21 16,1-1 35-16,-11 6 13 0,-1-1 29 15,-1 2 30-15</inkml:trace>
  <inkml:trace contextRef="#ctx0" brushRef="#br0" timeOffset="28275.91">20329 6614 1270 0,'-5'7'518'0,"5"0"-61"16,-2-3-26-16,6 2-38 0,0-1-56 16,7 5-8-16,4-2-45 0,2-2-42 0,6 1-29 15,4-4-3-15,2-1-40 0,0 1-55 16,3-3-45-16,-17 0-61 0,9 0-30 0,4 0 3 15,2 0-137-15,29-10-58 0,-30 3-78 0,0 0 28 16,-6-1-230-16,-2 5 32 0,-3-4 12 16,-4 1 50-16,2-3 48 0,-5 4-10 0,1-1 58 15,-2 1-1-15,0 0 22 0,-1 3 1 0</inkml:trace>
  <inkml:trace contextRef="#ctx0" brushRef="#br0" timeOffset="32518.29">21674 6207 451 0,'0'0'345'0,"0"0"-56"0,0 0-42 0,0 0-27 16,0 0-25-16,0 0 8 0,0-12-8 15,0 12-13-15,0 0-27 0,0 0 14 0,0 0-12 16,0 0-32-16,0-9-4 0,-5 14 12 16,-7 7-1-16,0-2-14 0,0 6 10 0,-1 1 6 15,0 6-15-15,-1-1 11 0,1 3-1 16,-1 2-19-16,2 1 15 0,-1 2-27 0,-3 0 6 16,5 0-14-16,1-2-24 0,2-2-2 0,1 1 3 15,2 0 3-15,4-4-8 0,1-11-9 16,0 3 3-16,12 15-1 0,1-19-18 0,0-1 7 15,6-7-4-15,2 0-10 0,3-3 7 16,-10 0-24-16,6 0 8 0,29-17-9 0,-22 7-6 16,-1-1-18-16,-2-1 15 0,-1 1 2 0,-2 0-8 15,-1-3-12-15,-4 1-1 0,-2 4 0 16,-2-1-1-16,-5 1-10 0,-1 2-2 0,-5 2 6 16,-1 5 24-16,0 0-27 0,0 0-11 15,-14-6 13-15,-5 9-19 0,9-3-14 0,-22 8 6 16,10-4-28-16,1 1-37 0,0 0-9 0,1 0-26 15,5 1-30-15,2-3-28 0,4 0 18 0,3-1-248 16,6-2-17-16,0 0 21 0,-2 0 44 16,5 0 21-16,1-1 19 0,13-4 25 0,2 4 53 15,5-4-10-15</inkml:trace>
  <inkml:trace contextRef="#ctx0" brushRef="#br0" timeOffset="33045.69">22188 6512 978 0,'-2'0'350'16,"0"-1"-5"-16,-1 1-46 0,-2 0-38 15,0-1 28-15,1 0-31 0,0 0 0 16,-1 0-8-16,1-3-29 0,0 1 0 0,0 3-19 16,0-3-29-16,2-2-18 0,-1 1-13 0,2-1-21 15,0-3-17-15,1 0-10 0,0-3-14 16,15-13-8-16,-4 8-4 0,2 3-10 0,4 2-17 15,4 1 0-15,-3 1-4 0,6 2-2 0,-1 4-23 16,-2 3 8-16,-11 0 3 0,4 0-11 0,20 22-1 16,-21-6-12-16,-4 3 21 0,-3 3-7 0,-1 2 3 15,-4 0-10-15,-1-11 8 0,0 6-1 16,-13 23-5-16,4-19 2 0,-3-3-2 16,1 1 0-16,-4-2-2 0,-2-4 1 0,-1 0-3 15,0-1-3-15,-6 1-3 0,1-4 10 0,0 0 2 16,-2-1-11-16,1-3 5 0,-1-4-5 15,3 2 2-15,3-4-22 0,3-1-22 0,8 0 22 16,-16-11-24-16,15 2 0 0,4 0-4 16,1-1-6-16,4 1 9 0,0 9-3 15,0-12 9-15,16-14-1 0,-7 16-1 0,5 1 17 16,-1 1 13-16,-1 5 12 0,-12 3-16 0,15 0 13 16,20 11 12-16,-15-3 7 0,0 2-2 15,-1 0-7-15,1 2-4 0,1-1 8 0,-2 0-5 16,0 1 10-16,-2-2 10 0,-2-1-20 0,-3-1-8 15,-1-2-7-15,1 2 1 0,-3-5-65 16,1-1-37-16,-3-1-49 0,-3-1-41 0,-4 0-72 16,0 0 25-16,7 0-239 0,5-13 53 15,-8 10 22-15,7-6 18 0,-1-1 33 16,-4-2 38-16,4 0 10 0,6-3 17 0,0 1-13 16</inkml:trace>
  <inkml:trace contextRef="#ctx0" brushRef="#br0" timeOffset="33443.24">22667 6460 986 0,'5'-6'392'0,"-1"1"-50"0,-1 2-55 0,-1-1-35 16,0 3 16-16,-1 0-26 0,0 1 2 0,0 1-13 15,-2 1-29-15,1 2-7 0,-2 2-15 16,0 0-11-16,-4 9-33 0,-2-1-2 0,0 1-9 16,0-3-21-16,0 2-13 0,1 0-5 15,2-5-4-15,0 0-11 0,1-4-5 0,1 1-13 16,0-3-3-16,3 0-7 0,-1 1-19 15,0-2 12-15,-1 0 5 0,2 0-19 0,0-2-11 16,2-1-16-16,2-1 0 0,1 0-2 0,12-6 9 16,0 5-20-16,0-3 25 0,2 0-20 0,-3 0 11 15,2 1-10-15,-2 1-6 0,-3 3 15 16,-13 1-9-16,10 0 10 0,-3 0-4 0,9 10 13 16,-12-4 1-16,4 9 3 0,-4 0 7 0,-1-3-1 15,-2 1 6-15,-1-13 3 0,0 13 5 16,0 2 10-16,-13 17 4 0,6-18-1 0,-1-1-4 15,0 0-12-15,-2-3 3 0,-3-1 6 16,1-3-2-16,-6 0-5 0,2-3-29 0,-2 0-34 16,8-3-41-16,-1 0 8 0,-6 0-135 15,-16-12-51-15,24 7 23 0,-5-3-278 0,9-3-3 16,3 3 9-16,2 8 72 0,0-12 11 0,19-12 46 16,-9 11 19-16,2 2 37 0,8-4 11 15,1 2 11-15,0 2 16 0</inkml:trace>
  <inkml:trace contextRef="#ctx0" brushRef="#br0" timeOffset="33661.34">22829 6408 730 0,'-5'-4'518'0,"2"3"-25"15,0 1-38-15,1-2-64 0,1 0-38 0,2-1-55 16,2-2-31-16,10-4-26 0,6-3-33 0,5 4-51 15,8-2-62-15,11-1-45 0,12 2-4 0,3-2-121 16,6 2-65-16,2 0-93 0,-3 1 21 16,-2 0-258-16,-7-1 20 0,-1 1 33 0,-3-3 29 15,-4-2 31-15,-2-1 33 0,-1-1 17 16,-4 0 51-16,-1 1-43 0</inkml:trace>
  <inkml:trace contextRef="#ctx0" brushRef="#br0" timeOffset="43263.92">5238 8500 209 0,'0'0'436'0,"0"-15"-74"0,-12-6-9 0,12 14-27 15,-1 3-41-15,1-3 3 0,-2 2-24 0,2 0-49 16,0 5-13-16,0 0-15 0,0 0-4 0,-4-1-3 16,0 15-11-16,-1 0-16 0,0 3 2 15,-1 2-13-15,4 1-10 0,-1-1-30 16,2 0 7-16,1 1-11 0,-1-7-22 0,0-2 11 15,1 1-14-15,0-4-18 0,0 0 2 0,0-2-7 16,0 1-5-16,0-3-5 0,-2 0 4 0,2-4 5 16,0 0-16-16,0 0-1 0,0 0 4 0,0 6-12 15,7-1 4-15,-3-5-6 0,0-1-7 16,2-1-6-16,8-5-4 0,0 0-2 0,-5-2-6 16,4 1-2-16,2 1 7 0,0 1 4 0,2 1-14 15,-3 2 1-15,4 3 5 0,-8 0-10 16,4 0 3-16,17 9 12 0,-16-3 1 0,0 4-6 15,-1-2 10-15,-1 3-10 0,-3 0-2 0,-2 1 7 16,-1 2 17-16,0-1 10 0,-5 5-12 16,2-7 11-16,-4-1 9 0,0-10 6 0,0 10-7 15,-13 15-2-15,4-12 4 0,-2-3-5 16,-1 3-11-16,-4-5-6 0,-1 2 2 0,0-4-6 16,-2 0-27-16,-2-1-6 0,1-1-16 0,-1-3-27 15,0 1-18-15,3-1 10 0,9-1-68 16,-3 0-25-16,-14-10-16 0,13 3-27 0,1-1-31 15,5 4 23-15,-1-7-161 0,3 2-98 0,2 1 4 16,2-1 40-16,-2 3 28 0,3 6 33 16,0-11 28-16,0-1 23 0,12-10 50 0,-6 8-3 15</inkml:trace>
  <inkml:trace contextRef="#ctx0" brushRef="#br0" timeOffset="43743.69">5221 8365 635 0,'-3'-2'307'16,"2"0"-22"-16,0 1-28 0,1-1 12 0,-1 2-36 15,0-1-8-15,0 0-22 0,0 0-5 0,1 1-2 16,0-1-22-16,-1 1 5 0,2 0-4 0,2 0-2 16,0 0 19-16,2 0-11 0,1-2-19 15,14 1 1-15,-9 1-22 0,8 0-3 0,28-7-19 16,-18 4-5-16,1 1-6 0,-1 1-17 15,0 1-13-15,-14 0-7 0,5 0-9 0,2 0-10 16,0 0 10-16,2 0-18 0,-4 0-7 0,-2 0-12 16,13 9-15-16,-24-7-8 0,-1 0-6 15,2-2-11-15,-8 0-7 0,0 0 5 0,0 0-24 16,7 0 2-16,-7 0 3 0,0 0-22 0,0 0 6 16,6 0-34-16,-6 0-17 0,6 4-15 15,-7-4-24-15,-1-1-32 0,1-1-23 0,-2 1-20 16,2-1 20-16,-1 0-229 0,0-1-30 0,1 1 44 15,-1-1 26-15,2 0 21 0,1 0 24 16,0-1 43-16,0 3 1 0,2-2 37 0</inkml:trace>
  <inkml:trace contextRef="#ctx0" brushRef="#br0" timeOffset="44892.04">6176 8015 599 0,'0'0'290'0,"0"0"-31"15,0 0-20-15,-13 0 5 0,13 0-35 0,0 0 8 16,-25-24-24-16,21 22-10 0,2-1-7 0,-1 2 10 16,0-3-21-16,0 1-18 0,0-1-20 15,1 2-14-15,0-1 18 0,1-2-13 0,1 1-3 16,3-2-14-16,-3 6-11 0,11-14-39 0,1 2-5 15,2 3 25-15,3 1 4 0,-1 0-17 16,0 2-4-16,0 0 6 0,0 2-22 0,3 3-18 16,-12 1 17-16,2 0 7 0,14 11-24 0,-10-4-20 15,-2 8 25-15,-1-1 7 0,-4 1-14 16,-1 1 14-16,-3 6 16 0,-2-13-32 0,0 5 12 16,0 2-4-16,-13 23 9 0,6-24-5 0,-3 3-5 15,1-3-6-15,-5 0 8 0,1-2-12 16,-2 0 4-16,2-4-5 0,0 1-3 0,0-8-3 15,-2 3 9-15,5-2 3 0,1 0-5 0,1-3-13 16,1 0 9-16,1 0-4 0,6 0 6 16,0 0-9-16,0 0-5 0,-7 0 6 15,7 0 2-15,0 0-3 0,0 0 2 0,-8-3-7 16,10 3 5-16,0 0-9 0,0 1-13 0,2 1 3 16,-2 0-8-16,1 0-13 0,2 1 4 15,-1 1-9-15,0-1-42 0,0 1-1 0,0-1-26 16,-1 2-2-16,0-1-13 0,-1 1-10 0,1 0-12 15,2 9-17-15,-3-5 2 0,3 3 15 0,-5-5-203 16,0 1-75-16,2 0 38 0,-2-8 23 16,0 0 13-16,0 8-10 0,0-1 66 0,0-7 5 15,0 8 42-15</inkml:trace>
  <inkml:trace contextRef="#ctx0" brushRef="#br0" timeOffset="45490.63">6140 8428 298 0,'0'1'314'0,"-2"1"-30"16,2-2-12-16,-1 1-22 0,1-1-32 0,-1 1-1 15,1-1-13-15,0 2 0 0,0-2-22 16,-2 1-11-16,3-1-23 0,-2 3-5 0,1-3-20 16,0 0-33-16,0 0 16 0,-1 1-36 0,1 0 24 15,-1 0-13-15,0-1-25 0,1 0 2 0,0 0-2 16,0 1 3-16,-2-2 7 0,2 1-37 15,0 0 12-15,-2 0 9 0,2 1 2 0,0-1-6 16,0 0-4-16,-1 0-10 0,2 1 3 0,-1-1-4 16,0 0 6-16,0 0-4 0,2 0-27 15,-1 2 3-15,1-2-2 0,-1 0 21 0,1 0 2 16,0 0-1-16,0 1-8 0,0 1-2 16,0-1-3-16,0 0 8 0,-2-1-13 0,3 2 19 15,-2-2-19-15,0 0 11 0,-1 3-11 16,0-3 11-16,0 0 1 0,0 2 16 0,-2 0-8 15,-1-1-3-15,1-1-8 0,-2 0-3 16,0 1 10-16,0-1 0 0,0 0-20 0,0-1 5 16,-1 1 16-16,2 0-5 0,0 0-2 0,-1 0 11 15,2 0-15-15,-1-1 6 0,1 1-5 16,0-2 6-16,0 2-4 0,2 0-27 0,0 0-14 16,-2-2 5-16,3 2-72 0,1 0-15 0,0-3-37 15,2 1-39-15,0 1 18 0,1-3-253 16,0 1-56-16,0-1 19 0,1 1 24 0,-1 2 50 15,-1-3 32-15,12-3 22 0,-4 1 23 16,5 0 15-16,0 0-13 0</inkml:trace>
  <inkml:trace contextRef="#ctx0" brushRef="#br0" timeOffset="47335.2">6802 8552 639 0,'0'0'219'0,"0"-14"-3"0,0 14-32 15,0 0-14-15,0 0-3 0,0 0-12 0,0 0 5 16,0 0-16-16,0 0-6 0,0 0-2 16,0 0 3-16,0 0-3 0,-1-20 8 0,-2 20-6 15,1-2-10-15,0 2-13 0,1-1 41 0,-1 0-4 16,0 1-19-16,0 0 0 0,-1 0 6 15,2 0-23-15,-1 0-15 0,0-1 7 0,1 1-10 16,0-2-3-16,1 2 12 0,-1 0-5 16,0 0-3-16,-1 0-8 0,2 0-2 0,-1 0-6 15,0 0-4-15,1 0-4 0,0 0-11 0,0 0-9 16,0 0 4-16,1 3-3 0,0-3 13 16,3 1 5-16,0-1-13 0,2 1 1 0,1 1-9 15,10 2-3-15,3 0-5 0,0-2-17 0,0-1 1 16,3 1 9-16,-1 0-5 0,3-1 1 15,-1-1-22-15,0 0 1 0,-12 0-16 0,3 0-8 16,3 0-16-16,-3 0-14 0,-1 0-3 16,-3 0-23-16,-3 0 3 0,1 0-14 0,-9 0-15 15,8 0 9-15,-8 0-78 0,0 0-13 0,0 0-19 16,11 0-19-16,-14 0-40 0,0 2 26 16,-2-2-271-16,-1 1 18 0,-2-1 65 0,-8 3 19 15,3 0 17-15,-4-1 15 0,3 1 52 0,-2 1-15 16,5-4 31-16,0 3 19 0</inkml:trace>
  <inkml:trace contextRef="#ctx0" brushRef="#br0" timeOffset="47709.7">6834 8669 224 0,'0'2'386'16,"-2"1"-37"-16,0-1-50 0,1 0-19 15,0-2-32-15,0 3 13 0,-1-1-21 0,1 0-12 16,1-1-27-16,0 1-2 0,-1 0-3 16,2-2 16-16,1 3-17 0,0-1-6 0,-2-1-14 15,4 3 1-15,1-2-21 0,1 0-9 0,11 4-9 16,0-2-14-16,2-1-9 0,1 0-12 15,2 2-6-15,-3-4-13 0,2 6-10 0,0-4-23 16,-4-3-16-16,1 3-16 0,-4-1-25 16,-2 0-12-16,-3-1-28 0,0 0-5 0,-2 0-3 15,0 2 7-15,-2-3-83 0,-1 0-11 0,1 2-6 16,-2-2-20-16,0 2-14 0,2-2-12 0,-1 1 17 16,-4-1-209-16,0 0-66 0,0 0 53 15,0 0 10-15,0 0 18 0,0 0 21 16,4-5 42-16,-4 3 13 0,2 0 28 0</inkml:trace>
  <inkml:trace contextRef="#ctx0" brushRef="#br0" timeOffset="48581.02">7959 8490 970 0,'-5'-3'308'0,"-1"2"20"0,-11-3-42 15,7 0-24-15,1 1-31 0,-3-7 25 0,4 6-12 16,1-1-8-16,1 2-30 0,0 3-14 15,2-3-10-15,1-1-6 0,1 1-21 16,0 2-14-16,1-2-13 0,1-1-18 0,0 4-6 16,0 0-19-16,17-16 0 0,-4 9-22 15,5 2 4-15,0 3-11 0,2 0-4 0,-9 2-1 16,6 0-4-16,19 14-5 0,-15-4-8 0,-2-1 1 16,-1-1-5-16,-2 6 2 0,1-4-6 15,-5 0-10-15,-1-1 4 0,0 1-20 0,-4-3 13 16,-3 0-3-16,-1 0 9 0,-1 1-12 0,-2-3 4 15,0-5-9-15,0 0 13 0,-12 22-17 16,3-12-5-16,-5-1 6 0,-1 1-6 16,-2-1 15-16,1 3-23 0,-3-6-4 15,4 2 6-15,-2-2 4 0,2-1 5 0,0-1-21 16,4 1 22-16,3-2-6 0,2 0-6 0,0 0 7 16,3-2 7-16,-2 1-10 0,3-2 18 0,0 2-33 15,-1-1 27-15,2 0-8 0,1-1 17 0,0 0-25 16,0 0 1-16,15 3 10 0,-8-3-8 15,12 3 3-15,0-2 9 0,1 0-9 0,-1 2 9 16,3 4-8-16,-1 0 18 0,-2-2-8 16,1 2-4-16,-3 3-7 0,-2-2 3 0,1 3-6 15,-6-3 17-15,-1 4-2 0,-4-4 4 0,-2 1-15 16,-1-3 16-16,-2-6 15 0,0 6-6 16,0 1 9-16,-14 12 16 0,6-9-17 0,-3-1 10 15,-3-3 1-15,-3 1-7 0,-1 1-5 16,0-3 3-16,-2 0-7 0,-1 0 1 0,0-2 2 15,-2 0-6-15,-2-1-12 0,14-2-1 0,-6 0-6 16,-2 0-15-16,-20-13-20 0,21 7-7 16,0-1-38-16,6 0 8 0,0-2-9 0,6 1-7 15,1 0-27-15,2 3-34 0,1-2-33 0,1 1-34 16,1 6-19-16,0-7 21 0,13-11-277 16,-3 7 41-16,-1 2 23 0,4-1 27 0,4 3 36 15,5-1 54-15,3 1 0 0,3 0 12 0,6 3 24 16</inkml:trace>
  <inkml:trace contextRef="#ctx0" brushRef="#br0" timeOffset="49235.25">8913 8588 813 0,'3'-3'296'0,"-1"-3"-29"0,2 3-4 16,-2-1-16-16,1 1 11 0,-1-1-36 0,-2 0-24 15,1 0 24-15,-1-1-34 0,-1 1-11 0,-1-1-19 16,2 5-32-16,0 0-3 0,0-8 7 16,-16-11-14-16,4 8-21 0,3 5 6 15,-4-4-8-15,1 1-18 0,-2 0-2 0,-3 2-13 16,-2 1 7-16,3 1-23 0,-2 3 6 15,0-2 0-15,-1 3-1 0,11 1-24 0,-6 0 16 16,-1 0-10-16,-2 0-20 0,-16 14 19 0,17-6-17 16,2 1 6-16,0 1 4 0,1 3 1 0,4-2-4 15,1 2-9-15,3-3-13 0,1-1 20 16,2-1-8-16,2 1 0 0,0-9 3 0,0 0 5 16,14 21-6-16,-5-11 7 0,4-2-3 15,1-4-11-15,2 1 12 0,2-4-14 0,2 0-31 16,0-1 19-16,-10 0-34 0,6 0 8 0,3 0 3 15,21-14-40-15,-21 9 7 0,2 0 6 0,-7-2 11 16,2 2-1-16,-5 1 2 0,-2-2 25 0,-3 4-13 16,2-2 11-16,-4 1 14 0,0 1 6 15,-1 0 6-15,0 1-9 0,0-1 0 0,-1-1 37 16,0 3-2-16,0 0 8 0,1-2-4 16,-1-1-16-16,0 3 5 0,-1 0-10 0,1 0-13 15,-2 0 13-15,0 5 26 0,0-2 10 0,0 1-15 16,0 2 15-16,-1 1 12 0,0 0 1 15,-2 10-13-15,3-8 8 0,-8 15-6 0,3-8-10 16,4-2-1-16,-4 1 0 0,2-1-9 16,0 0-2-16,1-4 3 0,-1-1-19 0,2-1 15 15,1-8-6-15,0 0-35 0,0 7-12 0,0 0 8 16,0-7-32-16,0 7 7 0,0-7-20 16,0 6-28-16,0-6-45 0,0 0-31 0,0 0-25 15,0 0-43-15,1 10 20 0,-1-13-200 0,2 3-29 16,0-2 16-16,1 1 27 0,0-1 52 15,1 0 1-15,0 1 30 0,0-2 16 0,2 1 12 16,9-5 0-16</inkml:trace>
  <inkml:trace contextRef="#ctx0" brushRef="#br0" timeOffset="49887.7">9510 8538 386 0,'3'-3'385'15,"0"-1"-63"-15,1 1-30 0,-1 1-34 0,-1-2 14 16,0 1-6-16,-1-1-31 0,0 3-29 0,-2-2-22 16,1 0 12-16,-1-1-10 0,-2 2-31 0,0 0-4 15,0-1-25-15,-3 3-14 0,0-2 18 16,2 1-13-16,-1 1-3 0,0 0 3 16,-2 1-22-16,0 1 0 0,0-2-3 0,-13 14-17 15,7-7-2-15,2 1 1 0,-2 1-1 0,2 4 2 16,0-4-16-16,0 4 5 0,1 1 8 0,2-3-24 15,3 0 2-15,0 3-5 0,4-3 0 16,0 0-9-16,1-11-9 0,0 8 9 0,0 1-1 16,12 11-1-16,-2-6 0 0,2-3-10 15,1-4 1-15,2 0 0 0,2-3-6 0,-1-1 4 16,3-2-5-16,4 0-15 0,-3-1-3 16,-9 0-10-16,4 0 13 0,3 0-8 0,19-9-6 15,-19 3-10-15,1-1 8 0,-1-2-3 0,-3 0-11 16,-2 1 4-16,0-3 7 0,-2-3-13 15,-2 3 7-15,-3 0 15 0,0-1-2 0,-2-2-10 16,-1 3 17-16,-3 2-10 0,0 9 0 0,0-7 10 16,0 0-1-16,0 7 8 0,-17-20-6 0,4 13 1 15,0-2 8-15,-4 2-13 0,1 2 17 16,-2 0-8-16,0 2-18 0,-1 1 10 0,0-1 0 16,4 3-1-16,5 0-21 0,-5 0-12 15,-1 0-14-15,-13 11-16 0,14-7 5 0,3-1-55 16,1 1-30-16,4-3-27 0,0 1-30 0,2-1-36 15,5-1 21-15,-2 1-266 16,3 1 27-16,0-2 48 0,2 0 21 0,1 2 34 16,3-4 23-16,21 2-1 0,-12 0 40 0,8 0-3 15</inkml:trace>
  <inkml:trace contextRef="#ctx0" brushRef="#br0" timeOffset="50430.18">10235 8431 816 0,'1'-3'336'0,"0"0"-53"0,1 2-28 0,-1-2-5 15,-1 2-9-15,0-2-12 0,-1 1-49 16,1 1-19-16,-2 1-17 0,0-1-17 0,-1 1 65 15,0 0-7-15,0 1-35 0,-2 2-7 0,1 0 13 16,-9 4-43-16,0 1 3 0,1-1 1 16,0 2-15-16,2 2-6 0,-4-1-3 0,2 3-3 15,1-1-3-15,0 2 2 0,0 1-11 0,1-1-1 16,2 4-5-16,2-4 2 0,1 0-13 16,0 1-2-16,3-1-4 0,2-2-2 0,0-12-5 15,0 9-3-15,0 4-2 0,15 14-14 0,-7-16 12 16,4 0-7-16,0-1-11 0,2-2-1 15,3-2-11-15,0-1 4 0,1 0-4 0,2-3-24 16,-1 0 3-16,1-2 2 0,-12 0-18 0,6 0 11 16,0 0-15-16,16-14-1 0,-14 8-9 0,-6 0 16 15,3-2-7-15,-3-1 7 0,-4 2-1 16,0-1-3-16,-2 2 16 0,0 1-20 16,-2-1 15-16,-2 5 12 0,0-3-12 15,0 4 16-15,0 0-12 0,0 0 2 0,-14-9 6 16,8 8 10-16,-2 1-13 0,0-2 11 15,-1 2-18-15,-8 0 8 0,-1 0-12 0,-2 0-14 16,2 0-9-16,0 0 5 0,-10 10-80 16,19-10-49-16,-2 2-11 0,1-2-50 0,5 0 23 15,5 0-259-15,0 0-18 0,0 0 57 0,0 0 31 16,-9-4 13-16,10 3 39 0,3 0 22 16,2 0 28-16,14-2 6 0,5 0 12 0</inkml:trace>
  <inkml:trace contextRef="#ctx0" brushRef="#br0" timeOffset="51042.35">10636 8501 818 0,'-1'-2'312'0,"-2"0"-21"0,1-2-13 16,0 2-7-16,-1 0-12 0,1-1-29 15,0 0 31-15,0 0-25 0,0 0-3 0,1-2-27 16,1 3-13-16,-1-4-24 0,2 2-9 0,-1-3-22 16,0 7-20-16,0 0-14 0,13-18-10 15,-3 7-13-15,2 4-4 0,2 0-20 0,0-1 10 16,-1 4-20-16,-1 3 4 0,-12 1-8 0,13 0 2 15,15 10-19-15,-16-3 6 0,1 6-14 16,-4-1 10-16,0 3-2 0,-1 1-1 0,-4-1-11 16,-1-3-3-16,-3 2 2 0,0-14-8 0,0 13 12 15,0 1 3-15,-15 15-7 0,8-15 1 16,-2-2 6-16,-3 1-14 0,-1-5-5 0,1 1 11 16,-1-1-9-16,-1-1-10 0,0-1 21 15,0 0-4-15,2-3-8 0,1 0-3 0,1-1-2 16,0 1 10-16,3-3-7 0,1 3-3 0,1-3-3 15,1 1 1-15,0 1 6 0,0-1-1 16,1-1 0-16,1 1-9 0,0 1 14 0,2-1-13 16,0-1 2-16,0 0 0 0,0 0-4 0,0 0 16 15,15 3-9-15,-9-3 12 0,2 0-7 0,11 1-2 16,2 1-10-16,0-2 9 0,1 0 3 16,1 1 3-16,-2 1-7 0,1 0-13 0,1 1 10 15,-3-2-5-15,1 1 2 0,-7-1 8 16,-3 2-11-16,-4-3-9 0,0 0-11 0,0 2 4 15,-1-1-68-15,-1-1-19 0,1 0-17 0,-3 1-28 16,-3-1-18-16,0 0-30 0,0 0 19 0,0 0-303 16,0 0 38-16,0 0 36 0,7 0 5 15,2-10 70-15,-6 8 14 0,1-2 42 0,13-3 2 16,6-1 23-16</inkml:trace>
  <inkml:trace contextRef="#ctx0" brushRef="#br0" timeOffset="51459.92">11341 8520 728 0,'2'-6'413'0,"0"3"-73"0,-2-4-45 0,2 2 8 16,-2-1-27-16,0 2-16 0,0-2-36 16,0 2-15-16,-2 1-23 0,0-1-10 0,-2 3-39 15,-1 0-14-15,1 1 4 0,0 1-25 16,-1 0-6-16,0 2-24 0,0 0-3 15,-6 5 8-15,4 1-23 0,1-3 8 0,1-2-3 16,1 2-16-16,1 1 7 0,2-3-17 0,1-4 4 16,0 0 0-16,0 0-25 0,20 18 18 0,-7-13-7 15,2 2 1-15,2-2-11 0,1-1-4 0,1-1 2 16,0 0 21-16,1 2-18 0,0-1-6 16,-3 0 2-16,1 0 12 0,-4 0-5 0,1 3-3 15,-6-2-16-15,0-2 20 0,-1 1 5 16,-4 0 18-16,-2 0 5 0,-2 1 2 0,0-3 4 15,0-2-3-15,0 0-13 0,-18 17 8 0,6-9-5 16,-6-2-6-16,0 1-7 0,-2-2 1 16,2-1-27-16,-3 2-16 0,0-3-27 0,0-2-19 15,3 1 5-15,-2-2-78 0,12 0-9 16,-1 0-41-16,-4 0-28 0,-11-10-29 0,16 5 24 16,1 0-261-16,3 0 22 0,1-1 50 0,2 0 13 15,1 1 17-15,0-2 45 0,0 7 10 16,0-11-6-16,15-14 55 0</inkml:trace>
  <inkml:trace contextRef="#ctx0" brushRef="#br0" timeOffset="51778.76">11303 8388 980 0,'-1'-4'353'0,"1"1"-47"0,-1 0 48 16,1 1-48-16,1-1-9 0,1-1-21 0,1 1-13 16,1 1-19-16,1 1-7 0,1-1-14 0,14-2-21 15,-1 1-3-15,5 1-18 0,0 2-15 16,4-1-15-16,3-1-1 0,0 2-31 16,3-2-17-16,-3 0-3 0,2 1 7 0,0 1-26 15,5 0-12-15,-3-2-14 0,-3 0-17 16,-6 0-24-16,-1 0-27 0,-3 2-37 0,-4-1 5 15,-3 1-117-15,-6-3-43 0,0 0-50 16,-4 1 23-16,-3-2-300 0,-2 3 27 0,0 1 40 16,0 0 52-16,-13-7 9 0,-7 4 32 0,-4-1 45 15,-3 3 32-15,-2 0 11 0,12 1 4 0,-9 0 32 16</inkml:trace>
  <inkml:trace contextRef="#ctx0" brushRef="#br0" timeOffset="52551.82">9854 8749 900 0,'0'0'391'0,"0"0"-45"16,0 0-46-16,0 0 52 0,0 0-23 0,0 13-14 15,0-13-30-15,25 25-12 0,-26-20-14 16,1 2-27-16,0-1-28 0,0 3-22 15,-11 15-6-15,4-7-25 0,-4-3-31 0,-2 0-57 16,1 0-53-16,-3-1 0 0,-1-3-104 16,-2 2-65-16,-3-2-50 0,3 0-45 0,0-1 22 0,0-4-249 15,0 3 19-15,2-4 58 0,6-1-20 16,0-1 69-16,1-2 22 0,9 0 45 16,-7 0-5-16,1 0 7 0</inkml:trace>
  <inkml:trace contextRef="#ctx0" brushRef="#br0" timeOffset="53122.17">8382 8860 987 0,'1'1'438'0,"0"3"-12"0,1 0-37 0,-2 2-19 16,0 2-24-16,0 0-36 0,0 1-42 0,0 6-18 16,-11 19-33-16,2-14-27 0,-6-1-83 0,-1 0-11 15,-8-2-217-15,-6 1-93 0,-5 3 20 0,-7-2-322 16,-3-1 75-16,-8 4 33 0,-3-4 25 15,1 0 16-15,1 0 53 0,5-1 19 0,0-7 28 16,2 2 31-16</inkml:trace>
  <inkml:trace contextRef="#ctx0" brushRef="#br0" timeOffset="73095.55">6108 8444 710 0,'0'0'246'0,"0"-12"-17"0,0 12-34 16,0 0 0-16,0 0-32 0,0 0-15 15,0 0 4-15,0 0-23 0,0 0-10 0,-13 0 7 16,13 0-4-16,0 0-28 0,0 0-13 15,0 0 8-15,0 0 11 0,0 0-35 0,0 0-1 16,0 0 2-16,0 0-6 0,0 0 5 0,0 0 9 16,0 0-4-16,-24 4-31 0,23-1 16 15,0-1-13-15,1 0-10 0,0 1 19 0,-1 0-12 16,1-2-11-16,1 2 38 0,-1-3-25 0,0 1-5 16,1 1-3-16,0-1 15 0,-1-1-7 15,0 0 27-15,1-1-6 0,1 1-43 0,0 0-7 16,-1-3-1-16,1 1 40 0,-1 0-5 15,1-1-34-15,-1-1 0 0,0 1-2 0,0 0 12 16,1 3-9-16,-1-3-4 0,0 2-16 0,0-2 17 16,-1 2-13-16,0 0 0 0,1 0-7 15,-1-1 29-15,-1 2-2 0,2-2 12 0,-2 2-2 16,2-1-4-16,-2 1-1 0,1 1-45 0,-2-1 3 16,-1 2 1-16,3-1 26 0,0 1 2 15,-1-1-18-15,1 0 16 0,0 2-4 0,0-2-20 16,0 1-2-16,0-1 1 0,1-1 3 15,1 3 19-15,-1-3 5 0,-1 1-5 0,1-1 4 16,0 0 1-16,1 0-15 0,-1-1-13 0,1 1 12 16,0-3 1-16,0 3-36 0,-2 0 2 15,2-1 6-15,0-2 4 0,-1 0-25 0,0 1 0 16,0-1-18-16,-1 3-26 0,0-3-5 16,0 2-17-16,2 1-30 0,-2-2 14 0,1-1-125 15,-2 1-103-15,1-1-24 0,-1 3 29 16,0 0 3-16,1-3 33 0,1 3 18 0,-1-2 17 15,1 0 2-15</inkml:trace>
  <inkml:trace contextRef="#ctx0" brushRef="#br0" timeOffset="73637.49">6133 8390 269 0,'-2'3'255'0,"0"-1"-40"16,2-1-21-16,1 0-25 0,-1 1-17 0,-1 1-8 15,1-2-7-15,0 2 0 0,-1-2-27 0,1-1 5 16,0 3 1-16,1-3-18 0,-2 0-13 0,0 1-7 16,1 0-17-16,0-3 6 0,0 2 1 0,-1 0-24 15,0-3 3-15,1 2-2 0,-1 0-12 16,0-1-3-16,1 1 18 0,-2-1-12 0,1 0 17 15,-1-1-7-15,0 3-15 0,1 0 3 16,-1 0-16-16,-1 0 16 0,1 0-13 0,-2 0 21 16,2 3-21-16,-3 1 4 0,2-3-14 15,2 3 21-15,-2-1-15 0,2 1 11 0,-1 0-11 16,-2 0-2-16,3-2-6 0,-1 1 7 0,2 1-15 16,-1-2 14-16,0 1 3 0,2 0-11 15,0-2-3-15,-1 1 15 0,3-1 7 0,-3-1-19 16,0 0 1-16,9 1-41 0,-6-1-23 15,1-1-25-15,-1 0-24 0,0 0-43 0,2-1 11 16,-2-1-170-16,-1 3-82 0,3 0 1 0,-4-1 84 16,1 1-14-16,-2 0 0 0,0 0 39 15</inkml:trace>
  <inkml:trace contextRef="#ctx0" brushRef="#br0" timeOffset="97338.79">4180 9798 464 0,'0'0'323'0,"0"0"-53"16,0 0-15-16,0 0-22 0,0 0 1 15,-16 0-9-15,16 0-23 0,0 0-22 0,0 0-3 16,0 0-14-16,0 0-13 0,0 0 9 0,0 0-11 16,0 0-21-16,0 0-13 0,12 3 36 0,8-1-5 15,7 1-7-15,3 0-14 0,3-1-8 16,2 0-6-16,5 0-27 0,0 0 12 0,0-1-12 15,2 1-15-15,-2 1 12 0,-1-1-20 0,-3-1-17 16,1 0-24-16,-5 2 1 0,3-1-12 16,-5-1-11-16,-5 1-25 0,-3 1 4 0,-8-2-46 15,-4 0-28-15,1 1-2 0,-4 2-4 16,-1-3-17-16,-2 1-15 0,-2 0-28 0,-1-1-24 16,-1 1 17-16,0-2-260 0,0 0 2 0,0 0 38 15,-9 0 28-15,6-2 20 0,-1 1 17 16,0-1 47-16,0 0-18 0,1 1-17 0</inkml:trace>
  <inkml:trace contextRef="#ctx0" brushRef="#br0" timeOffset="97706.27">4676 9645 465 0,'-1'-6'417'0,"-2"1"-59"0,1 2-42 16,1 2-21-16,0-2-14 0,1 2-34 0,1 1-7 16,0-2-8-16,3 2-13 0,2 2-4 15,14 3-9-15,3 0-13 0,2-2 0 0,3 6-30 16,-1-4-2-16,1 2-21 0,1 3-7 0,0 2-16 16,0-4-8-16,-1-1-9 0,-2 5-11 15,-1-3-18-15,0 1-2 0,-1 2-19 0,-4 1 5 16,-4-2-20-16,-1-1 8 0,-5 1-16 0,-4-5-11 15,0 2 11-15,-5-1-20 0,-1-7 4 16,0 11-2-16,-18 10-16 0,6-9-4 0,-6 0-25 16,-1 0-7-16,-3-1 3 0,-1 0-57 15,-2 0-16-15,1-1-40 0,1-1-20 0,1-4-23 16,2 0-51-16,3 0 23 0,3-2-225 16,7-3-15-16,3 2 32 0,0-2 47 0,4 0 16 15,0 0 49-15,1-2 2 0,4 1 43 16,12-2-2-16,4-1 0 0</inkml:trace>
  <inkml:trace contextRef="#ctx0" brushRef="#br0" timeOffset="98522.95">5863 9886 547 0,'9'-3'341'0,"0"-1"-18"0,-3 1-20 16,3-7-22-16,-2 4-20 0,-2 1-32 0,-2-1 18 15,0 1-31-15,-2-4-14 0,-1 4 3 0,0 5-33 16,0-12 2-16,0 0-3 0,-19-14-29 15,8 13-8-15,-3 1-2 0,-2 1-20 0,-4 2-8 16,-1 3-15-16,-2 2-4 0,-2 2-5 0,14 2-5 16,-8 0-6-16,-22 12-5 0,19-4 0 15,0 1 4-15,3 6-21 0,3 0 5 0,0 2-11 16,5-1-3-16,2-1 3 0,7 1-2 16,1 2-13-16,1-13 12 0,0 5-14 0,16 13 5 15,-2-13-21-15,0-3-15 0,5-2-14 0,-1 0-25 16,4-2-2-16,-11-3-11 0,7 0 5 0,3 0-59 15,22-14-26-15,-18 6-22 0,-3 1-14 0,-4-6-8 16,-2 4-14-16,-1-8-40 0,2 3 22 16,-2-3-70-16,-3-2-39 0,-2-5-29 0,-4 1-21 15,-2-1 16-15,-1-1 24 0,-2 0 81 16,-1 14 125-16,0-6 9 0,0 0 250 0,0-4 20 16,-19-18 27-16,12 20-1 0,4 4 18 0,-6 1-22 15,2 1 39-15,1 4 14 0,1 1-26 16,1 1-22-16,3 3-21 0,-3 2 4 0,1-2 1 15,1 3 14-15,2 1-17 0,0 0-1 0,0 0 2 16,-12 26-5-16,7-8-6 0,2 5 3 16,3 6 10-16,0-1-18 0,0-13 12 0,0 10-29 15,13 29 4-15,-8-28-16 0,2 0-10 16,4 1-19-16,-2-5 7 0,0 2-12 16,5-3-13-16,-2-2-15 0,2-1 8 0,1-5-13 0,1-2-21 15,0-4-5-15,1-4-10 0,1 1-13 16,-4-4-28-16,-8 0-10 0,2 0-8 0,5 0-6 15,15-17-16-15,-14 5 9 0,0 0 1 0,-1-2-5 16,-1-2 10-16,-1 3 8 0,-3-2 5 16,0 5 23-16,-2 3-8 0,0 1 3 0,-4 3-4 15,1 3 27-15,-3 0 7 0,0 0 12 0,4 14-3 16,-3-7 20-16,1 12 0 0,-2-1 0 0,2 0-2 16,1 2-8-16,0-3 1 0,0 0-7 0,3-3-4 15,-3-4-8-15,1 0-14 0,-1-4-14 16,0-1-36-16,1-4-41 0,2 0 11 0,-6-1-131 15,0 0-55-15,28-12 25 0,-11 2-274 16,-3-3-8-16,2 0 70 0,-5-3 36 0,3-5 28 16,-3-1 34-16,0-2 34 0,-1-2 15 0,-3-1-3 15,2 0 10-15,-1 3 19 0</inkml:trace>
  <inkml:trace contextRef="#ctx0" brushRef="#br0" timeOffset="98629.72">6310 9636 561 0,'-20'0'344'0,"0"-2"-39"16,10 2-39-16,-3 0-58 0,-17 11-29 0,14-5-53 15,5-4-64-15,3 1-52 0,4 0-64 0,-2-2 6 16,6 2-281-16,3-1 0 0,4-2 35 0,13 3 3 16,5-3 3-16</inkml:trace>
  <inkml:trace contextRef="#ctx0" brushRef="#br0" timeOffset="99797.39">6538 9786 534 0,'-2'12'425'0,"2"-4"45"0,-2 10-54 15,2-10-48-15,0 2-41 0,0 0-34 0,0-1-28 16,0-1-15-16,0-1-20 0,0-7-23 16,0 7-5-16,0-7-19 0,6 13-24 0,2-12-22 15,-1 0-8-15,-1-2-29 0,14-3-31 0,-1-1-14 16,0-2-51-16,0-8-2 0,0 3-35 16,2 0 3-16,-4-5-61 0,-1 0 6 0,-5-2-5 15,1-2 4-15,-1 1 9 0,-4-2 24 16,1 0 27-16,-3 0-12 0,-3 4 32 0,0 0 6 15,-2 6-1-15,1 0 44 0,-1 5-13 0,0 7 16 16,0 0 0-16,-8-8-15 0,5 11 10 16,0 2-5-16,-6 7 15 0,2 5-12 0,-1 4 22 15,1 4-6-15,0 1 16 0,3 5 16 16,0 1 11-16,0 4 9 0,2 3-4 0,2-19 16 16,0 11-17-16,0 6-7 0,0 3 3 0,0 3-23 15,0-1 6-15,0-2-11 0,0 0-12 16,0-4 7-16,0 0-21 0,0-4 10 0,0-2-16 15,0-4-6-15,0-4 5 0,0-4 15 0,0-4-23 16,0-3-10-16,0-4-12 0,0-7-12 0,-4 10-22 16,0-15-7-16,-7-5-23 0,-2 0-1 15,0-5-8-15,0-1 1 0,-1-3-21 0,-1 1 19 16,-2-3-12-16,1 4 2 0,0 0-6 16,0 2-6-16,0 1 23 0,3 0 5 0,0 6 5 15,6-4 15-15,0 7 2 0,3 0-10 16,0 1 18-16,3 1-8 0,1 3 12 0,0 0 23 15,0 0 21-15,14-6 2 0,5 1-11 0,0 2-3 16,3-1 19-16,3 0-4 0,3-2 0 16,1-1 1-16,-1-1 3 0,3 4-15 0,3-4 7 15,3-5-4-15,-2 3-24 0,4-4-12 0,-3 0-20 16,-1-1 3-16,-3-4 4 0,-2-1-29 0,-2-1-17 16,-5-1-3-16,-3-3 18 0,-2 2-6 15,-5-1 7-15,-1 2-17 0,-4-3 30 0,-2 4 14 16,-5 2-20-16,-1 0 4 0,0 11 9 0,0-4-1 15,-15-8 7-15,10 15 19 0,-3 1-13 16,3 4 33-16,-1 0-9 0,1 0 43 0,0 0-25 16,5 0 11-16,0 0-2 0,-8 0 23 15,8 0 27-15,-14 9-25 0,11-4 23 0,-4 10-4 16,2-6 23-16,1 7-20 0,0 0 9 16,3 3-2-16,-2 3 14 0,1 0 3 0,1 2 5 15,0 4 1-15,-1-1-2 0,0 2 0 16,2 1-13-16,-2 1-10 0,0-1-1 0,-2 0 7 15,1 5-23-15,0-3 7 0,0 1-3 0,0 0-20 16,2-3-17-16,1 3-4 0,0-2-2 0,0-20 7 16,0 6-8-16,11 19 8 0,-4-21-4 0,2-4 2 15,0-3-18-15,1-3 12 0,4 2-9 16,-8-7-21-16,6 0 3 0,17-13-15 0,-13 1-12 16,-1-7-14-16,-3-1-13 0,0-1-10 0,-1-3-3 15,0-1 1-15,-2-1 7 0,-2-3 8 0,1 5 8 16,-5-3 5-16,-3 4-18 0,0 12-5 15,0-5-28-15,-16-18 43 0,5 18-11 0,-2 2-11 16,-4 0 13-16,-2 4-1 0,0 1 6 16,-3 0 4-16,2 4 15 0,1 2-14 0,1 0 24 15,6 2 5-15,-7-2-14 0,9 2 5 16,1-1 16-16,2 1 12 0,2 0 22 0,2 1-10 16,1-2 1-16,0 2 25 0,1 0-1 0,1 0-2 15,0 0-4-15,0 0-8 0,27-5-15 16,-10 3 4-16,4 1 1 0,4-4 0 0,6 0-1 15,-2 0 0-15,1-2 2 0,0 0 6 16,-1 0-20-16,-4-1 1 0,3-1 2 0,-3-2 35 16,-1 2-27-16,-2-4 15 0,-4 2-17 0,0 3-5 15,-4-1 15-15,-3 2-2 0,0-1 0 16,-5 4 0-16,-1 2 27 0,-2 0 5 0,-3 2-8 16,0 0 18-16,0 8 18 0,0-2 4 0,-2-1 6 15,0 12 2-15,2-10-3 0,0 5-11 16,-6 12-1-16,6-24-17 0,0 10 11 0,0 1-17 15,0-2 2-15,0-2-16 0,0 1-20 0,0 0-41 16,0-2 3-16,0-6-88 0,0 6-68 16,0-6-85-16,13 9 28 0,-8-10-254 0,-2-1 37 15,0-1 44-15,3 0 32 0,-3 0 24 0,10-8 23 16,-2-1 37-16,-2 0 13 0,0-3-7 16,3 1 20-16</inkml:trace>
  <inkml:trace contextRef="#ctx0" brushRef="#br0" timeOffset="99935.25">7460 9740 951 0,'-6'0'365'0,"0"-1"-63"0,0 2-34 16,0-1-45-16,-6 8-27 0,2-1-33 0,1 2-56 15,1-4-27-15,1 2-65 0,3 0-58 0,4-1 4 16,-2 1-226-16,2-7-109 0,0 0 8 0,17 19 55 16,-2-9 16-16,5 0 9 0,6-1 11 15</inkml:trace>
  <inkml:trace contextRef="#ctx0" brushRef="#br0" timeOffset="100722.35">7731 9873 676 0,'0'-5'414'0,"-3"1"-13"16,-1 1-26-16,0 1-12 0,-1-1-41 0,-1 3-30 16,-1 0-20-16,-12 3-15 0,11-3-27 15,-17 14-20-15,10-5-13 0,1 2-17 0,3 3-26 16,-3 1-11-16,7 2-9 0,4 0-14 15,1-1-9-15,2-3-14 0,0-13-7 0,0 14-10 16,16 11-6-16,-5-13 0 0,1-2-20 0,3-2-10 16,1-4-12-16,2 0-30 0,-1-3-18 15,-7-1-33-15,3 0-2 0,5 0-10 0,20-16 5 16,-17 9-49-16,-3-7 6 0,3 2-14 0,-3-1-11 16,1-3 4-16,0-1-4 0,-4 0 14 15,-1 2 33-15,-4 3 26 0,2 0 38 0,-4 5-17 16,-3-2 22-16,-2 6-2 0,-2 3-8 0,-1 0 1 15,-2 0 57-15,1 5 8 0,-1-1 9 0,0 1-12 16,0 2 6-16,-2 8 1 0,1 0 7 16,2-3-3-16,1 0-19 0,0-4 0 0,0-8 3 15,0 7 9-15,0 0-4 0,0-7-7 0,13 15-7 16,-9-11 9-16,1-2-12 0,10 4-5 0,-3-5-29 16,-12-1-8-16,14 0-21 0,21-12 4 15,-17 3-46-15,0 1-18 0,-2-5-1 16,5 1-12-16,-5-3 1 0,4 3 23 0,-4 1-1 15,-6 2 19-15,-3 2 4 0,3 4 20 0,-6 2 30 16,-4 1 20-16,0 0 37 0,0 0-7 16,4 13 14-16,-4-7 22 0,0 1 12 0,0 0 13 15,0 2-1-15,0 1-2 0,0 4-1 0,11 15 2 16,-3-15 4-16,1-3-14 0,2 1-5 16,2-5 0-16,0 0-8 0,3-5-10 0,2-1-16 15,-9-1 1-15,5 0-28 0,24-12-20 16,-15 6-24-16,2-2-16 0,-3-1-13 0,3-2 6 15,-1-1-68-15,-4-3-17 0,-2 0-15 0,-1-4-7 16,-4-2-3-16,1-2-1 0,-3-3 24 0,-2 0 13 16,-1 1-4-16,-3-3 35 0,-5-2 18 15,2 1 42-15,-2 3 19 0,0 13 9 0,0-3 29 16,-11-23 37-16,7 22-8 0,2 4 55 16,-2 4-13-16,1 2-8 0,0 0-5 0,0 2-7 15,0 2-7-15,-1 3 13 0,2 0-7 0,-1 3-7 16,-1 14 10-16,2-5 6 0,2 2 3 15,0-2 16-15,0 9-10 0,0 3-3 0,14 31 8 16,-10-24-22-16,2 1 11 0,0-1-24 0,1-2 5 16,0-2-33-16,1 4-15 0,-1-4-37 15,1-3-31-15,1-3-26 0,-2-5-3 0,2-2 7 16,0-3-111-16,-2-5-25 0,-1-3-48 0,-6-3-15 16,0 0 26-16,9 0-124 0,11-15-61 15,-12 2-28-15,3-4 35 0,-1-1 26 0,0 0 26 16,0-8 23-16,0 1 29 0,1-1 0 0,2-2 10 15,3-2 0-15</inkml:trace>
  <inkml:trace contextRef="#ctx0" brushRef="#br0" timeOffset="100966.99">8843 9697 425 0,'8'-23'374'16,"-1"5"-33"-16,-1-2-26 0,-1 6 0 0,-1 2-43 15,-1 4-36-15,1 1 44 0,-2 2-21 16,-1 2-3-16,-1 1 5 0,1 0-8 0,-1 2-3 16,-1 1-21-16,0 1-14 0,1 2-12 15,-1 1 6-15,1 22-29 0,0-17 15 0,0 11-14 16,0 6 3-16,0 3-11 0,0 0-18 15,0 2-11-15,13 31-7 0,-10-34-2 0,2-1-17 16,-2 2-3-16,2-3-16 0,0-3-21 16,2 0-8-16,-1-6-35 0,2-1-30 0,1-3-32 15,-4-5-19-15,4-4-52 0,7-2 12 0,-6-3-207 16,-10 0-55-16,7 0 30 0,13-16-291 0,-8 7 37 16,-1-3 34-16,-2-2 53 0,1 1 63 15,3-1 0-15,-6 1 35 0,1 0 53 0,0 0 23 16,-3 3 25-16,-3 3 5 0,-2 0 21 15</inkml:trace>
  <inkml:trace contextRef="#ctx0" brushRef="#br0" timeOffset="101135.94">8973 9893 1155 0,'-9'0'515'0,"3"0"-22"16,2 0-60-16,1 0-27 0,0 0-28 0,0 0-45 16,0 0-38-16,2-3-30 0,3 2-36 15,1-2-46-15,12-2-49 0,5-1-87 0,5 0-54 16,5 1 1-16,-1 1-148 0,2 0-71 0,4 0 23 15,2 1-293-15,2 1 11 0,3-1 39 16,1-1 38-16,1 4 17 0,0-1 58 16,2 0 26-16,1 0 12 0,-2-1-37 0,2 0 42 15</inkml:trace>
  <inkml:trace contextRef="#ctx0" brushRef="#br0" timeOffset="101585.14">9954 9697 1064 0,'9'-11'477'16,"-7"3"-35"-16,0 3-29 0,-2 0-27 0,0 4-34 15,-2-1-27-15,0 2-23 0,-2 2-32 0,2 1-4 16,-7 9-31-16,1 6 1 0,-2 0-16 16,0 7-24-16,0 1-15 0,4 3-29 0,-1 0 6 15,0 1-21-15,0 1-14 0,1-2-5 0,2 1-16 16,1 1-5-16,2-2-47 0,1-2-10 16,0-16-28-16,0 7 3 0,10 17-31 0,-1-20-8 15,2-6-35-15,5-2-20 0,4-4-17 16,-5-3-29-16,-9 0 3 0,6 0-1 0,20-10 9 15,-11 3 8-15,-1-1 11 0,-2-3 9 16,1-3 9-16,-1 0 5 0,-2-1 10 0,0 1 32 16,-3 1 21-16,-2 1 21 0,0 4 20 0,-6 2-14 15,0 3-2-15,-2 3 8 0,-3 0 32 16,0 0 17-16,9 15 4 0,-7 4 23 0,2 0-13 16,-1 3 15-16,0-2-4 0,2 0 4 0,1 3-14 15,2-3-5-15,1-2-6 0,1-1-7 0,3-2-2 16,-5-4 6-16,3-3-11 0,5-1 7 15,1-4-24-15,0-3-10 0,-8 0-16 16,21-10-5-16,-10 2-19 0,2-2-25 0,-6-3-19 16,2-4-7-16,-6 1-27 0,0-1-43 0,-1-1-39 15,-2 1 16-15,-4 1-73 0,-3 2-26 0,-2 7-21 16,0-6-40-16,-18-11 26 0,6 13-242 16,-2 0 26-16,-5 0 34 0,0 4 29 0,-2 2 38 15,-3 1 28-15,2 0 23 0,-3 1 30 0,-3 0 37 16,0 1-5-16,0 1 18 0</inkml:trace>
  <inkml:trace contextRef="#ctx0" brushRef="#br0" timeOffset="101743.56">10057 9967 320 0,'-25'-2'469'0,"3"0"-42"16,13 2-66-16,-10-7 90 0,7 4-27 0,3 1-8 15,2 0-33-15,1 0-31 0,2-2-25 16,0 2-44-16,2-2-49 0,4 0-16 0,-1-2-27 16,10-4-60-16,-2-1-60 0,5 0-76 0,3 1 0 15,5 0-210-15,4-1 22 0,5 4-360 0,2-3 53 16,6 0 27-16,3 0 52 0,3-2 44 15,5 3 14-15,1 0 19 0,3-1 18 16,8 0 54-16,0 5-12 0,9-1 5 0</inkml:trace>
  <inkml:trace contextRef="#ctx0" brushRef="#br0" timeOffset="102151.14">11606 10002 484 0,'3'0'492'0,"0"2"-21"0,-1 2-48 16,0-1-34-16,-1 3-40 0,1 1-27 0,2 9-27 15,0-6-38-15,2 6-18 0,-1-1-28 0,-4-4-30 16,0-2-34-16,1-2-43 0,-2 0-64 0,1-4-30 15,1 3-2-15,-1-5-140 0,-1-1-107 0,1 0 21 16,1-3-267-16,1 1 43 0,0-3 24 16,0 1 12-16,3-11 62 0,-1 1-23 15,1-3 54-15,-2-1 31 0,-1 0 16 16</inkml:trace>
  <inkml:trace contextRef="#ctx0" brushRef="#br0" timeOffset="102286">11648 9736 861 0,'-9'-10'389'15,"2"2"-37"-15,-2 4-62 0,2 1-23 0,0 2-50 16,-1 2-46-16,8-1-61 0,-6 0-27 16,6 0-81-16,-13 0-77 0,-8 12 6 0,14-6-299 15,2 1-7-15,5 0 30 0,3-2 51 16,5 11-1-16,2-4 6 0</inkml:trace>
  <inkml:trace contextRef="#ctx0" brushRef="#br0" timeOffset="102835.46">12089 9947 1142 0,'5'-4'491'15,"0"0"-47"-15,-4 1-15 0,1-2-46 16,-2-1-8-16,-1 0-45 0,-1 1-23 0,-5-9-23 16,-1 3-15-16,-3 1-42 0,-2 3-14 15,-1 1-39-15,-2 4-3 0,6 2-31 0,-5 0-15 16,-22 14-6-16,19-3-6 0,-1 2-24 0,4 2-11 15,-1 3 6-15,2-2-17 0,1 3-3 16,2 1-16-16,7-2-5 0,3-3-8 0,1-7 4 16,0 3-6-16,17 12-39 0,-3-14 0 0,-2-1-2 15,6-3-26-15,0-2-27 0,3-3-22 16,-11 0-34-16,6 0-15 0,21-9 13 0,-15 0-71 16,-3-3-18-16,3-1-33 0,-2-2-13 0,-2-3-8 15,1 1 27-15,-7-4-154 0,2-2-40 16,-3-1-7-16,-1-4-6 0,1 2 72 0,-3 2 39 15,-3-5 106-15,-2 3 162 0,-1 2 5 0,-2 12 152 16,0-5 24-16,-13-22 17 0,4 20 20 16,1-2-9-16,-1 1 7 0,-2 4 18 0,1 1-12 15,-1 0-16-15,1 2-13 0,-1 1 40 16,5 3 23-16,-2-3 2 0,2 7-19 0,3 0-4 0,0-1-30 16,-1 5-10-16,2-2-25 0,1 3-1 15,1 0-10-15,0 0-1 0,-1 10 15 16,5 9 15-16,-4-6 11 0,9 29-9 0,-2-15 14 15,2 7-16-15,1 0 17 0,1 3-13 0,-2 1-14 16,-1-4 0-16,1 0-21 0,0-2 2 16,-2-1-25-16,0-2-34 0,0-1-26 0,-3-3-46 15,1 0-42-15,1-6-51 0,2-2 12 0,-1-5-172 16,1-5-83-16,2-3 33 0,6 2-224 16,-10-6 43-16,4 0 44 0,6 0 44 0,2 0-3 15,1 0 55-15,27-15 47 0,-22 9 6 16,4-2 22-16,-2 3 15 0,1-2-8 0</inkml:trace>
  <inkml:trace contextRef="#ctx0" brushRef="#br0" timeOffset="103230.51">12553 10011 584 0,'-4'0'434'0,"0"-2"-44"16,-1 2-54-16,2-1 32 0,0 0-36 0,1 0-8 15,0 1-23-15,0-1-21 0,1 1-22 16,-1-1-17-16,1 1-31 0,1 0-26 0,1-2-18 15,1 1-21-15,3 0-13 0,0 0-5 0,0-1-19 16,11-2-9-16,-1 0-7 0,3-2-24 0,0 2 3 16,-1-3-23-16,1-1-12 0,-2 0-11 0,1 1-24 15,-2-3-10-15,-2-2 0 0,-2 2 8 16,-1-1-12-16,-6 3-4 0,2 0 6 0,-3 1 2 16,-2 0 1-16,-1 4-6 0,0 3 9 15,0 0 11-15,0 0-22 0,-15-9 10 0,8 9 4 16,-10 4 4-16,1 4 4 0,-3 1 12 15,1 2 10-15,0 3 9 0,3 0 15 0,0 3 1 0,2 1-1 16,1-1 11-16,4 1-5 0,4-1 0 16,2-2-3-16,2-8 0 0,0 5 0 15,13 14-19-15,-8-14-7 0,9-4-29 0,3 0-25 16,2-3-26-16,3-2-50 0,3 2 10 0,2-3-88 16,-13-2-51-16,7 0-77 0,29-11 28 15,-21 8-256-15,2 1 21 0,-2-4 76 0,-2 3 1 16,1-3 26-16,-1 0 31 0,2 0 22 0,-1-1 36 15,1 3 29-15,-5-2 34 0,-2-1-13 16</inkml:trace>
  <inkml:trace contextRef="#ctx0" brushRef="#br0" timeOffset="103517.78">13024 9919 310 0,'-13'-9'397'0,"3"5"-81"0,3 0-18 0,1-1-47 15,0 1-19-15,2 3-40 0,0-1-9 0,0 1-41 16,1-2-28-16,1 2-17 0,0 1-31 15,2-1-21-15,0 0-8 0,0 1-8 0,2 0-27 16,0 0-18-16,-1 2 9 0,3-2-3 16,0 0 2-16,2 0-6 0,-2 0 7 0,-1 1 25 15,1-1-15-15,0 2 28 0,-1-2-2 16,0 0-7-16,0 1 9 0,0-1 9 16,-2 1 17-16,2-1-2 0,-2 0-7 0,-1 0-11 15,0 0-4-15,0 0 4 0,0 0-24 0,0 0 14 16,0 0-15-16,0 0-14 0,0 0 1 15,0 0-7-15,0 0-26 0,11-2 0 0,-10 0-46 16,-1 1-34-16,1 0 11 0,1-1-233 0,-1 1-21 16,1-2 17-16,-2 1 22 0,2 2 19 0,0-1 34 15,1 0-4-15</inkml:trace>
  <inkml:trace contextRef="#ctx0" brushRef="#br0" timeOffset="104593.14">13028 9844 1117 0,'0'0'353'15,"0"0"52"-15,15 17-7 0,-18-2-35 0,3-6-29 16,0 2-21-16,-5 17-33 0,5-13-10 16,0-3-38-16,0-2-20 0,0-2-27 0,0 0-1 15,0-8-27-15,0 0-12 0,0 8-20 16,0-8 10-16,0 8-36 0,0-8 26 0,0 6-22 15,0-6 1-15,0 0-33 0,0 0 14 16,10 11-33-16,-8-14 18 0,0 0-24 16,0-2-3-16,0 0-4 0,3-8-3 0,-2-3-22 15,1 1-1-15,3-2 1 0,-3 1 5 0,1 2-6 16,0-1 0-16,2 1-9 0,1 0 1 16,-2 4 3-16,4-2-5 0,-3 5-12 0,1 3-1 15,-1 2 10-15,0 2 8 0,-7 0-3 16,10 0-3-16,14 17-2 0,-11-3 22 0,-1 1-14 15,-1 0 3-15,1 2 5 0,2-1 2 16,-2 4-7-16,-5-8-3 0,2 4-13 0,-1-2 3 16,-3-4-30-16,-1-2-26 0,-1-2-26 0,1-2-29 15,-3-1-33-15,1 1 14 0,2-2-112 0,-2-2-47 16,2 0 27-16,-4 0-298 0,0 0 30 16,0 0 56-16,10 0 41 0,12-14 32 15,-7 4 4-15,-1 1 62 0,4 1 21 0,1-1-19 16,1 1 58-16,4-1-23 0</inkml:trace>
  <inkml:trace contextRef="#ctx0" brushRef="#br0" timeOffset="104871.38">13550 9526 793 0,'-3'-8'389'0,"0"3"-40"0,2-1-43 15,0 2-4-15,-1 4-17 0,1 0 2 0,-1 4-7 16,-2 12-15-16,2 5-8 0,-1 5 4 0,1 6-21 16,-1 2-14-16,2-2 1 0,0 2-9 15,1 2-35-15,-2-5-1 0,1-1-34 16,-2 2-4-16,3-19-25 0,0 7-6 0,0 4-54 16,0-4-29-16,0-3-38 0,0-3-42 0,0-2 5 15,0-6-171-15,0-6-92 0,12 8 28 0,-8-10-274 16,-2-1 40-16,2-1 45 0,-2-1 52 15,4-10 25-15,-1 1 21 0,-5-4 17 0,2 4 32 16,-2 0 17-16,0 2 38 0,0 12-1 16</inkml:trace>
  <inkml:trace contextRef="#ctx0" brushRef="#br0" timeOffset="105159.65">13465 9815 862 0,'-5'2'421'0,"0"-1"-65"15,1-1-47-15,2 0 34 0,-3 0-43 16,3 1-9-16,1 0-11 0,2-1-7 15,0 2-23-15,3-2-15 0,0 0-34 0,14-2-8 16,0 0-30-16,-8 2-22 0,21-7-17 0,-7 4-30 16,1-1-24-16,2-1-38 0,-2-1-13 0,0-1-33 15,-2 5 11-15,-2 0 1 0,-2 2 0 0,-10 0-40 16,3 0 4-16,-2 0 4 0,10 16 10 16,-10-8 16-16,-2 1-10 0,-4 4 19 0,0-1 16 15,0 4-6-15,-2 1 5 0,-1-5-4 0,0 1 4 16,2 3-1-16,-3-5-17 0,0-2-21 15,4-1 1-15,-2-2-92 0,-2-3-25 0,0-3-52 16,0 0-64-16,3 5 23 0,-1-7-244 16,2-1 29-16,-2 1 32 0,1-3 34 0,1 0 14 15,3-7 41-15,1-2 42 0,-1-6-10 0,-4 5 34 16</inkml:trace>
  <inkml:trace contextRef="#ctx0" brushRef="#br0" timeOffset="105266.43">13820 9723 912 0,'-11'-9'298'0,"4"4"-49"15,-1 0-36-15,4 4-53 0,-2 0-44 0,-1 0-50 16,3 1-66-16,2 0-56 0,2-1 6 16,0 0-276-16,0 1 6 0,5-2 28 0,3 2 11 15,11 3 16-15</inkml:trace>
  <inkml:trace contextRef="#ctx0" brushRef="#br0" timeOffset="106190.6">13968 9765 631 0,'3'9'377'0,"0"-2"-2"0,0 1-53 0,0-1 5 16,-3-2-36-16,2 0-7 0,-2 2-16 15,3-2-15-15,0-1-40 0,0 1-7 0,1-1-21 16,9 3-10-16,0-1-11 0,-1-4-30 0,0-2-17 16,-12 0-9-16,15 0-28 0,16-11-14 15,-12 1-28-15,-3 2-21 0,1-6-2 0,2 0-33 16,-4-1-38-16,1-2-12 0,-2-5 16 0,-3 1-1 16,1 0 13-16,-2-1 5 0,-4 0 5 15,-1 2 14-15,0 1 1 0,-3 2 3 0,0 3 0 16,-2 4 78-16,0 2 0 0,0 8-29 15,0 0 14-15,0-5 2 0,0 5 13 16,0 0-10-16,-9-7 12 0,5 10-6 0,2 3-2 16,-3 10 8-16,0 3-12 0,4 5 17 0,0 7 8 15,1 3 2-15,0-19 17 0,0 10-14 16,0 4 7-16,0 6 1 0,0 1-11 0,0 2 2 16,0 1-5-16,0 1-11 0,0 1-4 0,0-4-24 15,0 1-14-15,0-4-3 0,0-3-22 16,0-2 4-16,0-2-4 0,0-5 8 0,0-1-3 15,0-6-20-15,0-6-28 0,0-9-3 0,9 10-16 16,-9-14 0-16,3-2 0 0,-2-1 11 16,2-8-3-16,-3 4-11 0,0-4 2 0,0-2-17 15,0-3 8-15,-13-23 9 0,7 19-1 16,1 1-17-16,0-2 27 0,1 2-13 0,1 0 30 16,1 1-2-16,0 1 4 0,0 3 9 0,2 8 2 15,0-1-27-15,0 0 4 0,13-9 24 16,-4 7 3-16,-2 1 12 0,3 2 7 0,0 5-16 15,3-1 8-15,6 0-21 0,-2-1 16 0,2 4 13 16,3-1-19-16,0-3 2 0,3 2 18 0,-4 0 0 16,4 3 3-16,-4 1 6 0,-5 0 4 15,-5-2 4-15,-11 3-12 0,10 0-1 0,-3 0-4 16,6 12-9-16,-7-9 16 0,-1 2 5 0,2 6-15 16,-1-1 22-16,-2-1-31 0,1-2 22 15,-1 1-2-15,0-3-19 0,0 2 17 0,0-3 9 16,-2 2-9-16,3-4 15 0,-1 1-2 0,1 0 1 15,2 0-8-15,-1-2 5 0,3-1-9 0,-9 0-12 16,14 0 9-16,0 0 3 0,3 0-10 16,19-12 9-16,-18 2-13 0,0 0-2 0,3-1-9 15,-2-2 10-15,2 0-27 0,-1-1 27 16,-2 2-26-16,0 0 19 0,-1 0 12 0,0 4 2 16,-7 3-3-16,-3 1 8 0,1 2-5 0,-4 2 18 15,-4 0-8-15,0 0 15 0,0 0 1 16,6 14-12-16,-6-7-1 0,1 16 9 0,-1-13 8 15,0 9 0-15,0 4 3 0,0 4 18 0,0 5-5 16,0-1 23-16,8 38-6 0,0-31-15 16,-4 0 17-16,1 1-18 0,3-2 4 0,-6-4-5 15,-2-2-2-15,0-16 4 0,0 8-7 0,-13 24-16 16,1-27-1-16,-3-1-3 0,-1-7-1 0,-4-2 9 16,-2-6-2-16,-3-1-14 0,0-3 6 15,14 0-12-15,-21-11 3 0,12 3 0 0,5-6 14 16,-2-4-17-16,7-1 3 0,1-5-1 0,2-1-20 15,5-2 7-15,2 13-1 0,0-5-15 0,13-28-16 16,0 23-28-16,6-2-51 0,10 1 10 16,0-1-93-16,5 2-40 0,2-3-37 15,4 2 24-15,-3 0-288 0,7 5 42 0,-2-4 19 16,2 2 48-16,2 1 25 0,-2 0-3 0,0 0 59 16,2 0 1-16,0 2 56 0,6-3 24 15,-4 2-63-15</inkml:trace>
  <inkml:trace contextRef="#ctx0" brushRef="#br0" timeOffset="106406.67">15856 9485 707 0,'12'-9'481'0,"0"1"-70"0,-5 2-43 15,1 4-42-15,-6 2-33 0,0 4-18 0,0 1 4 16,-2 3-27-16,0 14 6 0,2 8-19 16,0 0-22-16,3-1-1 0,-3 2-29 0,2 3-11 15,0-1-29-15,-3-1 4 0,4-3-31 0,-3 1-29 16,0-4-27-16,1-6-37 0,-3-1-59 15,0-4-31-15,2-4 5 0,-2-4-158 0,0-4-100 16,0-3 30-16,0 0-222 0,0 0 44 16,0 1 38-16,0-4 1 0,-2-4 47 0,2 2 9 15,-5-10 45-15,1-3 29 0,-4 0-8 0,0-1 48 16</inkml:trace>
  <inkml:trace contextRef="#ctx0" brushRef="#br0" timeOffset="107251.44">15663 9668 1045 0,'-5'0'455'0,"1"0"-22"0,0-1-61 16,4-1-28-16,0 1-45 0,2-2-30 0,2 3-18 16,3-1-33-16,15 1-24 0,-11 0-9 15,8 0-22-15,5 0-19 0,5 0-24 0,0 0-34 16,32-11-29-16,-30 8-23 0,-13 3-22 16,7 0-2-16,3 0-78 0,1 0-29 0,34-10-30 15,-34 2-4-15,0 2-11 0,-2-6-20 16,-5 4 21-16,-1-2 20 0,-3-3-3 0,-7 0 20 15,0-2 17-15,0 6 23 0,-6 2 16 16,-5 2 5-16,0 0 42 0,0 5-5 0,0 0 30 16,0 0-1-16,-14-11 18 0,10 11 16 15,-1 0-2-15,1 1 18 0,-1 2 14 0,1-2-11 16,-10 8 24-16,5 5 4 0,0-1 4 0,0 1 2 16,2 3-4-16,1 0 11 0,-1 4 2 15,5-3-2-15,-3 0-2 0,1 3-10 0,3-2-1 16,-1-1-17-16,2-10 7 0,0 6-17 15,0 3-2-15,14 10-7 0,-12-18-1 0,1-1-9 16,-1 0-6-16,2-2 0 0,-2-1-20 0,0 0-10 16,1-2-9-16,1 1-16 0,-2-1-16 15,4-3-13-15,0 0-17 0,-1 0-1 16,-5 0-11-16,12 0 7 0,15-10 5 0,-12 2 5 0,0-1 4 16,-1 0 4-16,-1-1-64 0,-1 3 42 15,-6 1 6-15,-1 2 15 0,1 0 4 0,-2 1 5 16,-3 0-11-16,3 1 5 0,-1 0 19 0,1 1 20 15,-2-1-17-15,-1 2-8 0,1 0 4 16,0 0 0-16,-2 0-3 0,0 0 25 16,0 0 3-16,0 0 12 0,8 0 8 0,-8 0 1 15,7 0 4-15,3 0-12 0,12 10 14 0,-4-6-3 16,-2-1-4-16,2 1-19 0,4 0 8 16,-1-1 9-16,1 0-9 0,2 0 0 0,-1 1-4 15,2 0 3-15,-3-2-9 0,1 0 1 16,1 0 8-16,-3-1-10 0,-14-1-9 0,3 0 6 15,-1 0 8-15,1 0-22 0,-1 0 15 0,-3 0-3 16,8-13-3-16,-12 11 6 0,2-3 6 16,-3 1 8-16,1-2-3 0,-2 1-4 0,0 0 6 15,-2-1 16-15,2-1-15 0,-14-11 7 0,5 7 2 16,2 3 2-16,1 3-13 0,-4 0 9 16,4 2-10-16,-1 1 10 0,1 0-4 0,1 2-7 15,5 0 0-15,0 0-15 0,-8 0 16 0,8 0-6 16,-12 14 13-16,11-8-2 0,0 1-1 15,2 0 2-15,0-2 2 0,7 10-7 0,2-2 6 16,1-1 3-16,4-1-9 0,6-2 7 0,1-2-6 16,1-1-1-16,4-2-10 0,-1 1 3 15,3-3-4-15,-1 0 1 0,1-1-15 0,-2-1-14 16,-11 0-5-16,4 0 1 0,5 0-12 0,2 0-7 16,31-10-32-16,-28 5-22 0,-1 3 11 15,2-1-87-15,-4-1-16 0,-7-2-29 0,4 2-63 16,-5-3 31-16,-2 2-244 0,-3 0 22 15,-5 2 59-15,0-1 18 0,3 1 21 0,3-2 38 16,4 1 38-16,1-1 16 0,0 0-10 0,7 2 15 16</inkml:trace>
  <inkml:trace contextRef="#ctx0" brushRef="#br0" timeOffset="108524.84">18249 9714 843 0,'-3'4'371'16,"2"0"-15"-16,-1-1-63 0,0 0-36 0,1 1 22 16,1-1-23-16,2 0-6 0,0-1-27 15,3 1-11-15,2-3-36 0,2 0 0 0,8 0-31 16,-8 0-7-16,17-11-16 0,-9 3-33 15,0-2-31-15,-2-3-9 0,1-1-6 0,-4-1-70 16,2 0 3-16,-2-3-7 0,-3-2-22 0,-3 6 41 16,-2-1-4-16,-1 1-15 0,-2 4 9 0,-1 10 8 15,0-5 5-15,-13-7-9 0,-2 7-1 16,1 5 12-16,5 0 15 0,-6 0 12 0,-19 13-22 16,17-1 16-16,-1 0 4 0,0 5-3 15,4 1 41-15,1-3 1 0,3 5 2 0,6 0 5 16,1-2 0-16,3-8-16 0,0 5 12 0,12 16 8 15,1-16-11-15,2-1 9 0,0-2-18 0,5-1 8 16,-2-2-17-16,5-6 0 0,-1 3-20 16,-2-4-8-16,4-1-47 0,-13-1 15 0,5 0 2 15,4 0-47-15,25-15-37 0,-22 6 8 16,-9-1-18-16,4-2-3 0,-5 0 5 0,-1-5 6 16,-2 5 18-16,-3-5 22 0,2 2 3 15,-4 1 20-15,2-1 35 0,-4 4 6 0,-1 2 24 16,0 1 14-16,1 2-4 0,-2-2 13 15,1 4-3-15,3-3 10 0,4 0 19 0,-1-1 1 16,7 3-7-16,0 1-21 0,-7 4 4 0,5 0 8 16,18 14-6-16,-14-6 0 0,0 3-7 15,-3 2-7-15,-1 5 2 0,-5-1 2 0,0 1-11 16,-2 1 7-16,-6 1-6 0,0-12-14 16,0 4-3-16,-17 17 9 0,7-16 8 0,-1 2-7 15,0-5-10-15,-2 0-3 0,1-6-20 16,3 1-34-16,0-3 2 0,1-1 4 0,3 0-47 15,5-1-29-15,0 0-11 0,0 0-29 0,-7-6-10 16,8 2-16-16,7-9-1 0,3 1-12 0,2-3-9 16,2-2 17-16,4 0 17 0,2 0 49 15,-3 0 5-15,5 0 23 0,1 0 23 0,1-2 36 16,-1 2 25-16,-2 3 2 0,-2-1 32 16,2 1 24-16,-5 2 39 0,-4 1-8 0,-5 5 10 15,-3 1-16-15,-3 2 37 0,-2 3-21 0,-2 1-10 16,-2 3 37-16,-4 8 16 0,-1 1-30 15,0 3 18-15,-1 1-7 0,1 3-6 0,1-1 9 16,3 0-28-16,3 1 0 0,2-1-5 0,0-9 13 16,10 16-23-16,3-9 2 0,2-2-12 15,2-3-2-15,3-3-5 0,1-1-3 0,-2-6-21 16,2 1-15-16,0-3-14 0,-11 0-28 0,4 0-19 16,19-15-4-16,-13 6 3 0,-6-1-65 15,3-4 19-15,-3-1-18 0,1 0-7 16,-2-6 7-16,-3 1 21 0,0-3 13 0,-2 3-6 15,2 3 37-15,-3 3 33 0,0 2 1 0,-4 4-7 16,0 2 12-16,-1 0-21 0,1 6 47 0,-3 0 4 16,0 0-4-16,0 0-2 0,20 17 49 15,-10 2-2-15,-1 3 13 0,0 4-7 0,-1-1 17 16,1 4-11-16,0 2 3 0,-1 1 5 0,-1-1-9 16,-2 2-5-16,-1-1-13 0,2 0 0 0,-4 2-10 15,0-2-23-15,-2-17-24 0,0 5-13 16,0 4-47-16,-13 20 4 0,12-25 6 15,-6-5-82-15,0-8-71 0,-2-4-53 0,2-2 25 16,0-2-251-16,7 2 7 0,-21-11 11 0,11 1 52 16,0-3 47-16,7-5-3 0,-4 1 55 15,4-5 21-15,3-1 10 0,0 11-6 16</inkml:trace>
  <inkml:trace contextRef="#ctx0" brushRef="#br0" timeOffset="108809.11">19437 9689 878 0,'5'-15'443'0,"1"6"-21"0,-1 1-36 0,0 1-15 16,5-4-36-16,1 3-26 0,-1 3-20 16,6-2-5-16,1 0-37 0,2 0 10 0,1 2-40 15,3 2-12-15,1-1-17 0,-1 1-17 16,-12 3-43-16,17 11 17 0,-10-2-36 0,-4 0 4 16,-2 3-25-16,-1 5 0 0,-5 0-19 15,-4 0 8-15,-2-2-17 0,0-6-31 0,0 3-6 16,-18 17-10-16,9-16-26 0,-1 1-14 15,1-3-29-15,-4 1-22 0,4-3-6 0,-3-1 8 16,3-5-73-16,2-2-28 0,7-1-11 16,0 0-11-16,-8 0-24 0,1 0-27 0,-1-12 4 0,7 7 24 15,1 0-138-15,0-2-29 0,0-5-36 16,13-12 14-16,-4 4 31 0,0 1 31 16,4 2 55-16,0 0 92 0,0 2 137 0,1 3 7 15</inkml:trace>
  <inkml:trace contextRef="#ctx0" brushRef="#br0" timeOffset="109068.6">19721 9635 1363 0,'10'-6'183'0,"-3"1"-2"16,-2 0-11-16,0 3 3 0,-2 1 0 0,1 2 37 15,-2 1-34-15,0 1-16 0,0 1 18 16,-1 1 12-16,1 0-3 0,2 12-12 0,-1-2 8 16,2 2-35-16,0-3 3 0,-1 1-16 0,2 2-11 15,0-2-13-15,0-1-10 0,1-5-5 16,0 2 7-16,0-2-20 0,0-4 7 0,1-1-7 16,0-3-6-16,-8-1-6 0,7 0-6 15,6 0-22-15,3 0-6 0,16-13-8 0,-16 7-10 16,-2-2-22-16,1-2-9 0,-4-2-8 0,0-2-8 15,-1 0 2-15,-2-1-31 0,-3 0 30 0,-3 3 2 16,-2 12-39-16,0-13-16 0,-16-8-4 16,3 11 21-16,-3 4-20 0,-2 0-27 0,0-1-6 15,-1 4-11-15,1-1-29 0,1 4-36 0,9 0 18 16,-2 0-196-16,1 0-89 0,-1 0 49 16,10 0 29-16,-7 0 23 0,2 4 25 0,7-4 21 15,3 1 8-15,2 0 48 0</inkml:trace>
  <inkml:trace contextRef="#ctx0" brushRef="#br0" timeOffset="110235.7">20101 9614 852 0,'6'3'359'15,"-1"-1"-19"-15,6 11-42 0,-2 0 14 0,-2 2-14 16,0 0-4-16,0 3-25 0,-3 0-19 0,0-1-8 16,-2 0-21-16,-1-2-20 0,0-3-28 15,-1-4-5-15,0-8-20 0,0 9-11 0,0-4-20 16,0-5 7-16,0 7 8 0,0-7-9 15,0 7-8-15,0-7-11 0,0 0-6 0,-4 7-23 16,3-7-13-16,1-4-13 0,0 1-17 0,1-2-5 16,1 0-24-16,2-9 4 0,3-5-15 15,1 4-8-15,1 0-16 0,3-4 10 0,-1 0-2 16,5 4 9-16,-2 1-17 0,0 2 12 16,1 0-14-16,0 7 2 0,2-3 21 0,0 1-3 15,-3 5-14-15,-2 2 10 0,-12 0-3 0,9 0 12 16,14 14 9-16,-12-2-5 0,-2 3 21 15,-3-1-5-15,0 3 0 0,1 0 6 0,-3 3 4 16,1-8 1-16,0 5-7 0,1-2 11 16,-3-4-16-16,4 2 6 0,0-2 14 0,-3-3-1 15,3 0 4-15,-1-3-3 0,3-3-11 16,-1 0 0-16,9 2 11 0,-2-4-5 0,-5 0-2 16,5 0-12-16,18-12-5 0,-14 4-17 0,-1-1 3 15,1-2 0-15,-3-4-9 0,0 0 8 0,-3 1-10 16,3-3 4-16,-5 0-3 0,0 0 5 15,-4-2-3-15,-3 6 0 0,-1 1 0 0,-2 5-5 16,-1 7-7-16,0 0 8 0,0 0 7 0,-14-12 13 16,7 12 0-16,1 2-3 0,-7 4 0 15,-1 3 9-15,-1 1 19 0,3 2-2 0,1 0-1 16,0 2 5-16,2-2-15 0,3 2 7 16,2-3 9-16,2 1-6 0,2-3 2 0,0-9-5 15,0 8-1-15,0-3 10 0,19 12-9 16,-9-10 2-16,2-2 2 0,2-2-26 0,-14-3 0 15,11 0-13-15,4 0-15 0,1 0-7 16,18-15-12-16,-16 7-23 0,-2-1-18 0,1-3 30 16,-1-3 6-16,0-2-34 0,2 2-39 15,-1-1 13-15,0-4-1 0,-2 8 25 0,-2 0 25 16,-4 3-2-16,-2-1 24 0,-1 7 22 0,2 1-10 16,-6 0-11-16,-1 2 11 0,-1 0 12 0,0 4 2 15,0-1 38-15,0 3 10 0,-1 0 25 16,-4 11-10-16,5-10 15 0,0 3-10 15,0-1 6-15,0 7 5 0,-5 13 14 0,5-24-7 16,0 4-12-16,0-2-7 0,0 2 12 0,0-3-10 16,0-6-13-16,0 9 21 0,0-9 6 15,0 6 15-15,0-6-10 0,0 0 9 0,0 0-7 16,-5 11 0-16,4-13-28 0,1 0 11 16,-1-4-24-16,1 1-3 0,1-1-6 0,3-12-11 15,1-1-6-15,3 0-10 0,0 4-3 16,1-4 3-16,3 4-12 0,0 0 4 0,4 5 8 15,2 4-13-15,0 1 7 0,-1 2-4 16,-9 3-5-16,3 0-2 0,13 17 3 0,-10-6 6 16,-1 2 6-16,0-1-6 0,-1 1 13 0,4-1-12 15,-2 2 5-15,-2-2 3 0,-1-2 2 0,-1-3-11 16,1 2 5-16,-2-3-1 0,-2-2 4 16,1 0-6-16,-2-2 3 0,1-1-8 0,0-1 3 15,2 0-12-15,-9 0 0 0,12 0-3 0,18-14 0 16,-14 9-5-16,-3-7-15 0,0-1-8 15,1-4 6-15,-2-2-2 0,-2-3-14 0,-2-2 27 16,0 2 0-16,-1-3-1 0,0 3 13 0,-4-1 3 16,0 2 23-16,0 3-1 0,-3-1 14 15,0 5 2-15,0 3 28 0,1 1-10 0,-1 10 8 16,0-8-7-16,0 8 3 0,0-8-7 0,0 8 5 16,0-8-14-16,0 8-7 0,0-6-3 15,0 6 14-15,0 0-2 0,-3-6 0 0,3 10 18 16,1-1-3-16,0 6 19 0,1 13-1 0,-2-10 17 15,0 10-8-15,0 5 16 0,0 3 15 16,0 2 3-16,0 2-15 0,0-2-9 16,0-1-18-16,7 30-2 0,-4-36-5 0,2-2-14 15,1-2 13-15,1-3-13 0,1-3-20 0,5-3-19 16,0-3-30-16,5-2-26 0,-1-4-41 16,-5-3-66-16,3 0 15 0,3 0-137 0,18-21-69 15,-19 9 32-15,0 1-242 0,-3-1 41 0,0-2 29 16,-6 2 44-16,-3 2 35 0,-3-3 24 15,-2 2 25-15,0 11 39 0,0-6 15 0,-12-12 29 16,2 8 23-16</inkml:trace>
  <inkml:trace contextRef="#ctx0" brushRef="#br0" timeOffset="110433.23">21442 9664 1365 0,'-4'-3'515'0,"0"3"-62"0,1 0-57 15,2-1-49-15,0-1-30 0,1 0-40 0,2 2-46 16,2-3-39-16,1 1-41 0,9-5-60 16,-4 5-48-16,0-1-6 0,1 0-125 0,-4 3-67 15,0-2-92-15,-1-1 23 0,1 3-257 0,-1-1 47 16,-6 1 20-16,0 0 44 0,9 0 27 0,-2 0 8 16,1 0 51-16,11 18-2 0,-7-15-3 0</inkml:trace>
  <inkml:trace contextRef="#ctx0" brushRef="#br0" timeOffset="112932.87">21923 9740 581 0,'0'0'366'16,"0"0"-35"-16,0 0-12 0,0 0-43 0,0 0 25 15,0 0-31-15,0 0-14 0,0 0-23 16,0 0-19-16,0 0-6 0,0 0-8 0,0 0-28 16,0 0-17-16,0 0-3 0,0 0-4 0,0 0-28 15,0 0-9-15,0 0-18 0,0 0-4 16,0 0-13-16,0 0-2 0,0 0-26 0,0 0 0 16,0 0-5-16,14 0-8 0,-14 0-1 0,0 0-11 15,0 0-5-15,0 0 13 0,0 0 1 16,22 13-12-16,-22-9-16 0,0 3 21 0,-1-2 0 15,0 1-15-15,1-6 4 0,0 0-12 16,0 8-13-16,0-2-14 0,-9 4-34 0,8-6 6 16,0 1-70-16,-3-2-62 0,-1-1-42 15,4 0 24-15,-4-2-270 0,3 0-3 0,1-2 34 16,0 0 18-16,1-1 57 0,2 1 35 0,2-3 29 16,6-6-13-16,3 1 13 0,5-1 28 15</inkml:trace>
  <inkml:trace contextRef="#ctx0" brushRef="#br0" timeOffset="114743.31">3950 10529 917 0,'0'0'383'0,"0"0"-54"16,0 0 37-16,29 17-35 0,-17-17-45 15,10 0-9-15,5 0-22 0,5 0-15 0,2 0-30 16,0 0-24-16,2 0-16 0,0 0-31 0,3 0-5 16,0 0-38-16,1 0-30 0,-1 0-51 15,0 0-2-15,-2 0-102 0,1 0-73 0,-3 0-67 16,-2 0 20-16,-2 0-274 0,-5 0 61 15,-3 0 3-15,-6 0 46 0,9-10 19 0,-20 7 26 16,-3 3 34-16,-1-4-3 0,0 4 39 0</inkml:trace>
  <inkml:trace contextRef="#ctx0" brushRef="#br0" timeOffset="115043.11">4498 10347 942 0,'-4'-2'355'0,"2"0"-60"0,-1 3-18 16,2 0-47-16,1 1 15 0,1 1-20 0,2 1-25 16,6 6-5-16,8 0 4 0,4 2-15 15,4-1-30-15,0-2 4 0,5 4-35 0,0 0-6 16,3 2-14-16,1-1-8 0,-1-1-16 16,0 2 13-16,-3-1-22 0,-4 0-9 0,-2 0-8 15,-3 2 8-15,0 0-16 0,-7-2-6 0,-3 3-13 16,-3 0 0-16,-8-2-12 0,0-5 4 15,-14 17-3-15,0-9-35 0,-2 0 1 0,-3-2-57 16,-4 1-33-16,-5-2-29 0,0 2-44 16,-4-1-67-16,1-4 23 0,2 1-231 0,2 0 7 15,1-5 47-15,1 2 21 0,7-2 20 16,2-3 42-16,9-1 35 0,3-4 2 0,4 2-33 16</inkml:trace>
  <inkml:trace contextRef="#ctx0" brushRef="#br0" timeOffset="115515.9">5486 10810 320 0,'-2'-5'493'0,"0"2"-106"0,-6-10-58 16,-3 2 8-16,2 1-44 0,-4 0-35 0,0 1-5 15,-1 3-13-15,0-2-42 0,-2 3-7 0,4 4-5 16,12 1-30-16,-11 0-19 0,-3 0-2 0,-15 18-15 16,14-5-15-16,0-2-15 0,4 3-6 15,0 1 8-15,4-1-24 0,3 4 6 0,2-6 4 16,2-1-12-16,0-11-20 0,0 8 8 0,13 9-18 16,-2-7 4-16,2-3 0 0,-1-3-9 15,-1-4-4-15,-11 0-15 0,15 0-31 0,0 0-9 16,17-15-15-16,-15 6 3 0,-2-3-48 0,0 0 3 15,-1-1 6-15,-2 0 7 0,-1-1-1 0,-2-1 26 16,-4 3 2-16,2 2 9 0,-3 2 27 16,-1 1 7-16,-1 3 6 0,0 1-19 0,-1 0 8 15,0 3 26-15,-1 0-2 0,0 0 22 16,0 0-6-16,2 13 17 0,-2-8-10 0,5 11-20 16,-1-3 15-16,4 2 6 0,-3-6-9 15,2 4 10-15,3-4-34 0,3-2 0 0,3 0-54 16,0-2-40-16,1-4-25 0,-6-1-36 0,3 0-52 15,5 0-34-15,20-11 20 0,-14 6-249 16,-2 0 28-16,-3 1 24 0,3-1 28 0,-4-1 30 16,0 0 46-16,1 2-1 0,-4-4 19 15,-3 3-9-15</inkml:trace>
  <inkml:trace contextRef="#ctx0" brushRef="#br0" timeOffset="116206.84">5898 10744 483 0,'-2'-5'402'0,"0"1"-3"0,-6-8-38 0,1 4-49 16,-3 3 20-16,-1-2-6 0,-1 3-52 0,0 2-6 15,12 2-27-15,-11 0-21 0,-18 15-21 16,12-6-12-16,4 5-11 0,3 1-11 16,1 2-23-16,0-1-17 0,1 1-8 0,5 1-12 15,1-1-14-15,2-10-3 0,0 0-12 0,10 15-10 16,-5-13-26-16,1-3-9 0,3-2-23 0,-2-1-19 16,1-3-45-16,1 0 7 0,3 0-57 15,18-16-37-15,-12 4-15 0,-6-2-15 16,1-1-9-16,-3-2 6 0,3-4-15 0,-4 1 12 15,-3-2 10-15,2-2-3 0,-2 2-12 0,-2-3 36 16,-2-3 18-16,-2 1 25 0,0 2 36 16,1 0 53-16,-1 13 23 0,0-5 34 0,-10-20 18 15,5 19 28-15,-2 2 18 0,4 5 25 16,0 3-3-16,2 3-15 0,-2-2-10 0,2 5-3 16,-1 4 37-16,1-2 0 0,-2 5-16 0,2 2 5 15,0 13 3-15,-2 6-7 0,3 3 17 16,0-14-5-16,0 10-10 0,0 3 0 0,13 30-21 15,-7-31-9-15,1-1-3 0,3-1-11 16,-1-1-11-16,0-2-5 0,1-4-12 0,-2-4-1 16,1-3-1-16,1-5-17 0,-1-5-23 0,-9-1-16 15,12 0-9-15,13-14-37 0,-11 4-8 16,-1-4-6-16,-1-3-11 0,2 1 5 0,-1 0-10 16,-1-1 1-16,-1 0 9 0,-1 2 7 0,0 2 7 15,-2 3 34-15,-2 2 7 0,-2 2-18 16,0 1 28-16,-1 2 9 0,1 3 23 0,-4 0 4 15,0 0 25-15,4 14 5 0,-3-7 0 0,1 11 2 16,0 3-3-16,1 1 14 0,1 2-1 16,2 0 2-16,0-2 4 0,0-2-13 0,1-1 16 15,0-2-14-15,0-2-3 0,1-6-18 16,-4 0 18-16,2-3-16 0,-1-2 18 0,1-2-12 16,1-1-21-16,-7-1 19 0,11 0-24 0,16-10 1 15,-12 1-2-15,0-1 6 0,-2-1-14 16,1-2-7-16,0 0-4 0,-1-3-25 0,-2 2 14 15,0-1-9-15,0 0-3 0,-2 2 4 0,-2-1-1 16,0 1-8-16,-1 2-9 0,-3 3 2 16,0-1-3-16,-1 4-18 0,0 0-28 0,0-1-27 15,-1 2 11-15,0 1-103 0,-1-3-44 0,2 4-64 16,-2 2 26-16,0 0-268 0,0 0 52 0,0 0 18 16,0-7 30-16,14 1 41 0,-8 6 49 15,13 1 14-15,-10-1-4 0,22 13 37 16,-7-5 53-16,0 2-11 0</inkml:trace>
  <inkml:trace contextRef="#ctx0" brushRef="#br0" timeOffset="117568.45">7304 11068 739 0,'0'-14'425'0,"0"14"-1"15,13 0-29-15,-13 0-38 0,0-14-49 0,0 14-30 16,23-16-29-16,-21 16-27 0,-1 2-18 15,-1 1-5-15,0 0-15 0,0 3-14 0,1 0-23 16,0 2-8-16,-1 1-10 0,2 8-33 0,-2-5-24 16,1-1-44-16,-1-2-3 0,2-1-96 15,-1-5-48-15,1-1-51 0,-1 0-68 0,2-4 23 16,0 2-272-16,1-4 27 0,5-5 40 16,0-5 17-16,-3 0 40 0,4 0 25 0,-7-4 43 15,1-2 14-15,1 2-26 0</inkml:trace>
  <inkml:trace contextRef="#ctx0" brushRef="#br0" timeOffset="117685.76">7425 10788 660 0,'-4'-3'311'0,"1"1"-55"15,-1 1-33-15,0 2-34 0,-1 1-51 0,1-1-56 16,-1 2-55-16,3-2-61 0,-2 2 2 0,3 0-318 16,2 0 46-16,0-2 9 0,3 3-12 15</inkml:trace>
  <inkml:trace contextRef="#ctx0" brushRef="#br0" timeOffset="117967.52">7591 10982 756 0,'3'19'297'16,"-2"2"-54"-16,-1-11 2 0,0 5-42 15,0 0-7-15,0 1-16 0,0-4-28 0,0-2 15 16,0-2-10-16,0-1 0 0,0 0 1 16,0-7-17-16,0 5 14 0,0-5-18 0,-8 9-13 15,8-9-14-15,0-1-27 0,0-2-7 0,0-2-9 16,1 0-19-16,6-9-14 0,0 2-1 15,2-2-19-15,1 3 13 0,1 2-12 0,3 1-14 0,0-2 2 16,2 5 13-16,-2 3 6 0,-7 2 6 16,4 0-11-16,19 10 3 0,-16-1 10 0,1-1-22 15,-5 6-4-15,2 1 24 0,-1-7-46 16,-5 1-13-16,-1-1-40 0,0-3-45 0,0 0-38 16,0 1 15-16,-1-4-263 0,1 1-28 0,-2 0-10 15,3-2 56-15,1 0 22 0,0 0 53 0,11 1 11 16,4-1 11-16,-9-1 7 0</inkml:trace>
  <inkml:trace contextRef="#ctx0" brushRef="#br0" timeOffset="119015.3">8787 10839 756 0,'4'-10'518'0,"-1"3"-66"0,-6 3-48 0,-1 3-30 15,-2 1-44-15,-1 2-20 0,-8 7-23 16,-3 5-25-16,2 0-14 0,-1 5-27 0,2-1-9 16,1 3-36-16,-1 1-13 0,5 2-15 0,2 2-13 15,1 1-8-15,2 0-10 0,5-15-28 0,0 7 10 16,12 22-32-16,-1-21-6 0,2-4-7 16,2-2-20-16,2-4 7 0,3-2-17 0,4-3-24 15,-13-5-6-15,7 0-19 0,3 0-26 16,2 0-33-16,22-18-6 0,-24 8 7 0,-1-1-44 15,0-1-2-15,0-3-1 0,-5 1 2 0,0-1 37 16,-3 1-16-16,-3 2 30 0,-5 4 21 0,3 2-9 16,-5 2 1-16,1 0 35 0,-3 2 10 15,-1 2 20-15,1 4 7 0,-2-1-1 0,-1 1 33 16,2 2 10-16,-4 9-12 0,2-6 16 16,-1 8-8-16,3-3-8 0,1-14-11 0,0 15 15 15,12 14 2-15,-2-16 11 0,-2-2 2 0,3-1-1 16,0 0-14-16,0-4 3 0,0-1 2 15,-1-4-8-15,-1 1-4 0,-9-2-9 0,14 0 1 16,10-12-18-16,-9 4-19 0,1-1-6 16,2 1-13-16,-2-6-11 0,-3 2 4 0,3 0 4 15,-1-1-18-15,-1 2 5 0,-1 3 15 0,0-1 1 16,-1 5 3-16,-3 0 1 0,-1 3 4 0,2 0 2 16,-10 1-11-16,11 0 2 0,14 15 12 0,-15-10 0 15,2 4 26-15,-1 1 3 0,0-1-10 16,-1 3 6-16,-2-1 7 0,-1 2-8 0,-2-3 23 15,-3-2-12-15,2-1 16 0,-2-2-13 16,-1 0 28-16,-1-1-10 0,0-4 7 0,0 0 5 16,0 0-2-16,0 0 6 0,0 7 8 0,0-7-19 15,-12 8 4-15,9-11-6 0,0 1-6 0,2-1-17 16,-1-4-18-16,2 2-5 0,0-1-2 16,0-14-16-16,0 14-3 0,0-5-10 0,13-15 5 15,-3 14-8-15,-1-1-8 0,3 2 16 16,3 3 16-16,-1 1 1 0,2 0-10 0,0 4-3 15,-1 3-18-15,-15 0 22 0,10 0 26 0,3 0-26 16,14 14 27-16,-13-7-3 0,-2 1-34 16,1-2 19-16,-3 1-10 0,-2-3 16 15,-1 0 7-15,-2-1-19 0,0-1 14 0,-1 1 2 16,-4-3 5-16,0 0-3 0,0 0 1 0,7 0-7 16,-7 0-25-16,10 0 10 0,13-12 4 0,-11 5-21 15,0-1 3-15,4-2 5 0,-3 3-17 16,-1-3-15-16,1 1 15 0,-1-1 25 15,-3 3 6-15,-2 4 0 0,-2-1-18 0,0 1 4 16,-5 3 1-16,0 0 5 0,0 0 33 16,0 0 29-16,13 15 1 0,-13-10 12 0,2 3 12 15,0 14-10-15,1 3-4 0,-1 0 2 0,2-1 3 16,-1 2-6-16,1-1 7 0,1 7 7 16,-2-3-7-16,1 2 10 0,0 2-6 0,-2-1 4 15,-1 2-9-15,0-1 8 0,-1-17-4 0,0 8 1 16,0 3-12-16,-13 23-1 0,3-27 8 0,-1-5-2 15,-3-5-16-15,-2-1 9 0,0-3-17 16,-1-5 7-16,0-4-9 0,8 0-1 16,-4 0-2-16,-17-15 8 0,15 2-10 0,1 0-7 15,4-4 4-15,6-1 9 0,2-2-12 0,2 10 0 16,0-6-10-16,15-24-8 0,-1 17-19 0,0 2-6 16,4 0-16-16,2 2-22 0,-1 1-20 15,3 0-16-15,2 1 9 0,1 2-93 0,-2 1-43 16,2-1-32-16,-2 1-29 0,2 1 26 15,-2-1-229-15,-1 2-5 0,2-1 61 0,-5 2 4 16,2 1 54-16,-1-1 25 0,0 2 5 16,-3-4 63-16,1 2 9 0,-2-1-42 0</inkml:trace>
  <inkml:trace contextRef="#ctx0" brushRef="#br0" timeOffset="119214.83">10197 11064 888 0,'1'-4'406'0,"0"1"-2"15,2 1-46-15,-2 1-32 0,1 1-21 16,-1 2-12-16,0 2 1 0,0 3-21 0,1 12-10 15,-2 2 7-15,0-7-12 0,0 7-22 0,0 5-32 16,0 2-25-16,0 2-18 0,-15 33-19 16,10-31-45-16,-2-2-21 0,0-2-56 0,-1-4-36 15,1 2-27-15,-1-4 4 0,3-2-133 16,-1-6-62-16,0-5-62 0,1-3 28 0,2-5-240 16,3-1 21-16,0 0 30 0,0 0 39 0,-7-16 40 15,7 8 20-15,4-13 27 0,-4 9 11 16,0-7 15-16,9-27 26 0</inkml:trace>
  <inkml:trace contextRef="#ctx0" brushRef="#br0" timeOffset="119436.42">10216 11119 1111 0,'5'-17'454'0,"-1"1"-29"15,-1 3-23-15,-1 4-8 0,1 0-23 0,-1 1-52 16,1 3-37-16,0-1-32 0,2 2-7 16,6-6-38-16,0 6-22 0,0 1-15 15,-11 3-12-15,13 0-32 0,15 17 3 0,-15-6-31 16,-1-2 13-16,-3 6-38 0,-1-1-2 0,-1 2-2 15,-2-1-20-15,-2 1-17 0,-3-5-28 16,1-2-22-16,-1-9-17 0,0 9-13 0,0 3-58 16,-19 12 11-16,13-17-88 0,0-3-62 15,-2-2-61-15,1-1 28 0,3-2-235 0,4 1 38 0,0 0 52 16,0 0 2-16,-11-9 31 0,11 4 34 16,0-2 20-16,7-7 21 0,-1-6 49 0,5 0-42 15</inkml:trace>
  <inkml:trace contextRef="#ctx0" brushRef="#br0" timeOffset="119659.54">10512 10769 956 0,'11'-10'337'0,"-4"5"-23"0,-2 5-40 0,0 4 69 15,-2 2-8-15,2 11-17 0,1 9-14 16,-2 0-2-16,0 5-23 0,-1 2-17 0,0-4-12 16,-1 2-11-16,1 1-11 0,-2 2-38 15,0-1-10-15,-1-1-33 0,0 2-13 0,1-5-29 16,-1-16-43-16,0 3-24 0,0 4-41 0,0-3-22 15,0-5-33-15,0-2 7 0,0-2-126 16,0-8-58-16,10 13-67 0,-8-16 28 0,1 1-250 16,2-2 9-16,5-7 57 0,-4 3 52 0,-1-5 19 15,-1 4 15-15,0-1 39 0,-1 3 10 16,0-1 31-16,-1 1 22 0</inkml:trace>
  <inkml:trace contextRef="#ctx0" brushRef="#br0" timeOffset="119923.74">10525 11070 876 0,'-3'2'346'0,"1"-1"-33"16,2-1-5-16,-1 0-48 0,2 0-32 0,1-1 30 15,1 1-30-15,1-1-25 0,2-1-23 16,0 1-68-16,1 0-26 0,10-2-39 0,1-1-38 16,-3-1-34-16,3 0-57 0,-1 2-42 0,1-2 14 15,-3-1-237-15,1 2-54 0,-4 1 31 16,-2 1 21-16,-1-2 28 0,0 3 29 0,-2 0 17 16,10-2-10-16</inkml:trace>
  <inkml:trace contextRef="#ctx0" brushRef="#br0" timeOffset="120812.11">10681 11054 244 0,'4'-3'340'0,"-1"-1"-46"15,0 1-30-15,0-1 19 0,2 0 1 0,-1 0-47 0,-1 0-10 16,0 0-25-16,-1-1 4 0,0 0-23 16,1 0 18-16,-2-1-27 0,0 1-1 15,-1 5-17-15,0 0 2 0,0-9-31 0,0 3 6 16,0 6-16-16,0-8 13 0,0 2-20 0,0 6-10 15,0-8-16-15,-11-1 11 0,8 5-16 0,-2 3-3 16,2 0 15-16,-1 1-7 0,-1 1-3 16,-7 7-3-16,3-1 7 0,-3 6 3 0,0 4-1 15,3 0-4-15,0 4 8 0,-1 1-9 0,3 2 10 16,2-2-11-16,3 2 2 0,1 0-32 16,1-12 23-16,0 4-5 0,15 20-24 0,-8-20-2 15,2 0 14-15,2-4-26 0,1-4 21 0,1-3-16 16,3-1 11-16,-16-4-21 0,14 0 2 15,16-11-8-15,-17 4-20 0,2-8-7 0,-2 2-1 16,-1-3-13-16,-2 0-3 0,0-2-22 16,-4 0-9-16,3-3 6 0,-6 0-14 0,-3 11 6 15,0-6 11-15,0-1 1 0,0-1 10 16,0-1 4-16,0 2-6 0,-16-14 10 0,8 19 0 16,-2 2 4-16,1 5-14 0,-1-1 19 0,-5 2-2 15,2 4 4-15,1 0 4 0,3 0-3 16,-4 0-5-16,-17 15 1 0,12-8 5 0,0 2 5 15,1-1-7-15,3 2 5 0,1-2-8 0,3 3-11 16,0-2-23-16,4-1-3 0,4 3 5 0,1-2-92 16,1-3-18-16,0-6-58 0,0 0-49 0,0 0 26 15,0 0-269-15,15 11 22 0,-7-11 46 16,12-3 33-16,-9 3 41 0,23-8 29 0,-6 1 21 16,3 3 7-16,-2-3 25 0,5 1 15 15</inkml:trace>
  <inkml:trace contextRef="#ctx0" brushRef="#br0" timeOffset="122069.47">10543 10810 541 0,'0'-14'197'16,"0"14"-1"-16,31-29-17 0,-25 22-6 0,-3 0-9 16,0 3 2-16,0-1 9 0,-1 1-15 0,1 1 7 15,-1 1-15-15,-1-1 13 0,0 1-29 16,1 2-17-16,0-2 3 0,-1 1 3 0,0 1-10 15,0-2-29-15,0 1-8 0,1 0 5 0,0 1-2 16,-1 0-19-16,2 0 22 0,-3 0 6 16,0 0-5-16,0 0-9 0,5 10 33 0,-4-3 17 15,0 0-5-15,-1 14 7 0,0 1 11 0,0-7 5 16,0 4-1-16,0 8-3 0,-14 26-19 0,10-24 3 16,-2 2-12-16,0 1-14 0,1 0-3 15,1 0-15-15,-1-2-18 0,3-1 11 16,-1 3-21-16,1-3-3 0,1-3-10 0,1-3 12 15,0-13-4-15,0 2-7 0,0-1-19 0,12 7-10 16,-6-14-24-16,1-2-23 0,0-2-28 16,11-1-34-16,-10 1 9 0,20-12-94 0,-11 4-55 15,-3-2-46-15,2 1 28 0,-3-3-234 0,1 1-23 16,-2-1 39-16,-1 3 43 0,-4 0 29 16,-2 3 33-16,0-1 6 0,-2 2 55 0,-2 1 9 15,1 0 9-15,-1 0-6 0</inkml:trace>
  <inkml:trace contextRef="#ctx0" brushRef="#br0" timeOffset="122681.18">10665 11118 494 0,'-5'0'478'0,"-1"-1"-86"0,1 0-6 16,0 0-26-16,0 1-4 0,1-1-41 0,1 0-33 15,0 0-25-15,2-1-31 0,0 0-31 16,1-1-23-16,3 0-21 0,1 1-7 0,10-4-23 15,3-4 3-15,5-1-15 0,2 5-22 16,1-3-8-16,-2 2-1 0,1 3-8 0,0 1-10 16,-2-4-12-16,-3 2-9 0,-2 1 0 0,-4 1-8 15,-2 0-16-15,-3 3-7 0,-2-1-13 0,0-1-7 16,0 1-15-16,-6 1 30 0,0 0-20 16,0 0-14-16,6 0 11 0,-6 0 12 15,6 0-5-15,-6 0 14 0,0 0-11 0,0 0 11 16,0 0 4-16,11 7 6 0,-12-2 6 0,0 0-10 15,0 0 13-15,-1 1 10 0,0-1 1 16,-3 11 4-16,-3-2-6 0,2 1 6 0,0-1 3 16,-1 2-2-16,4-6-4 0,-1 5-3 0,1-5-2 15,1 1-6-15,0-1-2 0,2-2 2 0,0-1-6 16,0-7 2-16,0 0 2 0,0 9 4 16,0-4 0-16,18 14 0 0,-9-13-4 0,1 0 4 15,-1-4-9-15,0 0-5 0,2-2 1 16,-2 0 2-16,4 0-8 0,4 0 0 0,18-10-12 15,-15 5-2-15,-4 2 0 0,0-6-14 0,-3 1 0 16,-1-3 1-16,-2 1-7 0,-2-3 2 0,0 0-10 16,-5 2-1-16,2-5 22 0,-5 4-12 15,0 12 7-15,0-13 10 0,0 4 0 0,0-4-5 16,-15-8 9-16,7 9 4 0,-2 2 8 16,-2 3 0-16,-2 3 14 0,-3 0-10 0,1 1-6 15,9 3 3-15,-7 0 3 0,-2 0 2 0,-1 0-3 16,-16 13-2-16,16-8 5 0,4 0-10 0,2 3-5 15,0-4-10-15,5 0-20 0,0 0-8 0,1 0-27 16,5 0 8-16,-2 0-73 0,2-4-2 16,0 0-57-16,0 0-48 0,13 9 25 15,-7-6-225-15,11 0-27 0,1 3 29 0,5-4 32 16,4 1 34-16,0-1 28 0,3-1 3 0,-15-1 36 16,10 0 39-16,5 0 12 0</inkml:trace>
  <inkml:trace contextRef="#ctx0" brushRef="#br0" timeOffset="123190.09">11496 11028 1166 0,'-1'-6'444'0,"0"2"-22"0,-4 1-31 15,1 1-36-15,-2 0-24 0,0 2-51 16,-1 0-13-16,-11 3-30 0,9-3-31 0,-17 13-18 16,11-1-13-16,3 1-9 0,2-1-32 15,0 3 1-15,6-5-14 0,0 4-18 16,4-2-8-16,0-12-13 0,0 10-3 0,13 11-19 15,-5-12-13-15,2 1-7 0,4-4 1 0,-1-4-12 16,-4-2-18-16,-9 0-1 0,11 0-10 0,1 0-16 16,16-10 11-16,-11 2-12 0,-1-4 6 15,-1 3 6-15,-2-4-3 0,-1 2 4 0,0-3-8 16,-1-2 4-16,-1 3-2 0,-3-1 8 16,0 5 5-16,-3 2 12 0,-1 0-1 15,0 2-14-15,-1 2 3 0,-1 3-1 0,-1 1-9 0,-1 3 15 16,-1 1-7-16,-5 14 0 0,0 2 8 15,1 5 16-15,0 2 15 0,5 6-5 0,1-2 23 16,0 5 3-16,0-18 1 0,0 14-1 16,16 40-6-16,-13-34-10 0,3 0 23 0,-3-7-18 15,-1-2-4-15,1 1 8 0,-3-6-2 0,0-15-6 16,0 5 1-16,-17 11-1 0,7-17-18 16,-5-4 6-16,1-2 6 0,7-3-26 0,-6 0 25 15,-17-13-24-15,11 1-2 0,1-2-12 0,4-3-4 16,1-3-1-16,-1-2-11 0,2-1 6 15,5 2-4-15,2-1-33 0,5-2 6 0,0 12-25 16,16-26-35-16,-2 17-17 0,9-3 10 0,7-1-84 16,5 0-45-16,4 0-31 0,2-1-42 15,3 1 28-15,-1 2-232 0,-1 1-13 0,0 3 42 16,-4 1 50-16,-3 3 18 0,-5 0 42 0,-3 4 29 16,-1 1 26-16,-5 2 14 0,-5 0 20 0,-5 3 27 15</inkml:trace>
  <inkml:trace contextRef="#ctx0" brushRef="#br0" timeOffset="124006.7">11948 11076 661 0,'-11'7'395'0,"1"-3"-47"15,3-1-34-15,3 0-38 0,-1-3 29 0,2 3-3 16,1-3-29-16,0 1-5 0,1-1-35 0,-1-1-23 16,2-2-36-16,0 0-9 0,0 1-18 0,2-2-20 15,1 0-18-15,3-8-17 0,5-2-19 0,-1 0-33 16,-1 1-9-16,4 0 26 0,-1 0-28 15,1 1-17-15,-2 2 12 0,0 0-20 0,0 5 14 16,-3 1-5-16,-1 4 6 0,-7 0 2 16,0 0 0-16,22 12-1 0,-13 1-5 0,0 5 21 15,-3 0-7-15,0 2-3 0,0-1 10 0,0-1-22 16,3 0 6-16,-1 1 9 0,-1-2-6 16,1-1 10-16,2-4-18 0,1 0-3 0,-1-2-22 15,2-2-20-15,-1-2-12 0,5-1 3 0,-3-4-54 16,-13-1-13-16,16 0-25 0,18-13-20 15,-15 9 10-15,-1-7-10 0,0-2-5 0,1-1 6 16,-1-1 11-16,-2-1 19 0,1-1 2 16,-2 1 39-16,-4 0 32 0,-1 1 25 0,-2 0 31 15,0 4 34-15,-3 0 32 0,-3 5 7 16,-1 0 4-16,-1 6-9 0,0 0 30 0,-12-5 20 16,8 6-12-16,-11 3 21 0,-1 3 1 15,0 4-9-15,2 3 2 0,0 2-11 0,1-3-11 16,3 2-9-16,3 3-3 0,1-4-23 0,2-3 0 15,0-3-11-15,3-1-8 0,1-7-3 0,0 0 5 16,0 7-19-16,12 2-17 0,-8-9 0 0,2 0-23 16,-1 0-17-16,15-2-27 0,-6-5-14 15,1-1 12-15,2-1-9 0,0-2-8 0,0 2 7 16,-4-2 5-16,3-1 6 0,-3 0-40 16,0 1 16-16,-2 1 6 0,-4 3 5 0,0 2 8 15,-3 4 5-15,0-2 4 0,2 3 5 0,-6 0 3 16,0 0 5-16,7 0 32 0,-7 0-1 15,24 17 2-15,-16-9-1 0,5 1 39 0,0 0-35 16,1-1 21-16,0-1-24 0,0 1 16 16,0-2 5-16,0 1-10 0,0-4 21 0,-4-2-25 15,0 0-10-15,-1-1 30 0,-9 0-16 0,7 0-4 16,0 0 7-16,5 0-5 0,15-14 9 16,-12 7-15-16,-1-2 4 0,2-2-24 0,-1 0 24 15,0 1-9-15,-2 0 12 0,1 2 10 0,-6 1-28 16,-2 3 22-16,0-1-12 0,-3 4-10 0,-3 1 7 15,0 0 6-15,0 0-13 0,9 13 22 16,-8 6 10-16,0 5 4 0,-1-12 11 0,0 10-4 16,0 5 23-16,0 3 4 0,0 3-2 0,-14 38 3 15,11-33-2-15,-1 1-3 0,-3-3-15 16,-1-1-9-16,-2-5-11 0,-1-1-20 0,2-5-11 16,-1 1-13-16,-1-8-33 0,2-3-28 15,-3-5 8-15,5-5-83 0,3-4-45 0,4 0-37 16,0 0-46-16,-6-13 28 0,7 5-233 0,2-11 24 15,-3 8 44-15,0-6 21 0,9-26 48 16,-3 17 6-16,-1-5 42 0,2 2-7 0,0-3-17 16,2 1 51-16</inkml:trace>
  <inkml:trace contextRef="#ctx0" brushRef="#br0" timeOffset="124258.87">12890 11049 398 0,'0'-5'505'0,"0"1"-5"16,0-1-10-16,0 2-41 0,0 1-27 0,0-2-37 15,0 0-20-15,1 0-48 0,2 0-47 0,6-6-12 16,2 1-12-16,6 1-48 0,2 4-18 16,5-1-15-16,0 1-23 0,1 2-7 0,-14 2-17 15,5 0 0-15,20 13-33 0,-19-3-12 16,-2 2-26-16,-2 2-2 0,-6 0-6 0,-2-2-30 16,-3 2-8-16,-2-5-21 0,0 2-27 15,-12 15-11-15,3-14-43 0,0-2-7 0,-1 1 9 16,-3 0-108-16,4-5-29 0,-1-1-54 15,3-4 26-15,7-1-242 0,0 0 0 16,-8 0 46-16,8 0 37 0,-13-10-5 0,9 5 61 0,3 0 43 16,4-11 19-16,-3 8 20 0,12-21-21 15</inkml:trace>
  <inkml:trace contextRef="#ctx0" brushRef="#br0" timeOffset="125037.97">13236 10753 834 0,'12'-23'416'0,"1"-1"-61"0,-1 5 49 16,-2 4-41-16,0 0-29 0,-3 3-31 15,-2 3-48-15,0 6-34 0,-1 2 7 0,-4 1-1 16,5 13-24-16,-5 7-9 0,0 5-3 0,0 6-9 16,0-15-14-16,0 8 4 0,0 4-23 15,0 2-19-15,-12 36-11 0,7-30 3 0,0-4-16 16,0-4-4-16,1-1-29 0,0-3-1 16,0-1-6-16,4-2-9 0,-4-9-14 0,3-1 17 15,0-2-13-15,0-6-5 0,1-3-11 0,0 0-25 16,6 5-21-16,-2-8-12 0,1 0-8 15,6-7-7-15,0-4-7 0,5 1-15 0,2-4-12 16,-3-2 7-16,4 6 15 0,-2-1 4 0,-2 5 3 16,-1 0-2-16,-2 4 8 0,-1 3-1 15,-6 2 19-15,-5 0 3 0,22 11-1 0,-13-2 5 16,2 4 9-16,-1-1 6 0,0 1-4 0,-3 0 15 16,2-1 6-16,1 0-3 0,-3-2 3 0,1-2 6 15,-2-1-11-15,-1-2 10 0,1-1-2 16,-1-2-6-16,-1 0 6 0,2-1 4 0,0-1-16 15,-6 0 7-15,0 0-9 0,13 0 9 0,15-16-9 16,-12 6-11-16,-3 1 0 0,5-3-9 16,-1-1 1-16,4 1-7 0,-2 0-14 0,0 0 11 15,-3 3 3-15,-3 2-6 0,3 3 7 0,-5 2 8 16,-6 0-13-16,1 2 8 0,-6 0 6 16,0 0-1-16,0 0 3 0,14 11-9 0,-13-8-3 15,1-1 18-15,0 4-2 0,-1-4-5 0,1 2-1 16,1-1 12-16,0-1 3 0,-2 2-11 15,2-1 3-15,0-2-1 0,1 2 10 0,-2-2-9 16,2 1-8-16,1-2 24 0,-1 0-6 0,0 0-8 16,-4 0-7-16,0 0 9 0,9 0 5 15,16-11-9-15,-11 6-4 0,-5 0-1 0,-2 1 15 16,0 1-15-16,-4 3 6 0,-3 0-5 16,0 0-11-16,0 0 18 0,7 9-1 0,-9 7 0 15,-3 5 13-15,-1 4-6 0,0 3 12 0,3 3-6 16,-1-1 13-16,1 2 9 0,0 4 15 0,2 2 6 15,-5-1 7-15,1 2-3 0,-2-3-14 0,0 0 16 16,-1-4-16-16,-2-3 14 0,1-3-7 16,-2-2 7-16,-3-5-17 0,2-1 8 0,-5-4-1 15,4-7-3-15,-3 0 0 0,5-5 14 0,11-2-4 16,-9 0 3-16,-16-13-22 0,16 2 12 16,0-3-10-16,1-4-2 0,5-3 0 15,3-2-3-15,0 10-30 0,0-8-1 0,11-24-36 16,3 19-11-16,-1 1 1 0,7 0-41 15,3-1-21-15,4 1-59 0,5 2 15 0,-3 2-148 16,3 0-46-16,1 2 31 0,1 4-263 0,-3-1 49 16,1 0 59-16,-1 3 8 0,-1 1 31 0,0 3 11 15,0-1 71-15,0 0 24 0,-1 4 28 16,4 3 8-16,-6-3-1 0</inkml:trace>
  <inkml:trace contextRef="#ctx0" brushRef="#br0" timeOffset="125209.92">14542 11098 1126 0,'6'4'520'0,"-4"-3"-69"0,0 0-55 0,0 0-46 15,1-1-34-15,-1 0-64 0,1 0-41 0,-1 0-79 16,0 0-16-16,0-2-150 0,0-1-101 0,1 0 12 16,1-1-348-16,-1 4 42 0,4-4 28 15,3-2 15-15,0 1 54 0,5 0 29 0,-6 1 14 16,0 2 30-16,-1-1-73 0</inkml:trace>
  <inkml:trace contextRef="#ctx0" brushRef="#br0" timeOffset="131295.53">25352 7592 320 0,'0'0'290'0,"14"0"-39"0,-14 0-19 15,0 0-26-15,0 0-21 0,0-13-7 0,0 13-30 16,0 0 0-16,0 0-1 0,0 0-20 0,0 0-2 16,0 0-29-16,13 0-5 0,-13 0-1 15,17-26-10-15,-17 26 1 0,0-3-11 0,1 3-2 16,0 0-22-16,0 0 16 0,0 0 11 16,-1 0-28-16,0-1 0 0,1 1-7 0,-1-1 5 15,1 1 11-15,-1 0-17 0,0-1 8 0,0 0-1 16,-1 1 8-16,2 0 3 0,-1 0-2 0,0 0-6 15,1 0-8-15,-1-1-10 0,-1 1 39 16,0 0-11-16,0-1-2 0,1 1-9 0,-1 0-3 16,1 0-4-16,0 0 0 0,0 0-14 0,-1-1-2 15,1 1-2-15,-1 0-2 0,0 0-3 16,-1 1 0-16,-1-1 34 0,2 1-13 0,0-1 5 16,-1-1-1-16,0 1-3 0,0 0-3 0,0 1 0 15,1-1-4-15,-2 0 19 0,1 2-18 16,0-1 1-16,-1-1-21 0,0 1 5 15,0-1 11-15,-2 1 7 0,2 2-15 0,-2-3 7 0,1 3-5 16,-1-2 3-16,1 2-13 0,-3 1 12 0,4-1-16 16,-7 8 11-16,3-3-15 0,-3 2 9 15,2 1 4-15,3-3-8 0,0 0-11 0,3 0 14 16,-1-3-8-16,1-1 4 0,1 1-4 16,0-1 9-16,1 0-15 0,0-4 16 0,0 0-5 15,0 0 16-15,0 8-12 0,13 2-5 0,1-3-2 16,2-4 17-16,3 2-15 0,0-2 5 0,3 1-11 15,2-1 8-15,-4 0-2 0,1 1-8 16,-1 0-3-16,-2 2 10 0,-3 1-8 16,0 0 6-16,-3-1-9 0,-1 6 8 0,-5-4-4 15,0 0-6-15,-3 2 12 0,-1 0 2 0,0 4-7 16,-2-14 2-16,0 11 18 0,0-2 6 0,-12 8 10 16,5-5-2-16,1-2-6 0,-4 0 3 15,-2-2-12-15,0 2 4 0,-3-7-8 0,-1 2 13 16,1 0-15-16,-1-1 2 0,9-4-16 15,-7 0-23-15,-2 0-31 0,-1 0-10 0,0 0 6 16,0 0-42-16,0 0-66 0,-11-14-45 0,15 6-48 16,4-1 29-16,3-1-282 0,2 5 51 15,2-5 13-15,2 10 46 0,0-7 13 0,0-1 41 16,0-3 41-16,15-16-12 0,-9 14 22 16,5-1 25-16</inkml:trace>
  <inkml:trace contextRef="#ctx0" brushRef="#br0" timeOffset="131580.28">25405 7529 510 0,'-1'-4'411'0,"1"0"-78"15,0 2-25-15,1-1-7 0,-1-1-49 16,0 2-30-16,0-1-26 0,0 0-22 0,2-1 15 15,2 2-21-15,1-1-19 0,1 0-13 16,2 1 7-16,4-2-5 0,6 0-13 16,-1 3-8-16,1-2-46 0,-3 3 12 0,3-1-32 0,-3-1 1 15,-5 2-5-15,2 0-56 0,1 0-32 16,2 0-46-16,4 0-55 0,-2 0-68 0,24-10 20 16,-19 6-265-16,-2-1 38 0,-2-2 24 15,1 3 24-15,-3-3 19 0,0-2 15 0,-2 1 4 16,0-1 44-16</inkml:trace>
  <inkml:trace contextRef="#ctx0" brushRef="#br0" timeOffset="132030.48">25893 7154 727 0,'1'-5'315'0,"0"1"-23"0,0-1-6 0,0 2-52 16,0 0-28-16,0 1-18 0,-1-1-13 0,0 3-7 0,-1 0 11 15,0 3-27-15,-1-3-16 0,-1 4-8 16,-1-1-2-16,-2 8-16 0,0 0-23 0,-3 1-9 16,2 0-10-16,1 2-5 0,2 0 29 15,0-3-13-15,2-3 2 0,2 0-2 0,0-8-14 16,0 7-4-16,0-1-9 0,0-6 1 0,0 7-28 15,0-7 24-15,14 16 8 0,-9-14-2 0,1-1-21 16,0 1-3-16,2-4-7 0,-1 2-1 16,2 0 13-16,16-14-15 0,-11 5-8 0,0 0 2 15,-4-2-6-15,3 2 5 0,-5-4-8 0,-2 3 1 16,-2 3-19-16,-1 0 14 0,-2 2 8 16,-1 5-12-16,0 0 0 0,0-7 5 0,-14-1-6 15,7 6-4-15,-10-3 10 0,-1 5-23 16,8 0 2-16,-4 0-13 0,-17 10-35 0,14-5-2 15,1-1-6-15,1 1-25 0,0-2-28 0,5 0-29 16,4 0-16-16,2 1-27 0,3 0 17 16,1-1-207-16,2 1-47 0,-2-4 35 0,0 0 18 15,19 22 31-15,-5-10 32 0,1 0 9 0,4-2 24 16</inkml:trace>
  <inkml:trace contextRef="#ctx0" brushRef="#br0" timeOffset="132379.07">26437 7643 692 0,'-2'2'364'0,"0"0"-27"15,0 0-46-15,0 1-13 0,-1-1-12 0,3-2-32 16,-2 3 4-16,2-3-19 0,-1 3-12 0,2-2-20 16,-1 2-6-16,2-2-19 0,1 1-7 15,1 1-4-15,2-2-4 0,12 2-17 0,1 1-15 16,4 0-2-16,2-3-17 0,1 2-14 16,0 0-8-16,-2-1-36 0,-1 0-16 0,-2 0-22 15,-2 0-1-15,0 0-96 0,-7-1-51 16,-12-1-25-16,10 0-36 0,-2 0 19 0,-8 0-233 15,7 0-31-15,-7 0 23 0,0 0 49 0,0 0 21 16,13-1 9-16,-15 1 57 0,-2 1 10 16,1-1 6-16,-2 2-17 0</inkml:trace>
  <inkml:trace contextRef="#ctx0" brushRef="#br0" timeOffset="132589.63">26459 7781 585 0,'-5'2'359'0,"2"0"-43"0,1-1-32 16,1 2 20-16,-1-2-39 0,0 4-25 16,2-4-24-16,2 1-24 0,2 0 9 0,-1 1-12 15,13 1-30-15,-3 1-1 0,2 1-53 0,3-3-11 16,1 0-62-16,1-2-55 0,1 2-51 16,1-2-40-16,2 2 10 0,-13-3-226 0,5 0-89 15,3 0 7-15,2 0 52 0,0 0 2 0,20-11 25 16,-19 10 30-16,-1 0-29 0</inkml:trace>
  <inkml:trace contextRef="#ctx0" brushRef="#br0" timeOffset="133679.53">25350 8483 698 0,'0'0'309'0,"0"-12"-36"0,0 12-31 15,0 0 17-15,0 0-19 0,0 0-10 0,0 0-4 16,0 0-51-16,0 0-19 0,14 0-16 0,-14 0-17 16,0 0 40-16,0 0-4 0,0 0-22 0,0 0 2 15,-14-6-26-15,2 17 1 0,-2 0-20 16,4 2-26-16,0-2-8 0,0-1 19 0,4 0-22 15,3-1-1-15,-1-2-19 0,2-1 16 16,2-6-11-16,0 0 4 0,0 9-2 0,19 10-4 16,-7-9-10-16,3 0 3 0,1-1-15 0,4 1 2 15,-1-1 6-15,1 0-8 0,-2 3 11 16,2-2-2-16,-3-1-14 0,-1 1 13 0,-1 1-4 16,-3-1-16-16,-2 0-2 0,-2-2-17 0,-4-1 22 15,-1 1 4-15,-1-2 14 0,0-1-6 0,-2-5 11 16,0 0 13-16,0 7-8 0,0 0 7 15,-20 8-10-15,7-8-12 0,-3-2 12 0,-2-1-20 16,-3-1-24-16,-1-1-25 0,1-2 5 0,9 0-106 16,-4 0-60-16,-24-11-46 0,20 4 26 15,4-2-278-15,3 0 6 0,1-4 66 0,4 1-4 16,2-4 9-16,0 1 83 0,5 2 17 0,1 2 0 16,0-2 21-16,0 4 12 0</inkml:trace>
  <inkml:trace contextRef="#ctx0" brushRef="#br0" timeOffset="133917.16">25315 8513 764 0,'0'-2'472'0,"2"-1"-54"16,0-1-8-16,0 2-52 0,1-1-36 16,1-1-12-16,3 2-26 0,9-2-19 0,4-3-32 15,1 0-18-15,3 2-27 0,6 0-17 0,0 2-12 16,0-1-29-16,-1 2-31 0,-1 0-24 15,-3 1-38-15,1 1-38 0,-13 0 1 16,7 0-138-16,2 0-52 0,0 0-57 0,0 0 26 16,0 0-276-16,-2 0 30 0,-1 0 17 15,11-11 74-15,-23 9 1 0,-2 1 45 0,0 1 21 16,-2-3 35-16,0 3-26 0,0 0 24 16</inkml:trace>
  <inkml:trace contextRef="#ctx0" brushRef="#br0" timeOffset="134211.51">25948 8234 237 0,'2'-3'440'0,"0"-2"-74"0,-1 2-45 16,0 1-15-16,1 0-23 0,-2 2-57 0,1 1-27 15,-1 2 45-15,0 0-17 0,-1 2 2 0,1 0-10 16,-2 12-31-16,2-9-29 0,-8 20-3 0,3-10-28 16,2-2 7-16,-1 5-22 0,-1-2-20 15,1-1-28-15,0-1-31 0,1 3-2 0,-2-6-92 16,3-3-26-16,1-1-35 0,-1-3-58 16,2-7 17-16,0 5-213 0,0-5-68 0,0 7 26 15,0-7 30-15,15 14 16 0,-11-10 44 0,0-1 35 16,10 4 15-16,0 1 17 0</inkml:trace>
  <inkml:trace contextRef="#ctx0" brushRef="#br0" timeOffset="134503.28">26330 8671 953 0,'-1'2'346'16,"1"0"-32"-16,2 1-36 0,0-3-35 0,4 4-29 16,-2-1 12-16,1-1-27 0,1 0-7 0,13 2-15 15,-1 1-19-15,-2 1-69 0,1-2-37 16,3-2-43-16,-6 2-36 0,-3-2-59 0,6 4 8 15,-17-6-255-15,9 0-56 0,0 0 3 16,-1 0 27-16,0 0 12 0,-1 0 11 0,-7 0 43 16,7 0 13-16</inkml:trace>
  <inkml:trace contextRef="#ctx0" brushRef="#br0" timeOffset="134720.37">26341 8811 1113 0,'-3'3'371'16,"1"0"-33"-16,2-1-1 0,2 0-29 0,0 2-23 15,1-3-53-15,2 1-24 0,8 6-16 0,3-6-16 16,3 2-23-16,4-2-68 0,2 0-8 0,2 1-111 16,3-3-48-16,-16 0-54 0,10 0 15 15,3 0-331-15,4 0 43 0,1 0 14 16,0 0 18-16,1 0 30 0,-1 0 43 0,-2 0-2 15,0 0 26-15</inkml:trace>
  <inkml:trace contextRef="#ctx0" brushRef="#br0" timeOffset="135320.96">25480 9167 754 0,'3'0'370'0,"0"2"-31"0,-2-2-44 0,-1 3-9 16,1 1-35-16,-3 0 5 0,1 2-29 0,-1-3-13 16,1 3-21-16,-1 2-24 0,1-2-15 0,1 3-17 15,0 1-5-15,0 4-2 0,10 17-2 16,-4-16-1-16,4 0-1 0,1 1-27 0,0-1-2 16,2 0-23-16,0-1 20 0,0 1-27 0,1-2-8 15,-4 0-2-15,0-1 5 0,-1 0-20 16,-1-2 5-16,-1-1-14 0,-3-3 8 0,0-2-14 15,-2 2 4-15,1-2-9 0,-2-2 5 16,-1 3 0-16,0-5 4 0,0 0-8 0,0 0-26 16,-13 10-13-16,5-9-15 0,-9 3 4 0,7-4-125 15,-6 0-33-15,-3 0-49 0,-21-14 22 16,18 7-253-16,3-4-30 0,-1-1 49 0,5 0 21 16,2-1 26-16,0 2 48 0,3-4 21 15,2 3 48-15,1-2-17 0,4-1 5 0</inkml:trace>
  <inkml:trace contextRef="#ctx0" brushRef="#br0" timeOffset="135523.5">25448 9218 764 0,'10'-9'422'0,"-5"1"-13"16,1 3-23-16,1 2-32 0,-1-2-40 16,9-2-20-16,0 0-39 0,2 2-20 0,0-2-24 15,2 2-21-15,1-1-23 0,2 2-42 0,-2 2-24 16,2 2-27-16,-1-1-38 0,1-3-3 15,-12 4-61-15,7 0-40 0,3 0-62 0,0 0-65 16,0 0 18-16,1 0-285 0,0 0 21 0,-2 0 32 16,-1 0 21-16,12-9 40 0,-15 4 19 15,2-3 6-15,-2 4 31 0,-6-1 6 0</inkml:trace>
  <inkml:trace contextRef="#ctx0" brushRef="#br0" timeOffset="136051.92">25984 9007 888 0,'-2'0'380'0,"2"0"-38"0,-2 0-44 0,1 0-3 16,-1 0-6-16,0 0-8 0,1 0-22 16,0-1-6-16,1 0-33 0,-2-2-22 0,1 1-24 15,-1 1-14-15,4-3-24 0,-1 3-1 16,1 0-13-16,0-4-9 0,0 1-30 0,1 3-4 16,2 1-14-16,-1-2-2 0,0 2-19 0,1 3 14 15,1-2-8-15,-2 2-13 0,7 9-1 16,1 1 2-16,-7 1 0 0,-1 1-15 0,-1-4-1 15,-2 1 3-15,-1-12-2 0,0 15-5 16,0-1-1-16,-13 18-8 0,6-18 1 0,0-2 5 16,-1 1-1-16,-2-2 3 0,1-1-12 15,2-3 6-15,1-1-3 0,0-4 5 0,0 3-14 16,2-3 13-16,0 0-6 0,1 1 0 0,1-1-8 16,0 0 1-16,0-1 2 0,0-1 8 0,0 3-9 15,1-2 1-15,1 1-7 0,0-2 11 16,0 0-5-16,0 0-10 0,13 6 8 0,-6-4-14 15,12 1-17-15,1 0-2 0,1-1-34 16,2 2 9-16,1-1-57 0,-5 1-31 0,2-2-40 16,-6-1-34-16,-2 1-51 0,7-2 25 0,-6 1-244 15,-1-1 42-15,-3 1 30 0,0-1 34 16,-1 0 24-16,-9 0 47 0,6 0 15 0,0 0 0 16,-6 0-36-16,9 0 75 0</inkml:trace>
  <inkml:trace contextRef="#ctx0" brushRef="#br0" timeOffset="136590.93">26524 9397 356 0,'-4'0'569'0,"-3"2"-100"0,4-2-45 0,-2 0-30 16,2-2-39-16,0 2-19 0,-1 0-35 16,1 2-36-16,3-2-42 0,1 0-10 0,0 0-26 15,2 0-39-15,2 0-40 0,0 0-30 0,0 0-54 16,3 0-2-16,0 0-139 0,0 0-76 16,-1 0 20-16,-7 0-301 0,7 0-8 0,0 0 75 15,-1 0 24-15,-6 0 18 0,7 0 54 16,-7 0 12-16,0 0 12 0,8 0 17 0,-2 12-38 15</inkml:trace>
  <inkml:trace contextRef="#ctx0" brushRef="#br0" timeOffset="136744.34">26431 9518 451 0,'-3'2'470'0,"-2"1"-65"0,3-1-61 16,0 1-50-16,1-1-51 0,1 0-23 15,2 1-29-15,1-3-60 0,3 1-40 0,0 2-51 16,11 0-56-16,2-3-51 0,3 1 7 0,-2 0-315 15,-8-1 18-15,3 0 14 0,2 0 20 16,-2 0 24-16,-1 0 1 0,-3 0 59 0</inkml:trace>
  <inkml:trace contextRef="#ctx0" brushRef="#br0" timeOffset="140535.6">25715 10063 1020 0,'0'0'461'15,"0"0"-35"-15,0 0-49 0,0 0-43 0,0 0-28 16,0 0-36-16,0 0-32 0,0 0-34 15,0 0-44-15,0 0-36 0,0 0-15 0,0 0-136 16,0 0-66-16,0 0-77 0,0 0 16 16,0 0-287-16,0 0 28 0,0 0-2 0,0 0 48 15,22 9 18-15,-19-9 26 0,0 0 46 16,-1 0-17-16,1 2 39 0</inkml:trace>
  <inkml:trace contextRef="#ctx0" brushRef="#br0" timeOffset="140672.98">25760 10156 454 0,'-1'5'359'0,"0"1"-53"0,-2 0-42 16,2-1-33-16,-1 0-31 0,-1-1-50 0,1-1-37 15,1 0-67-15,0-1-62 0,1 0 0 0,0 0-311 16,2-1-4-16,1 1 34 0,1-1 8 16,1 1 2-16</inkml:trace>
  <inkml:trace contextRef="#ctx0" brushRef="#br0" timeOffset="140809.33">25822 10490 486 0,'0'5'203'0,"-1"-4"-307"0,-1 0-171 0</inkml:trace>
  <inkml:trace contextRef="#ctx0" brushRef="#br0" timeOffset="140976.27">25883 10638 222 0,'-6'2'334'0,"2"1"-116"16,0-1-77-16,0 0-16 0,2 0-339 15,-2-2-95-15,1 3 21 0</inkml:trace>
  <inkml:trace contextRef="#ctx0" brushRef="#br0" timeOffset="141138.71">25805 10744 275 0,'-2'2'395'15,"0"-1"-107"-15,0-1-61 0,1 0-79 16,-2 0-70-16,1 0-35 0,1 0-4 0,0 0-316 16,0-3 0-16,0 1-12 0,1-1 6 15</inkml:trace>
  <inkml:trace contextRef="#ctx0" brushRef="#br0" timeOffset="142155.91">25764 10948 470 0,'0'-12'467'15,"26"-12"-62"-15,-24 14-62 0,-1 2-43 0,-1 0 4 16,0 8-10-16,0 0-27 0,0-8-31 0,0 8-35 16,0-6-14-16,-9 1-25 0,4 9-16 15,-9 5-8-15,-1 5-9 0,1 1-18 0,-1 1-19 16,1-1-10-16,0 2 5 0,2-2-9 0,2 2 1 16,0-3-16-16,4-2-4 0,0 3-11 15,1-4 16-15,3-2-22 0,2-3 20 0,0-6-18 16,0 0 9-16,0 8-11 0,13 4 2 15,3-8-9-15,2 2-3 0,2-4 2 0,2-1-3 16,-1 0-6-16,4-1-1 0,-1 0 0 0,-1 3-3 16,-3-3-12-16,0 1 6 0,-2 3-5 15,-3 1-3-15,-5-1 9 0,-1 3-7 0,-5-2 2 16,-2 2 1-16,0-1-6 0,-2-6 10 16,0 10 0-16,-13 13-16 0,2-10 9 0,-1-2 5 15,-3 0-7-15,-2 0-1 0,-2-2 0 0,1 0-2 16,-4-2-11-16,-1-1-47 0,-1-5-13 15,2 2 6-15,0-3-120 0,13 0-32 16,-9 0-62-16,-16-15 24 0,19 7-260 0,4-3 32 16,2-1 34-16,5 1 40 0,-1 2 28 0,0-6 25 15,4 5 17-15,-1-1 27 0,2 11 24 16,0-10 30-16</inkml:trace>
  <inkml:trace contextRef="#ctx0" brushRef="#br0" timeOffset="142397.05">25706 10873 1061 0,'8'-8'439'0,"-2"1"-63"0,2 2-50 0,5-4-25 16,1 1-27-16,3 1-28 0,4 0-31 0,1-1-17 15,6-1-22-15,2 2-17 0,2 5-28 0,1-4-39 16,1 5-27-16,-18 1-5 0,8 0-76 0,29 11-29 15,-29-4-39-15,-2 4-33 0,-3-1-48 0,0 2 16 16,-4-1-233-16,-3 2-57 0,3-2 24 16,-8 3 57-16,-2-4 23 0,6 5 23 0,-6-4 35 15,1-3-42-15,-2-2 46 0</inkml:trace>
  <inkml:trace contextRef="#ctx0" brushRef="#br0" timeOffset="143453.86">26413 10629 406 0,'0'0'365'0,"15"-15"-43"0,-15 15-34 16,24-28 5-16,-20 22-23 0,-2-1-35 0,0-1 16 15,-1 2-14-15,2-10-28 0,-3 16 8 0,0-11-8 16,0 1-12-16,0-2-12 0,-15-9-25 15,9 12-8-15,-2 0-8 0,-4 0-21 0,3 4-14 16,-2 4-8-16,11 1 4 0,-16 0-17 16,-17 13-16-16,15-4 2 0,-2 3-12 0,1-1-8 15,3 2-10-15,-1 0-7 0,3-1 4 0,1 2 0 16,4 1-2-16,2-1-4 0,7-2-3 16,-1 0-5-16,1-12-11 0,0 11 7 0,16 15-4 15,-3-14-8-15,3-1-11 0,2 0 5 16,3-2-14-16,-1 0-4 0,1-3-15 0,1 3 10 15,-2-2 7-15,-1 0-12 0,-3 1 8 16,-1 4-29-16,-4-4 27 0,-1 1-24 0,-2 3 17 16,-3-4 17-16,-4 0-14 0,0-1 13 15,-1-7 4-15,0 0 21 0,0 7-14 0,-10 6-3 0,6-8 21 16,-10 4 8-16,2-2-15 0,2-2 7 16,-1-2 1-16,2-2 24 0,-8 4-9 15,6-5 8-15,11 0-8 0,-10 0 4 0,1 0 10 16,2 0 1-16,-10-16-17 0,9 8 8 0,4 0-3 15,2 0-11-15,1 0-4 0,1 8-19 0,0-13-3 16,11-17-20-16,0 13-12 0,0-1-2 16,4 1-37-16,0 3 1 0,1 0-14 0,0 3 9 15,2 0-85-15,-1 5-25 0,-3-1-38 0,2 1-32 16,0 0 28-16,-5 4-261 0,0 2 12 0,-1-1 24 16,-1 1 18-16,-9 0 68 0,7 0 9 15,0 0-5-15,0 0 82 0,4 0 12 0,16 15 15 16</inkml:trace>
  <inkml:trace contextRef="#ctx0" brushRef="#br0" timeOffset="143890.02">26864 10834 1033 0,'-1'1'460'0,"-1"0"-26"0,1-1-26 16,0 3-19-16,0-3-35 0,1 0-22 0,1 0-29 15,0 0-27-15,1 0-46 0,1-2-1 16,3 2-43-16,-1 2 2 0,4-2-38 16,11-4-15-16,-10 4-11 0,4 0-5 0,4 0-34 15,-1 0-43-15,3 0-31 0,-4 0-46 16,0 0 1-16,-4 0-146 0,-2 0-50 0,-2 0-64 15,-1 0 26-15,-1 0-256 0,-6 0 41 16,16 4 47-16,-14-1 19 0,1 1 51 0,-3 1-1 16,0-1 33-16,-2 2 36 0,-4 6-3 0,-6 2 12 15</inkml:trace>
  <inkml:trace contextRef="#ctx0" brushRef="#br0" timeOffset="144087.55">26833 11039 1084 0,'-3'1'465'0,"-1"2"-51"0,2-2-50 16,0 2-27-16,1-1-38 0,2 0-3 0,1 0-30 16,2 1-45-16,2-1-12 0,12 1-32 0,3 0-25 15,2-3-59-15,-1 1-52 0,3 2-4 16,0 0-100-16,0-3-40 0,-10 0-75 0,-8 0-64 16,1 0 21-16,2 0-246 0,-2 0 21 15,-1 0 34-15,0 0 48 0,-7 0 19 0,6 0-11 16,-6 0 14-16,0 0 60 0,8 0 16 15</inkml:trace>
  <inkml:trace contextRef="#ctx0" brushRef="#br0" timeOffset="149809.26">27792 10727 307 0,'0'-14'321'15,"-15"14"-52"-15,15 0-28 0,0 0 0 16,0-14-24-16,0 14 9 0,-29-18-20 16,26 16 24-16,-1-1-30 0,2 1-17 0,1 0-22 15,-2 2-18-15,1-3-14 0,0 2 57 0,0 0-6 16,0-1-9-16,1 1-13 0,1-2-23 0,0-1-20 16,3 4-7-16,2-2 2 0,1 0-26 15,10-2-3-15,3 2-16 0,2 0 2 0,-12 2-10 16,5 0-18-16,20 13-12 0,-18-2 16 15,-4 5-10-15,1 0-8 0,-4 4 2 0,-2-1 4 16,-2 3-14-16,-4-1-1 0,-1-11-10 16,0 7 33-16,0 1-25 0,-17 18 6 0,8-18-17 0,-1-3 19 15,1-1-14-15,-3-3 22 0,1-2-19 0,-2 0-4 16,1-2 7-16,0-3-2 0,3-2-4 16,-1-1-11-16,1-1 15 0,9 0-3 15,-6 0-6-15,6 0-19 0,-8 0 23 0,8 0 2 16,-13-14-27-16,13 13-11 0,0-1 30 15,3 0-7-15,2-1 3 0,0 1-14 0,2 2 17 16,1 0-1-16,12 3-12 0,-10-3-10 16,25 10 25-16,-11-1 1 0,0-1-8 0,-6 4-3 15,-3-1 6-15,2 1 10 0,-3 0-20 0,-1 0 24 16,-3 1-17-16,-3-1 17 0,-3-2-3 0,-2 0-19 16,-2-10 15-16,0 7-1 0,0 0 10 0,0-7 10 15,-20 20-9-15,9-14 12 0,-3 0-18 16,-3-1 9-16,-2-1-13 0,-3-2 10 0,11-2-21 15,-8 0-18-15,-3 0-10 0,-2 0 3 16,-1 0-70-16,-28-14-28 0,26 8-11 0,3-2-34 16,2 0-36-16,6-1-17 0,1 2 22 15,6 0-128-15,-1-3-60 0,5 4-15 0,5 0 27 16,0 6 22-16,0 0 23 0,11-12 18 0,3 6-23 16,6 2 54-16,3-1 20 0</inkml:trace>
  <inkml:trace contextRef="#ctx0" brushRef="#br0" timeOffset="150331.64">28587 10810 442 0,'11'-16'321'15,"0"2"-44"-15,-1 2-28 0,-1-6-5 16,-4 3-17-16,-2 0-2 0,-1 1-35 0,-2 14-9 15,0-11-16-15,0-2-2 0,-12-14-24 16,3 15-6-16,-2 1-2 0,-3 3 3 0,-2-4-28 16,0 8 4-16,-4 2-12 0,9 2-11 0,-6 0 1 15,-2 0-9-15,-23 20-12 0,21-7-7 16,-1 0-7-16,3 0 15 0,1 4-8 0,3-2-7 16,2 1 4-16,1-1-10 0,4-3-12 0,3 4 1 15,3-5 2-15,1-2-21 0,1-9 33 16,0 12-16-16,14 10-23 0,-5-16 20 0,-2 0 3 15,2-4-6-15,0 1-20 0,1-2 16 0,10 0 6 16,-1 1-25-16,-8-2 32 0,4 0-39 16,19-16-11-16,-18 8 35 0,2-2 6 0,-1-1-35 15,-2 1 15-15,-1-1-5 0,-2 3-21 16,-3 3 25-16,-3 0 2 0,1 1 9 0,-4 3-1 16,1 0-3-16,-4 1-7 0,0 0-3 0,0 0 20 15,7 15 1-15,-7-7 9 0,0 10-16 16,0-8 18-16,0 5 1 0,0 4 6 0,0 2-1 15,0 0-12-15,-13 21 8 0,10-23-2 0,0 1-18 16,0-1-8-16,2-2 13 0,0-4-5 16,0-1-20-16,0-1-3 0,1-5-39 0,-1-1 9 15,1 1-20-15,-1-1 5 0,1-5-105 16,0 0-49-16,0 0-61 0,0 0 27 0,0 0-282 16,15 8 69-16,-11-9 17 0,3-2 29 0,11-1 62 15,-2-1-40-15,5-1 61 0,0 0 29 0,1-2 0 16,2 1 8-16</inkml:trace>
  <inkml:trace contextRef="#ctx0" brushRef="#br0" timeOffset="151171.38">29381 10818 295 0,'4'-1'332'16,"0"-1"-48"-16,1 0-34 0,-3 0-10 0,1-1-20 15,0 0-4-15,1 0-24 0,-2-1 6 16,-2-1-37-16,1 1 16 0,-1 0-15 0,-1-2-9 15,1 1-33-15,-2 0 3 0,2 5-3 0,0 0-4 16,-18-22-19-16,11 15-8 0,-7-1 15 0,-1 1-7 16,-1 2 9-16,2 3-10 0,5 2-22 15,-5 0 11-15,-17 12 3 0,12-1 2 0,-1 4 11 16,3 2-11-16,1 3-8 0,0-2-2 16,4 2-3-16,-1 2-18 0,3 3 11 0,1-4-13 15,4 2-5-15,1-1-3 0,4-4 4 16,0-8-11-16,11 16 6 0,0-11-19 0,3-1 9 15,0-3-8-15,5-2 0 0,1-2-4 0,3-4 6 16,0-2-12-16,0 0-13 0,-12-1-7 0,7 0 0 16,24-15 2-16,-21 6-12 0,1-2-6 15,0-2-1-15,-1-2-6 0,-2-2 6 0,-3-2 1 16,0-2 5-16,-4-1-1 0,-5-1-2 16,-2 4-5-16,-5 9 11 0,0-5-14 0,-16-19 22 15,1 16-25-15,-4 5 24 0,-7 0-23 16,1 2 6-16,-3 2 8 0,-2 1-25 0,-1 3-5 15,-1 2 3-15,3 2 3 0,-2 1-70 0,9 0-31 16,10 0-19-16,-4 0-42 0,0 0-31 16,-11 12 20-16,19-10-231 0,3 1-26 15,3 1 35-15,2-1 47 0,2 2 13 0,3-2 39 16,15 2 3-16,6 1 37 0,-1-1 2 0</inkml:trace>
  <inkml:trace contextRef="#ctx0" brushRef="#br0" timeOffset="151565.93">29913 10714 1176 0,'6'-4'399'0,"0"0"-19"16,-4 1-29-16,1-1-35 0,-2 1-7 0,-1 1-48 16,-1 0-12-16,0 2-18 0,-1 2-25 15,0 2-13-15,-10 11-14 0,1 0-2 0,-1 4-14 16,-3 4-16-16,4-3-18 0,0 4-12 0,4 1-7 15,-2 1 3-15,5 1-30 0,-1-1 0 16,5-1-8-16,0-13-10 0,0 5 7 16,0 3-8-16,13 20-20 0,-3-25 4 0,3-1-7 15,-1-4 15-15,4 2-17 0,0-9 4 0,3 0-17 16,2-3-2-16,-11 0-21 0,5 0-2 0,24-13-27 16,-18 4 3-16,-1-1 2 0,-2 0-9 15,-3-2 2-15,-2-1-3 0,-1 2 4 0,-3-1 3 16,-5 2-7-16,-1 2-1 0,-3 8 9 15,0-7 7-15,-15-7-6 0,0 6 2 0,-5 4 0 16,-2 2-15-16,-3-1-11 0,-2 0-19 0,1 3 4 16,12 0 4-16,-5 0-80 0,-21 13-36 0,20-11-51 15,5 3-31-15,4-5 24 0,3 2-195 16,2 0-51-16,3-2 34 0,4 0 21 16,0 1 55-16,4-1 17 0,0 0 16 0,15 0 38 0,-9 0 24 15,8 0-54-15</inkml:trace>
  <inkml:trace contextRef="#ctx0" brushRef="#br0" timeOffset="152020.14">30306 10824 780 0,'2'-5'432'16,"2"0"-14"-16,-4 1 9 0,2-1-31 16,-2 2-27-16,0-1-6 0,0 2-32 0,0-4-34 15,2 2-5-15,-2 0-36 0,0 0-28 16,2 0-37-16,0-2-4 0,1 2-22 0,9-6-20 15,3 2-1-15,4-1-16 0,0 4-33 0,1 3-6 16,-3 1-13-16,-7 1 4 0,4 0-25 0,17 14 0 16,-15-4-15-16,-1 2 9 0,-1 3-19 0,-5 1 15 15,-5 2-31-15,-2 0 27 0,-1 1-22 16,-1-10-6-16,-9 19 0 0,-3-6 15 16,1-4-16-16,-4-3-7 0,-1 4 21 15,-3-6-2-15,2 1-16 0,-4-2-8 0,-2-2 24 0,4-3-3 16,-2 1-14-16,1-4 8 0,2 1 2 0,2-3-6 15,3 0-12-15,3-2 3 0,0 1 19 16,10-1-22-16,-7 0 2 0,7 0 12 16,-9 0 5-16,9 0-13 0,-7 0-6 0,7 0-5 15,-7-8 14-15,10 8-21 0,1-2 9 0,1 2 6 16,4 0-11-16,-2 0-2 0,15 2 2 0,-11-2-13 16,5 0-2-16,6 0-17 0,3 0-27 15,0 0-25-15,2 0-46 0,0 0 13 0,0 0-86 16,-2 0-52-16,-1 0-42 0,3 0 27 15,25-5-235-15,-27-1-13 0,0 0 38 0,-1 1 45 16,3-4 40-16,0 1 38 0,-4-3 1 16,1 1 55-16,1 1 4 0,-3-3 35 0,-1-2 14 15</inkml:trace>
  <inkml:trace contextRef="#ctx0" brushRef="#br0" timeOffset="152337.48">30950 10807 602 0,'6'-17'333'0,"1"1"-33"0,-5 2 2 15,-2 3-29-15,0 11-35 0,-11-21 55 0,-1 13-36 16,-1 2 6-16,2 4-22 0,-2 2-29 0,13 0-14 15,-13 0-24-15,-14 11-1 0,14-2-37 0,0 1-3 16,2 0-14-16,2 2-9 0,2-1-13 16,5 0-3-16,0-1-12 0,2-10 0 0,0 7-8 15,0 0-9-15,17 12-14 0,-3-8-1 0,0-1-8 16,4 1 6-16,2-1-13 0,0-1 0 16,5-1-4-16,0 1-12 0,0 1 9 0,0 0-13 15,1-2 3-15,-3 2 0 0,1 1-6 0,-5 0-2 16,-4-2 4-16,-1 1-8 0,-3-2 8 15,-3 1 23-15,-7-1 11 0,-1-8 2 0,0 8-1 16,-11 4-3-16,-5-1 8 0,0 0-13 16,-6-4-1-16,-3-1 3 0,-2-1-33 0,-1-5-36 15,13 0-40-15,-8 0 6 0,-6 0-144 16,-29-10-101-16,31 3 26 0,1 0-273 0,-1 0 38 16,4 0 53-16,4-2 17 0,4-1 50 0,3-1 16 15,3-3 51-15,5 0-25 0,2 3 41 16,2 11 28-16,0-16 26 0</inkml:trace>
  <inkml:trace contextRef="#ctx0" brushRef="#br0" timeOffset="152508.43">30918 10703 1012 0,'18'-2'503'0,"2"-1"-56"0,-7 3-58 0,6 0-33 16,8 0-43-16,2 0-36 0,3 0-36 0,1 0-21 15,-1 0-35-15,1 0-51 0,-4 0-55 16,-1 0-10-16,-1 0-99 0,-4 0-80 0,-4 0-97 15,-5 0 21-15,-3 0-285 0,-5 0 41 0,-6 0 29 16,5 7 36-16,-12-6 0 0,1-1 34 16,-19 4 34-16,2 0 7 0,-10 1 48 0</inkml:trace>
  <inkml:trace contextRef="#ctx0" brushRef="#br0" timeOffset="179604.52">2739 12634 1088 0,'0'-15'394'0,"0"15"-47"15,0 0-46-15,0-14-55 0,0 14-30 0,0 0-23 16,0 0-24-16,0 0 4 0,13 12-20 16,-22 3-15-16,2-1-11 0,0 3-29 0,0 0 3 15,0 0-6-15,2-2-14 0,-1 2-24 16,1 0-4-16,-1-5 21 0,4-3-19 15,-1-1-5-15,0-2-2 0,2-3 7 0,0 2-21 16,0-1 6-16,1 0 6 0,0-3 5 0,0-1-27 16,0 0 8-16,0 0 0 0,0 0-25 0,14 2-2 15,-8-3 19-15,10-3-6 0,0-2-3 16,-2 6-1-16,-7 0-18 0,4 0 11 0,5 0 13 16,17 15-16-16,-15-6-5 0,0 1 20 0,-2 1 6 15,-2 2 10-15,0 2-25 0,-2-1 8 16,-2-1 11-16,-1 0 1 0,-2 0 4 0,-4-3-3 15,-1-1-3-15,-1 1 21 0,-1-10-19 0,0 7 4 16,-15 16 1-16,4-10 1 0,-5-2-4 16,0-1-6-16,-7-3 3 0,2 4-4 0,-1-4 1 15,0 0-17-15,-2-1-9 0,3-3-28 16,-2 1-4-16,4-4-29 0,3 1 5 0,16-1-53 16,-14 0-12-16,-13-13-30 0,17 1-45 0,4 4-40 15,5-4 23-15,-3-5-266 0,4 7 8 0,0-6 33 16,0-3 26-16,13-19 21 0,-7 19 50 15,0-2 32-15,0 2 12 0,1 2-12 16</inkml:trace>
  <inkml:trace contextRef="#ctx0" brushRef="#br0" timeOffset="179871.92">2746 12546 838 0,'-2'-6'378'0,"2"1"37"16,0 0-43-16,0 1-38 0,0 0-27 0,0 0-38 15,4 1-38-15,0-2-13 0,-1 1-29 0,12-3-27 16,0 0-15-16,5 0 1 0,2 2-24 16,1 0-10-16,0 2-15 0,1-2-25 0,3 2-17 15,-1-1-41-15,1 2-1 0,1-1-88 0,-3 1-53 16,-2-3-67-16,-1 0 19 0,1 1-328 15,-1-2 49-15,-4-1 7 0,2 3 31 0,-3-4 28 16,-4 2 46-16,-3 0 16 0,-1 1 57 0,0 1-7 16</inkml:trace>
  <inkml:trace contextRef="#ctx0" brushRef="#br0" timeOffset="180232.88">3360 12071 763 0,'3'-11'354'16,"0"4"-58"-16,-1 5-36 0,-2 2-32 0,1 2-19 15,-1 1-12-15,-1 2-4 0,-3 12-23 16,-1-1-2-16,-4 4-28 0,2-1-6 0,1 2-26 16,-1 0 12-16,-2 1-4 0,-1-1-16 0,1 1-26 15,-3-3-7-15,1 0 19 0,0-1-13 16,1-4-7-16,1 2-10 0,0-2-7 0,-1-3 3 15,6-2-5-15,0-1-16 0,0-3-2 16,2-1-5-16,0 1-1 0,2-2-2 0,0-3 13 16,0 0 2-16,0 0 14 0,16 5-12 0,-7-5-24 15,12 0 27-15,-7 0-14 0,2 0 13 16,5 0-16-16,0 0-2 0,-2 0-2 0,2 0-76 16,0 0-4-16,-1 0-14 0,0 0-35 0,-1 0-19 15,-4 0-43-15,-1 0-53 0,-3 0 20 0,-3 0-214 16,0 0-46-16,-8 0 55 0,7 0 32 15,-7 0 21-15,0 0 1 0,0 0 18 0,0 0 9 16</inkml:trace>
  <inkml:trace contextRef="#ctx0" brushRef="#br0" timeOffset="180443.94">3478 12255 759 0,'-4'-7'356'0,"1"2"-39"0,0 2-25 0,2 0-58 15,-2 3 4-15,1 0-28 0,0 5 39 0,-2 0-18 16,-1 12 11-16,0 1-26 0,-1 3-11 15,0 2-12-15,2 1-26 0,-2 1-17 0,2 0-18 16,-3-1-6-16,2-1-13 0,1 2-13 0,1-1-37 16,0-2-43-16,-1-1-26 0,0-3 1 15,4-3-97-15,-3 2-70 0,0-1-84 0,1-5 22 16,0-2-269-16,1 0 43 0,1-3 37 0,0-6 56 16,0 0 3-16,0 8 28 0,0-8 30 15,19 20 14-15,-10-9 24 0</inkml:trace>
  <inkml:trace contextRef="#ctx0" brushRef="#br0" timeOffset="180859.56">3825 12792 912 0,'-1'0'503'0,"1"0"-24"16,-1 0-22-16,1 0-26 0,-1 0-32 0,1 0-36 15,1-1-21-15,-1 1-23 0,1-2-48 16,2 2-46-16,2-3-14 0,13-3-27 0,-1 1-12 16,6 1-27-16,0-2-5 0,2 0-20 0,1 2-15 15,-5 1-17-15,6-1-2 0,3 4-28 16,-16 0-23-16,6 0-38 0,3 0-36 0,0 0-44 16,-3 0 8-16,0 0-143 0,-4 0-81 15,-2 0 28-15,-4 0-307 0,-3 0 40 0,-7 7 36 16,7 0 37-16,-9-4 33 0,-2-1 31 0,-6 6 41 15,-5-1 35-15,-1 0 17 0,1 1 7 16,-2-4 29-16</inkml:trace>
  <inkml:trace contextRef="#ctx0" brushRef="#br0" timeOffset="181050.06">3863 12912 892 0,'-4'3'379'15,"0"-1"-53"-15,1 2 57 0,1-3-14 0,2 2-20 16,3 0-12-16,0-1-19 0,2 0-38 15,10 5-31-15,0-4-30 0,3 2-11 16,-3-1-57-16,4-1-48 0,-3-1-46 0,7 0-5 16,0-2-212-16,-12 0-98 0,5 0 22 0,3 0-275 15,4 0 51-15,21-10 31 0,-19 6 32 16,-2 2 27-16,4 0 41 0,3 1 34 16,3-1-17-16,1-1-8 0</inkml:trace>
  <inkml:trace contextRef="#ctx0" brushRef="#br0" timeOffset="181684.25">4890 12457 712 0,'5'-5'360'16,"-1"2"-10"-16,0 0-22 0,0 0-44 16,-2 1-34-16,-1-1 6 0,0 2-2 0,-1 0-38 15,-1 0-17-15,-1 1-17 0,-1 2 5 0,-3 1-16 16,-8 8 0-16,-2 1-2 0,1 3-9 16,-2 3 4-16,1 0-3 0,0 3-9 0,-1 1-1 15,-1 2-2-15,3 5-23 0,-2 0-6 16,2 0-12-16,0 0-1 0,4 3-10 15,0-3-12-15,3-3-16 0,2 6 11 0,5-5-19 16,1-13 8-16,0 3-12 0,13 20-8 0,-1-20-12 16,3-4 20-16,3-3-26 0,2-3 8 0,3-3-13 15,0-3-5-15,-12-1-25 0,26-12-8 16,-13 7-2-16,-1-4 3 0,-2-1-8 16,-1-2-2-16,-1-3-8 0,-3 2 6 0,-2-2-7 15,-3-2 8-15,-3 4 0 0,-2 4 2 0,-4 0-10 16,-2 1 2-16,0 8-1 0,0 0 7 0,-17-10-2 15,-2 9 1-15,7 1-9 0,-4 0-14 16,-5 0-8-16,-22 16-29 0,22-12-23 16,4 3 11-16,1-4-117 0,6 2-52 0,3 0-44 15,4-3 28-15,3-2-274 0,2 0 48 16,0 0 55-16,4 0 37 0,0-2 26 0,11-2-4 0,3-3 28 16,5-1 38-16,0 0-1 0,2 4 36 15</inkml:trace>
  <inkml:trace contextRef="#ctx0" brushRef="#br0" timeOffset="182179.58">5194 12674 489 0,'-2'-3'448'0,"-1"0"-77"15,-1-1-50-15,0 0 45 0,-2 2-24 0,2-1-13 16,-1 1-14-16,0-2-8 0,1 1-15 16,1 1-19-16,-1-2-32 0,0 1-32 0,0-1-6 15,2 0-30-15,0 0-6 0,2-1-28 0,0 5-9 16,0-9-16-16,22-9-10 0,-8 8-21 15,3 1-8-15,4 0-14 0,2 2 0 0,2 1-11 16,2 1-18-16,-1 5-1 0,-11 0-6 0,4 0-13 16,26 12-7-16,-23-4 1 0,-1 4-10 15,-3 3 5-15,-6 6 3 0,-1-2-1 0,-6 0 4 16,-3 1 1-16,-2-9-10 0,0 6 7 16,-21 23-10-16,7-18 14 0,-1-3-13 0,-3 0 7 15,-3-2 7-15,-2-1-5 0,0 0 4 0,-1-4-2 16,1 0 1-16,-2-3-10 0,-2-1 14 15,3-1-5-15,3-2 1 0,2-3-3 0,3 1 9 16,4-3-7-16,12 0 7 0,-9 0-14 16,1 0-4-16,-3-12-6 0,8 9 10 0,1-1-18 15,1 0 9-15,2 0-3 0,2-1-1 0,0 1-4 16,1 0 6-16,9-5-10 0,-1 7 9 16,0 0-1-16,-12 2-3 0,16 0 10 0,20 11-7 15,-15-4 15-15,-1 1 4 0,3 2-4 0,-2 1 9 16,0 1-3-16,-2-1 3 0,-2 1-11 15,-2-3-7-15,0 0-5 0,-3 0-26 0,-3-2-19 16,-1-4-20-16,-2 1 9 0,-2 0-89 16,1-4-64-16,-5 0-92 0,0 0 27 0,0 0-266 15,0 0 56-15,15-11 47 0,-6-3 10 0,0-1 47 16,3 0 30-16,-1-3 10 0,0 2 10 16,3-1 39-16,1 0 42 0</inkml:trace>
  <inkml:trace contextRef="#ctx0" brushRef="#br0" timeOffset="182516.96">5657 12625 959 0,'3'-7'474'0,"-1"1"-73"0,1 2-53 16,-2 1-38-16,1 1-44 0,-1 3-20 0,-1 0-14 15,0 3-18-15,-2 1-20 0,0-1-22 0,0 3-10 16,1 0-23-16,-6 8-15 0,2-3-10 16,2 0-8-16,0 0-15 0,1-5-9 0,0 0-11 15,0 0-8-15,2-4-18 0,0 2 2 0,0-2-9 16,0 0-5-16,0-3 3 0,0 0 5 15,0 0-20-15,12 12 8 0,3-5-13 0,1-1 2 16,1 0-9-16,1-4 13 0,2 5-7 0,-1 1-1 16,-2-2-4-16,3 2 4 0,-2 1-10 15,-1-2 8-15,-3 1 3 0,0 1-3 0,-4 1-4 16,-2-1 3-16,-2-3 8 0,-4 0 8 16,0-2-1-16,-2-4 0 0,0 0 5 0,0 9-13 15,-15 10 14-15,3-8-8 0,-6-2-1 0,-2-4-41 16,-2-1-28-16,-2 3 5 0,-1-5-134 0,-3-1-53 15,13-1-98-15,-6 0 32 0,-3 0-233 0,-23-14 31 16,25 9 30-16,7-6 60 0,-1 0 7 16,5-4 33-16,4-1 12 0,2-5 62 0,5 0 14 15,0 10 9-15</inkml:trace>
  <inkml:trace contextRef="#ctx0" brushRef="#br0" timeOffset="182695.94">5721 12596 547 0,'9'-3'564'0,"8"-2"-47"15,2 0-47-15,0 0-19 0,1-1-38 0,5 1-40 16,1 2-46-16,1-1-36 0,4-3-29 16,-2 2-35-16,4 0-39 0,-2-2-47 0,-1 4-59 15,0-2-80-15,0 0 1 0,-2-2-208 0,-4 2 19 16,-4 0-358-16,-3-1 36 0,-5 2 26 16,-3 0 61-16,7 1 28 0,-7-2 35 0,-1 1 11 15,1 1 26-15,-1 2 13 0,0 0 0 0</inkml:trace>
  <inkml:trace contextRef="#ctx0" brushRef="#br0" timeOffset="183594.83">2373 13561 592 0,'0'0'320'0,"0"0"-67"15,0 0-5-15,0 0-12 0,0 0-7 0,12 25-10 16,18-21-29-16,9 0 7 0,14-1-11 0,8 2-21 16,9 0 22-16,6 0-25 0,10 2 5 15,14 0-28-15,7 2-7 0,8 2-23 0,3-2 12 16,6 3-25-16,4 0-8 0,5 1-13 16,5 1-6-16,2 1-9 0,-1-1 5 0,3 5-22 15,-5 0 5-15,-4-1-18 0,-8 1-2 16,-5-1 26-16,-11-1-11 0,-7-1-4 0,-11-1 1 15,-10-2-18-15,-8-1 1 0,-9-1-2 0,-9-4-6 16,-7 0 3-16,-4 1 1 0,-7-3-4 0,-4-1 1 16,-2-1-5-16,-6 1-10 0,-4-4-27 15,-7 0 3-15,-14 0-48 0,0 0-26 0,11-6-10 16,-16 3-30-16,-9-1-42 0,-6-2-63 0,-6-4 21 16,-5 3-268-16,1 2 41 0,-5 0 44 15,-6 1 28-15,-6 0 26 0,-2 1 44 0,-5-1 2 16,-3 2 5-16,-3 0 35 0</inkml:trace>
  <inkml:trace contextRef="#ctx0" brushRef="#br0" timeOffset="183946.27">3068 14044 293 0,'-38'0'341'0,"-67"13"-59"0,41-8-17 0,6 1 4 16,7-2-30-16,6 1-9 0,7-1-25 15,4-1 8-15,2 1-39 0,4-1 19 0,6 2-36 16,14-1-18-16,8-4 45 0,11 4-12 0,20-1-6 16,15-2-10-16,12 3-3 0,12-3-12 0,11 1-22 15,13 0-12-15,9-1 1 0,8 1-16 16,7 0-11-16,3 3-3 0,4 0-4 0,1-1-17 16,4-1-11-16,0 2 1 0,1-2 1 15,-5 1-10-15,-5-1 2 0,-3 4-11 0,-4-4-2 16,-8-1-6-16,-4 2 3 0,-4-2-11 0,-11-1 0 15,-9 0 0-15,-10 0 8 0,-9 0-8 16,-7 1-1-16,-8-1 2 0,-5 0-14 0,-6-1-4 16,-18 0-12-16,5 0-28 0,1 0 4 0,-6 0-78 15,-5 0-39-15,-10 0-25 0,11 3-43 16,-15-6 20-16,2 3-302 0,-4-2 24 0,0 1 39 16,0-1 26-16,-9-4 43 0,-3 0 28 0,-1-3 25 15,-1-1 18-15,0 0-2 0</inkml:trace>
  <inkml:trace contextRef="#ctx0" brushRef="#br0" timeOffset="184565.91">7499 12997 593 0,'-3'0'304'0,"2"3"-19"0,1-2 14 0,0 3-18 16,2-1 5-16,1 1-33 0,13 3 20 0,4 3-35 16,7-4 1-16,1 0-25 0,6-1-4 15,3 0-21-15,4 2-11 0,3-2-26 0,3-1-6 16,5 0-19-16,5-2-12 0,-1 0-13 15,0 2-5-15,0 0-8 0,-4 0-10 16,-3-2-23-16,-4 0-8 0,-6 0-30 0,-3 1-19 0,-5-1-19 16,0-1 3-16,-4 1-75 0,-5 1-12 0,-7-3-9 15,-5 0-47-15,-6 0-37 0,-2 1 18 16,-2-1-274-16,0 0-12 0,-25 3 38 0,0-2 11 16,-4 1 57-16,-6 1-24 0,3 1 36 15,-3 0 48-15,-6 4-24 0</inkml:trace>
  <inkml:trace contextRef="#ctx0" brushRef="#br0" timeOffset="184808.06">7469 13344 931 0,'-11'5'311'0,"6"0"4"0,1-1 2 0,9-1-41 16,-2 0 9-16,13 4-13 0,8-3-25 0,4 1-23 15,7-3-7-15,0 3-32 0,5-3-17 16,3 0-15-16,3 1-12 0,3-1-17 0,4 0-14 15,2-1-15-15,-1 1-24 0,0-2-35 16,-1 3-22-16,-1-1-2 0,-2 0-56 0,-1-2-52 16,-3 4-27-16,-24-4-43 0,11 0-58 0,2 0 19 15,4 0-284-15,-3 0 49 0,36-13 32 0,-39 6 28 16,-2-1 27-16,-3-1 19 0,1-5 22 16,-1-1 28-16,-6-1 5 0</inkml:trace>
  <inkml:trace contextRef="#ctx0" brushRef="#br0" timeOffset="185235.69">8121 12714 502 0,'-4'-2'277'0,"2"1"-19"16,0 2-7-16,1-1-18 0,0 0 1 16,1 2-21-16,1-2 18 0,0 3-25 0,3-1 26 0,13 8-21 15,5 0-3-15,4-1 9 0,4 2-25 16,-1 3-4-16,11 0-21 0,3 0-21 0,6 3-13 16,1 2-9-16,9-1-18 0,1 3 0 15,0-1-13-15,1 2-17 0,-2-1-3 0,-2 3-6 16,-3 0-6-16,-4 1-6 0,-4 0-8 0,-2-2-11 15,-7 1-12-15,-3 0-3 0,-2 1-2 16,-8 1 10-16,-6 1-11 0,-5-3-1 0,-8 5-11 16,-5-14 14-16,0 5-6 0,-22 25-2 15,1-23-1-15,-9 2 3 0,-6-2-8 0,-6 0 13 16,-8-1-10-16,-1-1-18 0,-4 1-28 0,-1 1 4 16,1-3-67-16,1 0-33 0,2-3-49 15,3-2-45-15,5-1 24 0,4-4-311 0,6 1 28 16,3-6 21-16,6 4 31 0,3-1 30 15,9-7 48-15,4 2 35 0,1-1 15 0,5 0 10 16,0-1 15-16</inkml:trace>
  <inkml:trace contextRef="#ctx0" brushRef="#br0" timeOffset="188380.72">10743 12934 527 0,'0'-12'300'0,"0"12"-39"0,23-29-23 0,-23 22-12 15,-2 0-28-15,1 3-10 0,0-3-1 0,1 7-22 16,0 0-16-16,-6-11-8 0,5 8-21 16,-1-1 2-16,-1 4-16 0,0 2 7 15,1 1 25-15,-2 4-30 0,-2 10-12 0,-3 2 36 16,5 4-2-16,-1 3-4 0,-1-1-13 0,1 3-9 15,1 1-8-15,-1 0-5 0,0-3-15 16,0 1-1-16,0-2-7 0,1-2-7 0,-2-3 0 16,0-1-3-16,1-3-6 0,1-1-13 0,-1 0 2 15,1-5-6-15,0-1 10 0,-1-3-9 0,2-2-3 16,-1-1-2-16,0-1-10 0,0-1-4 16,-1 0 5-16,5-1-8 0,0 0-11 0,-7 0-5 15,-12-19 3-15,9 8-13 0,0 0 5 0,3 2-8 16,2 1 15-16,2 1-3 0,0 2-9 15,2 2 10-15,-1-1-13 0,2 0 8 0,0 4 4 16,0 0-1-16,0 0 2 0,15-5-1 16,-8 4 6-16,14 4 6 0,-10-3-16 0,6 0 12 15,5 0 10-15,24 9 4 0,-18-3-22 0,-3 0 12 16,3 0 5-16,0-2 1 0,-3-1-14 16,-3 1 2-16,0-1 9 0,-2 0-13 0,-3 1-10 15,-4-2-26-15,-2-1 5 0,-1 0-39 16,-2 0-33-16,-4-1-15 0,-4 0-36 0,0 0-53 15,0 0 20-15,7 0-289 0,-7 0 37 0,13-12 33 16,-12 8-14-16,1 0 19 0,1 0 53 0,-3 0 10 16,0-1 34-16,0 2-20 0</inkml:trace>
  <inkml:trace contextRef="#ctx0" brushRef="#br0" timeOffset="188818.35">10933 13039 802 0,'0'-10'265'16,"0"0"-13"-16,-2 3-6 0,2 1-20 0,0 0-1 15,-1 3-14-15,1-2-13 0,0 5-22 16,0 0-23-16,0 0-11 0,0-6-33 0,0 6 14 16,0 0-11-16,0 0 4 0,-5-8-11 15,4 10 26-15,-2 2-6 0,1 1-6 0,1 2-1 16,-5 13-15-16,3 1 6 0,-1 0-8 0,2 5-11 15,0-1-3-15,-1 3-1 0,-1 1-9 16,1-4-14-16,0 4-12 0,-1-2 7 0,-3-1-8 16,4 1-4-16,-1-4 2 0,-1-2-7 0,2-1-11 15,-1-1-1-15,1-2-5 0,-1-2 5 16,1-4-9-16,1-3-1 0,0-2 2 0,1 1 2 16,0-2-6-16,0-3-2 0,1 2 8 0,-1-1 0 15,1-3-11-15,0 0-1 0,0 0-9 0,0 0-8 16,0 0-1-16,0 0-9 0,0 0 8 15,0 0-9-15,-2 5-9 0,2-5-4 0,1-1-9 16,-1 0 10-16,0 1-28 0,0-2 6 0,3 2-48 16,-2-1 6-16,-1-1-34 0,1 0-41 15,-1-1-26-15,2 1-34 0,0-3 21 0,3 2-277 16,-2-1 24-16,8-6 16 0,0-2 30 16,5 4 45-16,0-5 27 0,9 2 37 0,-4-3 3 15,7 2 29-15</inkml:trace>
  <inkml:trace contextRef="#ctx0" brushRef="#br0" timeOffset="189559.32">12337 13058 504 0,'-6'-1'339'15,"1"-1"-40"-15,1 2-35 0,1-1-7 0,-1-2-28 16,1 3 6-16,-1-1-41 0,1 1-4 0,2 0-34 15,-2-1-13-15,2 0 7 0,-1 0-16 16,0 1-15-16,0 0-12 0,2 0 25 0,0 1-8 16,2-1 19-16,2 0-6 0,2 1-18 0,17 1 6 15,-13-2-2-15,9 0-20 0,28 7-4 16,-18-7-5-16,2 2-11 0,4 0-10 0,1 0-12 16,-5 0 6-16,1 0-7 0,1 2-16 0,-1-1 6 15,-2 0-13-15,5-2 1 0,-6 3-10 16,-3 0 4-16,-2-2-13 0,-3-1-3 0,-4 1-8 15,-3-1-3-15,-5 1-42 0,-1-1-4 0,-1-1 4 16,-1 1-38-16,-2 0-28 0,-3 0 7 16,1-1-24-16,-2 0-35 0,0 0-27 0,0 0-28 15,-3 0 19-15,0 0-255 0,-1 0-15 16,-1-1 27-16,-1 0 35 0,2 0 28 16,-3 1 45-16,2-3 17 0,-3 2-12 0,1 1 9 15</inkml:trace>
  <inkml:trace contextRef="#ctx0" brushRef="#br0" timeOffset="189953.93">12334 13219 776 0,'-3'1'312'0,"0"0"-40"0,1 0-11 0,0-1 15 16,1 1-39-16,0 1-5 0,3-2-24 15,0 2 20-15,3 0-26 0,1 1 0 0,11 2-27 16,3-1-11-16,1 1-17 0,4 0-19 16,1 0 0-16,-1 1-10 0,2-3-14 0,0 3-3 15,-2-3-22-15,1 3 4 0,0 0-16 0,-3-2-5 16,-2 1-8-16,-1-2 1 0,-3 1-19 0,-3-2 8 15,-2 1-12-15,-3-1-2 0,-2 1-16 16,-1-3 0-16,1 0-1 0,-2 0-21 0,-1 2-12 16,-1-2 1-16,-1 0 3 0,1 0-33 15,0 0-34-15,-2 0-32 0,-1 0-7 0,0 0-19 16,2-2-21-16,-2 1-39 0,0-1 17 0,-1-1-255 16,-1 1-17-16,2-2 19 0,0 4 52 0,0-3-1 15,2-2 71-15,-2 2 17 0,1-1 4 16,1 1 3-16</inkml:trace>
  <inkml:trace contextRef="#ctx0" brushRef="#br0" timeOffset="191047.34">13438 13365 473 0,'-4'1'318'0,"-1"0"-30"0,1-1-28 0,1 1-16 16,-1-1 12-16,2 1-12 0,-1 0-10 16,1-1-10-16,0 0-23 0,0 0-10 0,0 1-6 15,0-1-9-15,0 0-13 0,1 0-13 16,1-1-9-16,0-2-27 0,4 0 9 0,-1 0-22 15,12-7-8-15,-3-1-18 0,1-3-1 16,1 0-20-16,2-4-10 0,2-2 0 0,-3 0-14 16,4-2-12-16,0-3-1 0,1-3-44 0,-1-1-10 15,0-2-15-15,0 1-17 0,-2-4 12 16,1 0-12-16,1-2-3 0,-1 2 13 0,-2 3 17 16,-3 0 1-16,0 1 8 0,-3 6 7 0,2-2 8 15,-4 3 5-15,-3 2-10 0,-1 4 2 0,-2 3 1 16,-2 5 0-16,0 9-2 0,0-9 9 15,0 2 6-15,-21-6 2 0,10 4 9 0,-2 5-1 16,4 1 11-16,2-1-18 0,-2 4 17 0,2-1 4 16,7 1 10-16,0 0-5 0,-9 0-2 15,-13 12-6-15,12-3-5 0,-1 0 24 0,2 4 18 16,-2 3-7-16,5 1 7 0,-1 3-8 16,-2 1-8-16,6 5 6 0,-3 3 3 0,1-2-14 15,3 4 9-15,1 3 16 0,1-19-17 0,0 9-16 16,0 2 15-16,10 28 9 0,-5-23-4 15,1-4-1-15,2-2-18 0,2 1 7 0,-1-2 4 16,2-3-13-16,-1-1-9 0,2-2 18 16,1-5-7-16,1-1-3 0,-1-1-8 0,-1-2 19 15,3-4-24-15,-4-2 8 0,-1-2 3 0,0-1-18 16,-10 0 1-16,8 0 9 0,3 0 1 0,15-14-20 16,-11 3 2-16,-2-4-16 0,-1 0 22 0,1 0-13 15,1-4-8-15,2 0 29 0,-5-1-13 16,1-1-2-16,-2 6 13 0,-1-1-13 0,0 3 3 15,-3 3-20-15,-1 3 21 0,-2 2-13 16,-1 3 4-16,-2 1 7 0,0 2 21 0,-3 1-2 16,0 2 3-16,-4 8 9 0,-3 4 0 0,-2-2 11 15,4 3 1-15,1 2 12 0,-1-1-4 16,3 0 11-16,-1 0-9 0,3-1 3 0,2 1 3 16,1-10-1-16,0 4-13 0,0 0 8 0,17 15-4 15,-5-13 2-15,1-4-5 0,2 0 0 0,3-3-5 16,0 0-8-16,2-2-5 0,0 0 6 15,1-5-1-15,-12 0-2 0,7 0-9 0,20-10-11 16,-16 3-7-16,-2-1-4 0,-2-4-6 16,-1-2 1-16,-2 0-15 0,-1-3 12 0,-3 0 4 15,-2-1 0-15,0 2-6 0,-5-1 1 16,-2-1-4-16,0 12 8 0,-12-13-3 0,2 9 1 16,-1 0-3-16,-6 3 0 0,-1 0 11 0,0 4 7 15,-2-3-16-15,0 2 11 0,0 1-8 0,-1 2-1 16,0-2-23-16,7 3-19 0,1 0 1 15,13 0 5-15,-8 0-61 0,0 0-37 0,8 0-25 16,-8 0-32-16,8 0-33 0,0 0 24 0,-11 10-276 16,11-8-4-16,3 1 55 0,1-1 33 15,1-2 11-15,12 7 28 0,0-2 33 0,5 1 31 16,5 0 7-16,3-1 26 0</inkml:trace>
  <inkml:trace contextRef="#ctx0" brushRef="#br0" timeOffset="191803.35">14562 13172 259 0,'6'-10'370'0,"1"-2"-48"0,0-1-3 15,0 0-43-15,-5 2-18 0,0 2-11 16,0-2-13-16,-1 2-17 0,-1 0-28 0,0 9-4 16,0-7-48-16,0 1 7 0,0-3-16 0,-17-13-15 15,8 13-8-15,1 2-14 0,-6 1-6 0,1 4-26 16,-3 0 11-16,9 2-8 0,-6 0-6 15,-20 16-5-15,16-5-5 0,-3 3 38 0,2 3-7 16,0 1-1-16,3 2 9 0,3 2-15 16,1 1-12-16,3-5 1 0,2 5 1 0,6-5 5 15,0-9-4-15,0 4-21 0,12 16 9 0,-5-14 0 16,3-3-2-16,2-1-6 0,1-3-7 16,3-1-3-16,1-4-10 0,0-1 9 0,-4-2-3 15,6 0 2-15,-11 0-12 0,6 0-13 0,19-18-8 16,-15 5 19-16,-2 1-18 0,1-5-22 15,-2 0 14-15,-2-3 3 0,1-1 4 0,-5-1-2 16,1-2-8-16,-4 4 11 0,0-1-8 0,-2 1 6 16,-1 3-3-16,-1 3 6 0,0 5-5 15,-2-1-10-15,0 2 23 0,0 8-11 16,0 0-9-16,0-6-5 0,0 6 21 0,0 0-4 16,0-7-12-16,-11 3 9 0,7 2-12 0,1 4 9 15,2 1 10-15,-3 2 8 0,2 1 6 0,-2 9-14 16,0 0 10-16,1 3 14 0,-1 2 5 15,0 2-10-15,1 2 17 0,3-12-8 0,0 6-7 16,0 6 7-16,0 0-6 0,-12 30-1 0,10-25-3 16,0-1-2-16,-2 3-7 0,0 1 9 0,1-1-3 15,-3-1 2-15,2-1 4 0,0 2-9 16,0-2-3-16,-2 1-3 0,1-3 6 0,-2 1-13 16,4 0 4-16,-1-3 1 0,-2-3 3 15,1-3-6-15,1-2 6 0,1-4 11 0,0-4 11 16,0 0 17-16,0-4 12 0,1 0 14 15,0 1-7-15,0-4 4 0,-1 0 0 0,-1-2-17 16,-2 0 21-16,6 0-9 0,0 0-13 0,-26-10 10 16,10 0-23-16,3-2 3 0,0-1 0 15,2-1 5-15,2 0-19 0,0 1-8 0,1-1 16 16,4-2-21-16,2-1 6 0,2-2-4 0,0 9-3 16,0-3-3-16,16-19-9 0,-3 17 3 15,1-3-5-15,2 1-11 0,2 1 1 0,3 3-9 16,0-2-20-16,2 4-6 0,1-2-22 15,0 2-6-15,4 3-20 0,-1-1-28 0,-2 1-8 16,4 3 13-16,-4-2-77 0,0 3-33 0,-4-1-16 16,-2 1-5-16,-6 3-37 0,-1-1 26 0,-5 1-158 15,-1-1-70-15,-2 1-5 0,-1 0 52 16,0 1 26-16,-2-1 17 0,-1 1 40 0,0 0 24 16,0 0 58-16,0 0-4 0</inkml:trace>
  <inkml:trace contextRef="#ctx0" brushRef="#br0" timeOffset="193509.39">15892 12657 563 0,'0'0'308'16,"16"-14"-41"-16,-16 14-37 0,0 0-23 0,0 0-6 16,0 0-29-16,20-26-21 0,-22 25-7 0,0 0-23 15,-1 1 1-15,0 0-14 0,-1 0-2 16,0 2 4-16,-1 2-7 0,-8 5 10 0,-1 0 13 15,1 3-14-15,-3 3-13 0,-1 1 25 0,0 2-6 16,1 1-3-16,-1-1 1 0,-2 3-12 16,2 0 7-16,-1 1-8 0,3 3-18 0,0-1 5 15,2-1-13-15,2 0-4 0,0-2-15 0,6 3 5 16,3 1-11-16,2-15 0 0,0 6-14 16,15 18 12-16,2-17-13 0,0-2-11 0,4-1 5 15,6-4 14-15,-2-3-16 0,0 1-1 0,1-5 2 16,3 1-8-16,-2-4 6 0,-13 0-5 15,5 0-11-15,20-12-1 0,-19 6-8 0,-2-5 0 16,-5 3-1-16,1-4 4 0,-3 0-14 16,-4-2 16-16,0-1-21 0,-4-2-5 0,-3 17 10 15,0-12 14-15,0 3-18 0,-17-11 10 16,6 12-11-16,-3-1 6 0,-1 4 8 0,-1 2-20 16,1 2-7-16,6 1 6 0,-5 0-16 0,1 0 5 15,-3 0-53-15,-11 9-14 0,18-6-21 0,0-1-41 16,4-1-20-16,0 0-34 0,3 0 20 15,2-1-283-15,3-1-6 0,-1 0 68 16,5 0 18-16,-2-1 24 0,12-1 51 0,3-7 17 16,3 4 13-16,2 0 9 0</inkml:trace>
  <inkml:trace contextRef="#ctx0" brushRef="#br0" timeOffset="194023.75">16433 12862 731 0,'-2'0'346'0,"2"-3"-36"16,-4 3-24-16,-1 0-11 0,1-1-24 0,-1-1-29 16,-2 0-27-16,2 0 12 0,-1 0 4 15,-7-5-30-15,4 1 1 0,-3-2-28 0,1-3-13 16,2 3-6-16,5-1-8 0,-1 3-31 0,3-2 2 16,2 0-17-16,0 8-1 0,0-7-21 15,11-14 7-15,-1 8-16 0,1 1-6 0,5 2 2 16,-1 3-18-16,5-1 4 0,-4 4-1 0,6 4-2 15,-1 0 5-15,-14 0-18 0,19 12-1 16,-12-2-1-16,0 4-13 0,-3 1 9 0,-3 2-3 16,0 2 2-16,-4-2-1 0,-2 3 0 0,-2-11 9 15,0 7-15-15,0 0-10 0,-18 18 20 0,5-16 5 16,-1-2-17-16,-1-2 7 0,-6 0 3 16,1 1-18-16,-2-1 8 0,-3-3 8 0,0 0-9 15,2 1 12-15,1-3-9 0,-5 2 5 0,0-1-2 16,5-3-6-16,1 0 1 0,6-1 6 15,1-5 0-15,3-1 13 0,11 0-17 0,0 0 10 16,-7 0 7-16,1-12-17 0,8 7 5 0,0 1-6 16,9-3-2-16,3 0 4 0,4 1-5 15,2 1 12-15,3 1-15 0,-2 3-11 0,-9 1 14 16,4 0-12-16,2 0 3 0,20 13-2 0,-20-4 14 16,-5-1 0-16,0 3-4 0,-1-1-19 15,-1 1 2-15,-1 1-37 0,-1-1-21 0,-1-1-6 16,-3-2-11-16,-1-2-19 0,3-2-18 15,-4 0-29-15,3-2-32 0,0-1 19 0,-6-1-204 16,7 0-69-16,7 0 13 0,18-11 25 16,-17 2 36-16,3-3 24 0,0-1 23 0,2-1 28 15,-1-1 36-15</inkml:trace>
  <inkml:trace contextRef="#ctx0" brushRef="#br0" timeOffset="194408.27">16887 12837 670 0,'-2'-5'341'0,"4"-1"-36"15,-4 3-26-15,2-2-16 0,-3 5-42 16,1 0-15-16,-2-2-19 0,2 2-17 0,-4 2-2 16,-6 7 4-16,0-1-34 0,-1 3-16 15,2 0-12-15,0-1-12 0,1 4-16 0,-3-2 4 16,6-2-32-16,1-1-7 0,1-1 27 0,1-3-22 16,2 1-1-16,-1 0-10 0,3-4 4 15,0 2-3-15,0-1 8 0,0-3-6 0,0 0-5 16,0 0-4-16,14 8-4 0,-7-8-1 0,-1 0-3 15,19 0-9-15,-12 0-2 0,6 0-2 16,0 0-13-16,4 0 0 0,1 0 24 16,-2 0-4-16,18 12-29 0,-24-7 1 0,-1-2 20 15,-4 3 5-15,-4-2-3 0,-1 2-1 0,-3 1-2 16,-1 0 17-16,-2-2 7 0,0-5 2 0,0 0-17 16,0 13 14-16,-18 13-7 0,9-14-1 15,-2 0 12-15,-3-2-18 0,1-3 12 0,-8 1-6 16,4-2 7-16,-1-3-22 0,3 0-21 0,-4 0 1 15,5-2-77-15,14-1-25 0,-11 0-53 16,-2 0-56-16,-10-16 19 0,17 6-282 0,2 2 5 16,3-1 41-16,1-3 9 0,0 3 45 15,0-4 23-15,13-14 25 0,-10 11 39 0,11 3 15 16</inkml:trace>
  <inkml:trace contextRef="#ctx0" brushRef="#br0" timeOffset="194617.83">16941 12843 870 0,'11'-10'357'0,"-1"0"-54"0,5-2-4 0,4 2-28 16,1 0-32-16,2 1-2 0,3 2-32 0,2 1-25 16,0 1-46-16,2-2-15 0,4 5-12 15,-1-2-22-15,2 4-27 0,-5-2-47 0,-2-1-39 16,-2 0-63-16,-4 3-83 0,-2-4 16 0,4-2-293 15,-8 2 73-15,-3 1 4 0,-4-1 25 0,-4 1 41 16,-3-2 10-16,-1 5 24 0</inkml:trace>
  <inkml:trace contextRef="#ctx0" brushRef="#br0" timeOffset="195205.9">15546 12524 653 0,'4'-1'300'16,"-2"-1"-26"-16,0 2-40 0,-2-3-13 0,4 3-33 16,-4 0-25-16,-3 0-8 0,2 0-35 0,-1 0 11 15,-2 1 4-15,-1 2-23 0,-10 5 3 16,-1-1-12-16,0 3 4 0,1 2 9 0,-2 0-15 16,-2 1-2-16,1-1 2 0,2 3-24 0,-4 3 5 15,5-1-20-15,-2 1 17 0,-3 2-27 16,2 4-5-16,0 0 19 0,-2 2 1 0,4 3-6 15,2-3-13-15,1 2 15 0,4 2-6 16,0 3-6-16,5-3-7 0,4-13-11 0,0 7-10 16,20 32-6-16,-2-22 25 0,4-1-15 0,7-1-1 15,7-1-21-15,7-1 0 0,2-1-88 16,7-2-41-16,0-3-52 0,4-2 16 0,0-1-282 16,2-3-15-16,3-3 11 0,-1-4 52 0,1 3 19 15,0-8 31-15,1 0 24 0,-1-1-5 0,3-2 16 16</inkml:trace>
  <inkml:trace contextRef="#ctx0" brushRef="#br0" timeOffset="195671.63">17377 12557 938 0,'7'0'302'16,"0"0"-7"-16,18 2-29 0,-12-2-21 15,30 12-12-15,-13-4-21 0,-4-1-24 0,5 3-21 16,0 3-18-16,4 7-17 0,-4-1-14 0,1 4 26 16,1 6-18-16,-5 2-13 0,-1 3-4 0,-5 5-25 15,-2-1 15-15,-6 8-12 0,-3-2-20 0,-5 3-15 16,-6-26-3-16,0 14 4 0,-21 46-6 15,4-39-1-15,-7 0-6 0,-8-1-69 0,-2-2-19 16,-3-5-35-16,-10-2-47 0,-2-1-81 16,-2-2 20-16,-3 1-284 0,-4-7 19 15,-1 1 44-15,-1-4 44 0,-4-1 16 0,-5-7 24 16,-1 3 31-16,0-4 5 0,-3-3-6 0</inkml:trace>
  <inkml:trace contextRef="#ctx0" brushRef="#br0" timeOffset="198157.78">15079 13389 440 0,'0'0'302'0,"0"0"-49"0,0-14-13 16,0 14-20-16,0 0-10 0,-5-22-20 15,2 18-19-15,1 1-14 0,0 1-29 0,0 1 4 16,-2 1-11-16,3 3 20 0,-3-1 15 16,-1 3-15-16,1 7-22 0,-7 2-9 0,2-1 1 15,2 1 3-15,-1 1-13 0,0-3 6 0,1 1-23 16,3-2 3-16,0-3 10 0,1 2-10 0,1-4-1 16,0 1 3-16,2-2-10 0,0-2 9 15,0-3-11-15,0 0-5 0,0 7-4 16,11 0-5-16,4 0-11 0,-3-3-2 0,1 1 1 15,4-2-22-15,0 0 12 0,1 2-9 0,5-3-6 16,-6 0 4-16,-1 4-4 0,0-6-8 0,-7 2 6 16,2 5-19-16,0-1 10 0,-3-2-16 0,-2 2-4 15,-2 1 13-15,-1-2-2 0,-1 1-6 16,0 1 6-16,-2-1 4 0,0-6 10 0,0 6-8 16,0 4 8-16,-21 12-4 0,9-10-1 15,1-2-5-15,-4-1 6 0,1-1 0 0,-3-1-9 16,-2 0 1-16,0-4 7 0,1 0-28 15,0-2-31-15,-4-1 5 0,13 0-51 0,-7 0-75 16,-20-11-39-16,23 5 18 0,-3-3-363 16,3-1 48-16,5 3 27 0,2-5 49 0,2-1 20 15,3 2 14-15,1 1 55 0,0 10 16 0,0-8 5 16,0-3 60-16</inkml:trace>
  <inkml:trace contextRef="#ctx0" brushRef="#br0" timeOffset="198399.51">15067 13378 1023 0,'2'-6'472'0,"10"-3"-65"16,1-1-36-16,5 1-39 0,-2 3-20 0,6-3-42 15,1 1-29-15,0-1-18 0,1 3-26 16,3 0-26-16,-5 2-25 0,1-1-50 0,-3 2-58 15,2 1-5-15,-3-1-169 0,-4 3 13 16,3 0-379-16,-5-3 28 0,-1 3 35 0,-3-1 31 16,0-1 21-16,1 0 32 0,9 1 38 0,1-2-8 15,3 3 61-15</inkml:trace>
  <inkml:trace contextRef="#ctx0" brushRef="#br0" timeOffset="-208063.06">12531 14638 943 0,'-14'0'333'16,"14"0"17"-16,0 0-41 0,0 0-40 15,0 12 5-15,0-12-11 0,0 0-17 0,9 17-24 16,10-13-10-16,6-2-26 0,0-1-18 0,1 1-22 15,0 1-5-15,-2-3-21 0,1 4-6 0,-1-2-18 16,1 0-24-16,0 1-32 0,-3 0-4 16,2 0-108-16,-3 1-59 0,-3-1-40 15,-1-1-64-15,-1 1 21 0,-5 1-263 0,-4-3 25 16,-1 0 38-16,-3 1 12 0,0 0 69 0,-3-1-7 16,0-1 53-16,0 0-7 0,0 0-21 15</inkml:trace>
  <inkml:trace contextRef="#ctx0" brushRef="#br0" timeOffset="-207840.46">12612 14861 380 0,'-5'1'387'0,"1"4"-51"0,1-4-24 0,-1 1-25 16,3 1-2-16,-1-1-37 0,2 1 9 0,2 1-7 15,8 6-32-15,1-5-15 0,5-1-19 16,5 3-27-16,2-3-16 0,0-1-9 0,4 0-35 15,1-1-10-15,0 1-91 0,-2-1-75 16,1-1-45-16,0 1 11 0,-1-2-360 0,-3 2 29 16,-1 1 19-16,-3-3 43 0,-1 3 25 15,-2-2 26-15,-4 1 25 0,5 0 28 0</inkml:trace>
  <inkml:trace contextRef="#ctx0" brushRef="#br0" timeOffset="-206755.08">13431 14844 944 0,'-1'6'313'0,"0"-2"-48"0,0 3 8 15,2-3 5-15,-1 1-32 0,0 0-19 16,0-1-27-16,0 0 25 0,2-3 0 0,3 2-41 15,0-3 4-15,1 0-22 0,13-3-23 0,-10 3-11 16,20-12-21-16,-7 2 1 0,-1-2-8 16,0-2-26-16,0-3-16 0,1-2-26 0,-1-1-6 15,1-3-24-15,-3-1-1 0,2-5-28 0,-1 0-15 16,-4-3-12-16,2-4 12 0,-4-3 4 0,-1-3 0 16,-2 3 7-16,-2 2 2 0,-2-1-16 15,-4 2 21-15,-1 5 7 0,-2 15 1 0,0-8 17 16,-12-26-16-16,7 28 11 0,-1 1-19 15,-4 4 20-15,-3 4 5 0,6 1-6 0,1 5-22 16,-2 3 18-16,8 4 21 0,-8 0 11 0,1 0-6 16,7 0-4-16,-22 19 37 0,11-4-3 0,2 1 19 15,-1 4 0-15,2-2 21 0,1 7-9 16,0 4 8-16,2 0-12 0,-1 0 12 16,3 3-2-16,0-3-6 0,3 5-7 0,-2-2-17 15,2 3-7-15,0-19 2 0,0 8-6 0,11 31-7 16,-3-26 3-16,0 1-5 0,2-4-7 0,0-2 0 15,3-2-11-15,-3 1 8 0,5-3-8 16,-2-2-2-16,1-4 8 0,3-3-11 0,-3-3 6 16,3-1-10-16,0-3 6 0,-2-1-8 15,-8-3-13-15,4 0 1 0,0 0-12 0,15-15 2 16,-11 4-11-16,-4 1 1 0,0-7-9 0,1-2 2 16,-4-1 2-16,2-2-1 0,-1 3 11 0,-3 1-1 15,-1 1 2-15,-1 4 6 0,0 1-1 16,-1 5 17-16,0 2 2 0,-3-2 0 15,2 4-5-15,-2 3 7 0,-2-3 6 0,2 6 7 16,-3 1 17-16,0 2-3 0,-1 11 3 0,2 3 19 16,-2 0-13-16,3 0 13 0,1-10 2 15,0 7 1-15,0-1 0 0,19 23 1 0,-8-21 0 16,0-2 3-16,3-1-27 0,3-1 4 0,4-4-6 16,0-2-5-16,3-6 6 0,-12-2-9 15,8 0-6-15,-1 0-23 0,27-14 3 0,-24 6-16 16,0-4-7-16,-4-5-21 0,-2 1 2 15,0-2-6-15,-3-3-11 0,-1-2-2 0,-5 2 1 16,1-1 0-16,-5 4-11 0,-3 0 16 16,0 9-8-16,0-2 24 0,-15-10-14 0,0 11 10 15,-5 5-4-15,4 1 4 0,-4 3-12 16,0-2 1-16,8 3-10 0,-3 0-11 0,-1 0-22 16,0 0 8-16,-14 13-58 0,19-8-17 0,5-1-37 15,-2-1-7-15,3-1-19 0,0 1-32 16,4-1 23-16,1 0-251 0,0 2 35 0,2-3-14 15,2 2 31-15,1-1 71 0,-1 1-6 0,16 6 68 16,5-1 17-16,-1-1-9 0</inkml:trace>
  <inkml:trace contextRef="#ctx0" brushRef="#br0" timeOffset="-205994.96">14820 14691 421 0,'11'-12'405'15,"-4"-3"-21"-15,-4 1-18 0,1-3-48 0,-4 0-1 16,0 2-50-16,0 8-18 0,0-5-4 16,0-3-28-16,-13-17-7 0,7 18-40 0,0 7-22 15,-5-7-5-15,2 5-15 0,-7 2-20 16,1 6 6-16,-2 1-20 0,7 0-3 0,-19 10 2 16,8-1-9-16,0 4-11 0,2 1 1 0,0 2-1 15,4 2 6-15,-3 0-3 0,5 2-10 16,-3 0-2-16,2 2-4 0,2-3-5 0,8 1 1 15,-2-1-1-15,0-2-11 0,6-3 6 16,0-14-10-16,0 11-4 0,19 14-3 0,-5-18 5 16,1 0-8-16,3-5-7 0,2 0-5 0,-10-2 12 15,5 0-14-15,21-13-15 0,-11 6 4 0,-3-1-15 16,1-3 4-16,-3-3-18 0,0-2 10 16,-4-1-3-16,0-1-6 0,0-2-1 15,-1 1 4-15,-3-1 1 0,-1 1 4 16,-3 2-5-16,-3 0 11 0,-1 0-4 0,-1 7 8 0,-2 3-8 15,-1 7 12-15,0 0-17 0,0-9 11 16,0 9-8-16,0-6 10 0,-12-3 3 0,9 9-5 16,-1 0 3-16,2 2 10 0,-2 1-1 15,1 0 5-15,1 1-6 0,-3 1 14 0,0 7-1 16,3 0 9-16,-2 5 15 0,2 2-15 0,0 3 21 16,0 3 6-16,2 0-4 0,0 1-4 0,-1 3-13 15,1-1 0-15,-2 3 4 0,2-15-5 16,0 8 14-16,0 4-17 0,0 4-6 0,0 0-1 15,0-1 6-15,0 2-8 0,0 0 10 0,0 0 0 16,0 1-23-16,0 0 14 0,0-1-12 16,0-1-1-16,0 0-5 0,0-1 2 15,0-2 9-15,-12 24-12 0,10-34 12 0,-2-1-21 0,1-4 21 16,1-5-8-16,0-1 3 0,0-1-4 16,-2-2 5-16,0-2-18 0,-4-1 26 0,-5 4-17 15,0-4 7-15,-10-2 1 0,13 0-1 16,-5 0 21-16,-3 0-5 0,-25-16-11 0,21 7 4 15,5 1 7-15,-2-1 7 0,6 0 1 0,-1-4-3 16,6 2 14-16,3-2-3 0,3-2-23 16,2 7 32-16,0-6-23 0,19-22-4 15,-3 14-3-15,0 5 16 0,4-4-28 0,3-1-15 16,-1 0-25-16,5-2-17 0,0 2-14 16,4 0-25-16,-1 1-21 0,3 0-23 0,1 1 13 15,-3 2-92-15,4 2-52 0,-2-1-29 0,-1 2 27 16,-3 1-203-16,4 1-76 0,-1 1 23 15,-3 1 50-15,-1-2 42 0,-2 4 36 0,-2-4 13 16,3 3 10-16,-4 1 33 0,-2 1 17 0,-6 2 20 16</inkml:trace>
  <inkml:trace contextRef="#ctx0" brushRef="#br0" timeOffset="-203498.2">16429 14439 421 0,'0'0'333'0,"0"0"-24"0,0 0-43 0,0 0 5 15,0-14 7-15,0 14-23 0,0 0-59 0,-2-22 6 16,1 19-24-16,-1-1-20 0,0 2 1 0,0-1-19 15,2-2 21-15,0-1-8 0,0 6-17 0,0 0-31 16,17-21-25-16,-3 12 12 0,1 1-31 16,6 0 15-16,2 2 2 0,2 4-10 0,2 1-7 15,-16 1-23-15,9 0-3 0,22 14-28 16,-21-3 2-16,1-2 22 0,-6 6 12 0,0-1-14 16,0 3-2-16,-8-2-3 0,0-1-20 0,-4-1-4 15,0-2 22-15,-4-1-4 0,0-10-1 16,0 8-5-16,0 1 3 0,-16 11-6 0,5-10 11 15,0-1-17-15,-5-1-1 0,3-4 0 0,-1-1 13 16,3-1-18-16,-1 0 20 0,1-2-1 0,1 0-34 16,10 0-4-16,-8 0 4 0,0 0 35 15,1 0-8-15,7 0-8 0,-7 0 6 0,7 0-2 16,-9 0-3-16,9 0-48 0,-9-2 3 0,11 2 4 16,2 0 3-16,-1 0 35 0,6 0-4 15,9 2-17-15,-8-2-20 0,5 0 11 0,25 10 7 16,-17-5-17-16,2 0 14 0,-3 2-18 0,-2-2 14 15,-2 0 10-15,-1 2-1 0,-7 3 10 0,-1 0-12 16,-2-2 21-16,0-2-3 0,-7 1-16 16,0-7 12-16,0 0-16 0,0 8 23 15,-18 11-9-15,5-12 15 0,-6 1-23 0,1-1 22 16,1-2 1-16,-4-2-7 0,-6 0 4 0,2 0 6 16,-1-3-2-16,1 0-17 0,13 0-8 15,-5 0-33-15,-4 0-7 0,1 0-32 0,2 0-20 16,2 0-39-16,-8-12-29 0,17 9 18 15,2-1-182-15,3 1-75 0,0 1 30 0,4-1 10 16,3 1 37-16,-3-2 31 0,16-4 13 0,3 1 7 16</inkml:trace>
  <inkml:trace contextRef="#ctx0" brushRef="#br0" timeOffset="-203029.44">17297 14511 554 0,'4'-10'320'0,"5"-4"-50"0,-7-2-14 0,-2 3-2 16,0 13-15-16,0-14-34 0,0-2 13 15,-14-14-30-15,3 15-20 0,2 1-26 0,-2 4 0 16,-5 1-6-16,1 4-30 0,-5 3 5 0,10 2-12 16,-7 0-9-16,-19 19-10 0,15-10-7 0,5 6-10 15,-1 0 9-15,-1 1-9 16,6-1-8-16,4 0-6 0,1 1-23 0,2-1 11 15,0-7 6-15,3 1-6 0,2-9-4 0,0 8-3 16,18 7-19-16,-9-8 16 0,0-3-3 16,1-1-24-16,-2-2 12 0,-8-1-22 0,18 0 16 15,-2 0-36-15,2 0-10 0,24-16 24 16,-23 8-16-16,-2-1 28 0,-1 2-16 0,2 0-10 16,-2 0 16-16,-5 1 3 0,0 1 12 15,-4 3-6-15,-1 2-4 0,-1 0 26 0,-5 0-3 16,0 0 37-16,12 10 7 0,-10-3-12 0,2 7 19 15,-1 4-7-15,-3 0 22 0,0-10-6 0,0 9-14 16,-11 17 11-16,6-13-15 16,-2-1-10-16,4-1-7 0,-1 0-5 0,-2-3 5 0,4 0-8 15,0-4-19-15,-3-4-8 0,5 1-42 16,-2-4 4-16,-1 1-61 0,3-2-39 0,-2 0-31 16,2-3-51-16,0-1 19 0,0 0-298 0,5 0 21 15,-1-2 49-15,0 0 7 0,7-5 42 0,5-2 22 16,0-1 16-16,6-1 31 0,2 0 25 15</inkml:trace>
  <inkml:trace contextRef="#ctx0" brushRef="#br0" timeOffset="-202649.95">17791 14512 889 0,'0'-5'329'15,"-2"0"-35"-15,-1 3-15 0,-1-1-29 0,2 1-16 16,-3 2-25-16,-2 2 1 0,-6 3-23 0,2 2-8 15,-5 3-4-15,7 3-14 0,-1 0 6 16,3 3-23-16,2-2 5 0,4-2-18 0,0 0-5 16,1-12-12-16,0 12 2 0,12 15-15 0,-5-18 0 15,4 3-13-15,1-4-11 0,4 0 6 16,1-1-7-16,1-5-17 0,1-1-18 0,-8-1 3 16,4 0-12-16,5 0-9 0,21-15-17 15,-19 7-15-15,-1-1-8 0,-1-2-8 0,-4-2-4 16,0 0-18-16,-3-2 12 0,-1-2 6 0,1 0 1 15,-5-1-20-15,-4 2-8 0,-4 0-2 16,0 8 6-16,-10-9 5 0,-4 4 13 0,-1 2 21 16,-5 4 2-16,0 0-18 0,-3 4 7 0,-4 3 11 15,15 0-11-15,-8 0 6 0,-5 0-5 0,0 0-54 16,-21 12-16-16,23-7-41 0,3-2-28 16,4 1-70-16,1-1 20 0,9 2 20 15,3-3-289-15,2-2 34 0,3 2 56 0,1 1 28 16,19 2 21-16,2 1 44 0,6-2 15 0,2 3 6 15</inkml:trace>
  <inkml:trace contextRef="#ctx0" brushRef="#br0" timeOffset="-202018.69">18499 14298 422 0,'6'-5'334'16,"-1"-1"-43"-16,0 3-9 0,-3-2-6 0,1 2-8 16,1 2-12-16,-1-4-13 0,-3 3-29 0,2 0 3 15,-1-1-42-15,0 1-18 0,-3 0-18 16,0 2 14-16,-1-1-19 0,-1 3 2 0,-3-2-29 15,1 3 9-15,-8 6 8 0,-2 3-3 0,-2 3-23 16,2 4 15-16,1-1-3 0,0 2 6 0,-1 3-3 16,2 1-15-16,-3-2-4 0,4 4 0 15,1-2-6-15,4-2-8 0,0 6-6 0,4-2-4 16,0 0-6-16,4-3-18 0,0-12 0 16,11 18 2-16,-1-12-12 0,4-4 2 15,0-1 6-15,5-3-5 0,0-2-4 0,3-2-24 16,-1-4-11-16,-10-1 5 0,6 0-13 0,2 0-10 15,22-13-11-15,-22 6 0 0,-2-4-3 0,-2 0-5 16,-1-1 0-16,-1 3 4 0,-5-2-8 16,-1 4 4-16,-4-2 8 0,-3 2 1 0,0 7-6 15,0 0 23-15,-21-16-22 0,5 11-3 16,-5 0-30-16,-1 1 7 0,-1 4-27 0,-1 0-36 16,1 0-27-16,11 0-34 0,-3 0-37 15,-1 0 23-15,3 0-280 0,3 0-25 0,2 0 36 16,8 0 34-16,0 0 48 0,-8 6 11 0,12-5 65 15,5-1 12-15,14 3 5 0</inkml:trace>
  <inkml:trace contextRef="#ctx0" brushRef="#br0" timeOffset="-201532.9">18851 14504 808 0,'1'-2'408'0,"-1"-2"-60"15,0 1-47-15,-1 0-37 0,1-2 35 0,-2 1-11 16,2 0-35-16,-1 0 4 0,1-1-35 16,-1 1-15-16,1-3-18 0,0 7-21 0,0-7-14 15,0 7-14-15,11-22-33 0,0 12-2 0,1 0-18 16,2 2 3-16,1 6-16 0,4-4 2 0,1 3-17 16,1 3-2-16,-10 0-16 0,7 0 7 15,23 14-4-15,-20-4-6 0,-1 4-11 0,-5-1-6 16,-3 2-2-16,-3 0 2 0,-4 1-7 15,-5-2 6-15,0-4 5 0,-11 14-19 0,0-7-6 16,-1-1 13-16,-5-1 5 0,1-2-10 0,-6-1 2 16,1-2 5-16,-1 0-11 0,-2-2 5 0,2-2-11 15,-2-2 15-15,-2 1-4 0,4-3-9 16,-1 0 7-16,4-1 1 0,0-1-8 16,11 0 8-16,-1 0-2 0,0 0-3 0,0 0-5 15,1 0 6-15,8 0-10 0,-7 0-1 0,-2-12 2 16,9 10-2-16,3 0-16 0,1-1 19 0,1 2-9 15,13-3 7-15,2 4-3 0,2-3-1 16,3 3 8-16,-12 0-2 0,8 0-7 0,3 0 10 16,29 13-4-16,-23-8 13 0,-4-1-27 15,-2 1-38-15,-1 0-5 0,0-1 8 0,-6 0-99 16,-4-2-29-16,-2-1-40 0,-4 1-63 0,-7-2 27 16,8 0 25-16,-2 0 19 0,5 0-262 15,4 0 48-15,21-16 2 0,-14 10 44 0,1 0 26 16,-1-1-8-16,4-4 16 0,-2-2 26 15</inkml:trace>
  <inkml:trace contextRef="#ctx0" brushRef="#br0" timeOffset="-201212.55">19545 14394 661 0,'3'-10'391'0,"-2"1"-49"16,0 1-46-16,-3 3-19 0,-1 1-17 16,-2 1-33-16,0 0-23 0,-1 3-23 0,0 0 0 15,-9 3-24-15,1 4-13 0,4-2-19 0,2 0-10 16,-1 5-20-16,1 1 6 0,2-1-12 15,3-1-3-15,2-1 6 0,1-8 3 0,0 7 10 16,12 11-6-16,-1-8-5 0,3 1-21 16,-1-1-4-16,4-2-9 0,8 1 2 15,0 0-6-15,0 1-10 0,2-3-6 0,-3 3 4 16,1 0-7-16,-1 1-13 0,-2 0 11 0,-4-2-18 16,-4 1 6-16,-2 1 19 0,-5 2-6 15,-4-2 17-15,-3-11-7 0,0 6 4 0,-12 13 1 16,-2-9-15-16,0-1-2 0,-5-2 0 0,-1-2-14 15,-5-1-28-15,0-3-41 0,-4 2 4 16,-2-3-142-16,15 0-65 0,-24-10 22 0,10 5-313 16,3 0 17-16,2-1 39 0,6-2 69 0,1-1 31 15,4-3 26-15,4-2 21 0,4 2-21 0,6-3 42 16,0 7 16-16</inkml:trace>
  <inkml:trace contextRef="#ctx0" brushRef="#br0" timeOffset="-201029.57">19610 14342 1040 0,'26'-5'474'0,"1"1"-36"0,0 1-48 16,5-1-45-16,1 2-40 0,1-2-38 0,4 0-31 15,1-1-26-15,2-2-24 0,-1 1-47 16,-2 2-58-16,0 2-8 0,-5-3-119 0,-2 4-65 16,-1-2-39-16,-3 0 12 0,-8-1-272 0,-7 0-44 15,-6 4 47-15,-5-3 10 0,-1 3 44 16,0 0 13-16,-21-9 47 0,0 7-22 15,-5-2 29-15</inkml:trace>
  <inkml:trace contextRef="#ctx0" brushRef="#br0" timeOffset="-200362.79">16544 14122 383 0,'2'-3'301'0,"2"0"-38"16,0-1-30-16,-1 0 7 0,2 1-19 15,-1-1 8-15,-1-1-10 0,1 0-20 0,-2 2 20 16,2-2-19-16,1 1-22 0,-3-1 20 0,-2 0 1 16,2 2-22-16,-2-1-19 0,0 1-14 15,0 3-17-15,0 0-12 0,-11-6-9 0,5 5-23 16,-3 1 0-16,-11 2-5 0,9-2 8 0,-26 8-12 15,15 3 5-15,-1 0-2 0,-1 3-7 16,-2 2 14-16,1 4-15 0,1 2-1 0,-3 2 4 16,3 1-16-16,-1 8 5 0,2-1 2 15,3 2-13-15,0 6-10 0,5 0 5 16,5 1 0-16,6 3-7 0,2 1-20 0,2-23 11 16,13 43-3-16,5-21-19 0,7 1-33 0,4-5-23 15,7-1-15-15,8-2 8 0,11-2-87 16,3-7-35-16,7-1-38 0,3-3-54 0,8 0 30 15,3-3-235-15,3-6-22 0,7 0 60 0,7-5 15 16,6 1 33-16,3-2 18 0,7-4 53 16,1-4 21-16,4-1-17 0,-56 0 21 0</inkml:trace>
  <inkml:trace contextRef="#ctx0" brushRef="#br0" timeOffset="-199820.35">20401 14132 514 0,'-2'1'287'0,"1"-1"-6"0,-1 0-24 0,2 1-6 16,0-1-24-16,2 3 4 0,0-1-6 15,1 1-26-15,2 0 29 0,9 6-16 0,1 0-9 0,5-2-13 16,-1 3-11-16,0-3-12 0,2 3-10 16,1-1-18-16,0 2-15 0,2 1-13 0,0 3-4 15,1 3-11-15,1 4-33 0,2 1 14 16,2 7-14-16,-1 3-9 0,-2 4-8 0,-1 0-3 15,-2 2 2-15,-5 2-30 0,-6 1 7 0,-4 0-10 16,-7-2-41-16,-2-19 2 0,-14 39-38 0,-3-19-22 16,-7-5-52-16,-6-3-58 0,-6-2 17 15,-3-3-261-15,-6-1-51 0,-6-2 30 0,-1-2 44 16,-6-2 20-16,-3 0 41 0,-5-2 45 16,-5 1-2-16,-3-2 43 0</inkml:trace>
  <inkml:trace contextRef="#ctx0" brushRef="#br0" timeOffset="-198424.14">15489 15022 676 0,'0'0'294'16,"0"0"-42"-16,0 0-10 0,0-14-26 0,0 14-5 15,0 0-42-15,-27-22-12 0,25 21-6 16,0 1-8-16,0 2-16 0,-2 2 30 0,-3 9-13 16,0 1-22-16,2-4-13 0,-2 6 5 15,3-3-2-15,-7-1-18 0,9-1-10 0,-3-1-22 16,-2 7 1-16,5-7 10 0,0-1-12 0,0-3-7 15,0-3-5-15,2 0-6 0,0 0 13 0,0-3-6 16,0 0-22-16,10 3-2 0,-5-4 19 16,2-1 0-16,0 2-12 0,13-5-8 0,0 2-1 15,0-1-12-15,1-1-7 0,-3 3-3 16,0 2 42-16,-18 0-26 0,15 0 20 0,17 18-26 16,-16-9 39-16,1 5-4 0,-5 1 3 15,1 2-7-15,-6 1-3 0,6 1 8 0,-8-1 9 16,-1-1-4-16,-2 0 1 0,-2-5-1 15,0 0 6-15,0-12-13 0,0 12 7 0,-13 15-21 16,2-15 15-16,-2-1-9 0,-1-2-12 0,-4 0-38 16,-3-2-14-16,2 2 4 0,0-5-107 0,-3 3-47 15,0-6-55-15,1-1-56 0,7 0 28 16,4 0 22-16,-1 0 22 0,-1 0-261 0,-6-12 10 16,12 8 32-16,1-3 28 0,2 1 63 0,1 1 20 15,0-2 11-15,2-2 37 0</inkml:trace>
  <inkml:trace contextRef="#ctx0" brushRef="#br0" timeOffset="-198197.54">15414 15020 735 0,'0'-3'396'16,"2"1"-46"-16,9-6-22 0,5-2-42 15,9 1-2-15,6-3-47 0,5 1-14 0,8-1-27 16,2 2-60-16,0 0-20 0,0 4-33 16,-4-1-79-16,2 3-34 0,-4 0-82 15,0 1 11-15,-3 1-222 0,-2-1-101 0,-1 0 27 16,-1 1 24-16,-3-2 35 0,3 2 29 0,-1-1-18 16,1-3 15-16</inkml:trace>
  <inkml:trace contextRef="#ctx0" brushRef="#br0" timeOffset="-195111.83">11779 14687 343 0,'17'-15'327'16,"9"-19"-21"-16,-20 14-25 0,-2 1-16 0,1-1-29 16,-3-1-26-16,-2-1-1 0,0 11-23 0,0-6-18 15,0-3-1-15,-16-22 16 0,6 23-53 0,-3 0-15 16,-5 2 27-16,1 6-17 0,-2 6-24 16,-3 5-14-16,10 0-9 0,-25 9-8 0,13 2-7 15,0 6-7-15,1 1-5 0,-2 3 27 16,1 0-7-16,2 2-22 0,0 2 28 0,4-1-24 15,1 1-7-15,4-1 0 0,2-1-17 0,3 1 11 16,3 0-12-16,3-1 22 0,2-12-19 16,0 5-19-16,16 20 29 0,-3-17-21 0,1-2-4 15,2 1-3-15,1-1 7 0,1-1-8 0,-2 1 12 16,3-1-7-16,0 1-6 0,-4 0-11 16,4 2 10-16,-5-3-9 0,1 0 2 15,-5 1 0-15,0-3-5 0,-4-1 12 0,-2-1 18 0,-2-5-5 16,-2-7 19-16,0 8 12 0,-12 13-5 15,2-11-11-15,-4-1 4 0,-2-3-1 0,0-1-12 16,-2-2 4-16,2-3 4 0,7 0 5 0,-4 0-8 16,-18-10 3-16,16 3-2 0,1-2-4 15,2-5-10-15,5-1-2 0,6-2 6 0,1 7-5 16,0-6-7-16,17-21-2 0,-5 16-19 0,6-2 8 16,2-1 1-16,5 0-13 0,3 0-8 15,5-1-30-15,3 1-18 0,5 2 7 0,-2 1-85 16,1 2-47-16,1 2-50 0,0 2 25 0,-2 2-311 15,-4 4 23-15,-3 2 68 0,0 4 7 16,-4-1 36-16,-15 4 45 0,2 0 31 0,15 12 24 16,-20-7 16-16,-4 2-41 0</inkml:trace>
  <inkml:trace contextRef="#ctx0" brushRef="#br0" timeOffset="-183903.24">21968 12779 862 0,'0'0'290'16,"0"0"-38"-16,-21-22-15 0,-2 20-29 0,11 2-27 16,-28-5-16-16,12 3-27 0,-1 0-17 15,2 2-15-15,2-3 4 0,-2-1-10 0,1-1-5 16,6 1-25-16,-1-3 17 0,0-2-17 0,1 0 11 15,2 1 26-15,3-2-13 0,2 1-37 16,2-1 27-16,4 2 4 0,1-1-21 0,3 4-28 16,2-2 7-16,1 7-2 0,11-23 3 0,2 8-15 15,4-1-3-15,2 0 0 0,2 2 3 16,1-4 5-16,5 4-14 0,-1-3-3 0,1 0-4 16,0 0-7-16,-4 0 8 0,-2 3 7 15,1-2-16-15,-5 0-6 0,-3 2-10 0,-2 2 18 16,-6 4 0-16,-4 1-31 0,-2 7 2 0,0 0 19 15,-14-7-22-15,-4 7 3 0,-2 4 18 16,10-4-5-16,-23 12 9 0,9-4-17 16,3 4 11-16,2-1 4 0,0 2-20 0,3 3 16 15,1 2 1-15,4 3-9 0,-1 0-6 0,5 0 3 16,1 6 7-16,3 1 21 0,3 2 0 16,0-14-8-16,0 9-10 0,0 3 24 0,0 2-18 15,0 1 20-15,0 0-2 0,-12 32-2 0,7-34-2 16,-3 2-1-16,-1-2-2 0,-3-1-2 15,-2-1-1-15,-2-3 28 0,-2 0 12 0,-1-2-4 16,-2 0 9-16,0-2-1 0,-1-2-8 0,0-3-3 16,1-1-6-16,-2 1-23 0,3-3-3 15,0-3-23-15,5-3-23 0,4-4 1 0,11-2-37 16,0 0-35-16,-11-12-16 0,15-5-16 0,6-3-43 16,3-1-5-16,7 0 16 0,0-4-154 15,6 0-111-15,3 1 4 0,3-1 42 0,4 7 40 16,0-4 9-16,-1 3 6 0,-3 3 25 0</inkml:trace>
  <inkml:trace contextRef="#ctx0" brushRef="#br0" timeOffset="-183569.85">21875 12850 777 0,'2'4'270'0,"4"9"-14"0,-3-4-29 0,-3 0-4 16,-2 2-7-16,2-11-23 0,0 6-14 15,0 1-5-15,0-1-40 0,0-6 1 0,0 8-2 16,0-1-33-16,0-7 20 0,-9 15-36 0,8-11-13 15,1-2 0-15,0 2 22 0,-2-1-19 16,2-2-8-16,-2 2-14 0,2-3 26 0,0 0-30 16,3-3-4-16,-2 1 3 0,2-1-23 0,7-9-4 15,4 1-6-15,0-2-4 0,-2 0 26 0,2 1-24 16,1-1 20-16,-2 7-14 0,0-4 2 0,-1 5-10 16,-3 5-7-16,-9 0 14 0,0 0-3 15,8 0 32-15,12 17-7 0,-11-4-4 0,0 0-1 16,0 0-6-16,-1 1-2 0,-2 0-3 15,0-1 1-15,3 2-2 0,-3-3-23 0,-2 0-27 16,4 0-30-16,3-2-40 0,-2 1-18 16,2-4-46-16,3 1-52 0,1-5 20 0,4 2-258 15,1-1 32-15,2-1-14 0,4-3 30 16,-14 0 61-16,10 0 26 0,5 0 16 0,1 0 20 16</inkml:trace>
  <inkml:trace contextRef="#ctx0" brushRef="#br0" timeOffset="-182434.31">22969 12859 1026 0,'15'-12'379'0,"-5"0"-37"0,-3 3-45 15,-7 4 1-15,-2 0-32 0,-4 4-26 16,0 1-25-16,-1 3-14 0,-8 4-21 0,-3 1-21 16,0 2-14-16,2-2-25 0,-1 5-17 0,2-2 0 15,1 1-13-15,3-3 0 0,3 3-25 0,0-4-21 16,4-1 3-16,0-1-9 0,3-1 2 15,0 0-4-15,1-5-6 0,0 0-9 0,0 0-13 16,0 0-13-16,15 8 4 0,-8-9-3 16,8-3-3-16,1 1-1 0,0-5-10 0,1-1-12 15,2-1-2-15,-2 0 16 0,2-1 3 0,-4 1 0 16,-2 2-7-16,0-1-10 0,-2 2 4 16,-1 2 1-16,-4 3 38 0,-1-1-21 0,0 3 3 15,-4-2-6-15,0 0 1 0,-1 2 1 16,0 1 1-16,-2-1 0 0,1 0 5 0,0 0 17 15,0 1 1-15,1 0-22 0,-2-1 7 0,2 1 15 16,-2-1-2-16,2 0 0 0,-1 0-26 0,1 0 5 16,-1 0 18-16,0 0-17 0,1 0 5 15,0 0 15-15,-1 0-1 0,0 0-3 0,1 0-23 16,0 0 1-16,0 0 38 0,0 0-3 16,-1 0-13-16,1 0-1 0,0-1-1 0,1 0 0 15,-2 0-1-15,1-1-1 0,1 2-1 0,-1-2-7 16,1 0-1-16,0 1 2 0,-2-2 0 0,3 2-5 15,-1-2 9-15,0 3-15 0,-1-3 1 16,1 1 2-16,0-1 6 0,-1 2 8 16,0-2 1-16,1 3-2 0,0-2-4 0,-1 4 1 15,0-2-1-15,0 0 0 0,0-2 12 0,2 0-1 16,-2 3-12-16,-1-1 8 0,0-1-22 0,2 0 5 16,-1 1 18-16,1-1-1 0,-1 2 0 0,1-2-20 15,-1 0 17-15,0 0 0 0,1 0 14 16,-1 1 14-16,0-1-22 0,0 1 2 15,1 0-3-15,-1-1 6 0,0 0-3 16,0 1 14-16,0 0-7 0,0 1-12 0,0-2 10 0,1 1 9 16,-1-1-11-16,0 1 10 0,0 1-38 0,0-1 2 15,1 1 36-15,-2 0 0 0,1 4-2 16,-1-2 25-16,1 3-1 0,-1 2 13 16,-1 12 2-16,2-11 4 0,-7 23 1 0,3-8-7 15,-1 2 15-15,-1 1 0 0,0 1-1 0,0 0-15 16,1-3-3-16,1 1 0 0,-2 3-3 0,3-3-10 15,-2-2 1-15,2-2-2 0,0-2-4 16,2-3-6-16,-2-3-8 0,1-4-2 0,1-1 6 16,1-1-3-16,-1-4-5 0,1 3-4 15,-1-3-2-15,0-1 5 0,1 2 12 0,-1-2-15 16,0 0 15-16,1-3-14 0,-1 3 2 0,1-2 6 16,-1 1 3-16,0 0-16 0,0-1 9 15,0-1-9-15,1 0-9 0,0 0 8 0,0 0 12 16,0 0-18-16,0 0 8 0,0 0 4 15,0 0-2-15,0 0-18 0,0 0 14 0,0 0-18 16,0 0 3-16,0 0-4 0,0 0 9 0,0 0 2 16,0 0-4-16,0 0-9 0,0 0 1 0,0 0 3 15,-9 0-1-15,9 0 6 0,0 0 6 16,0 0-11-16,0 0 10 0,-7 0-9 0,7 0 2 16,0 0 1-16,0 0 3 0,-7 0 4 15,7 0-14-15,-7 0-4 0,7 0 9 16,-9 0-9-16,3 0-2 0,6 0-3 0,-9 0 7 15,1 0-4-15,0 0-6 0,2 0 11 0,6 0 3 16,-9 0-3-16,1 0-9 0,-3 8 18 16,7-6-3-16,0-2-3 0,0 0 8 0,1 1-1 15,0-1-7-15,1 1 13 0,-3-1 3 0,2 0-5 16,3 0-3-16,0 0 4 0,0 0-5 0,0 0 12 16,0 0 3-16,0 0 3 0,-6 0 1 15,6 0-3-15,0 0-11 0,0 0-1 16,0 0 13-16,-14-9-14 0,12 6 5 0,1 2 3 15,1-1-7-15,-2 1-2 0,0 0-1 0,1-1-19 16,-1 0-34-16,1 1-21 0,-1-1-32 16,1-1 9-16,0 1-79 0,0-1-48 0,-1-1-24 0,2 2-49 15,2-3 27-15,0 0-242 0,-2 5-4 16,19-11 50-16,1 0 19 0,5-1 39 0,1 1 25 16,5 1 27-16,3-3 52 0,2 4 6 15,2-4-4-15</inkml:trace>
  <inkml:trace contextRef="#ctx0" brushRef="#br0" timeOffset="-181105.68">23410 12959 272 0,'-1'0'221'0,"-1"1"-22"16,1 1-12-16,-2-1 12 0,3-1-14 15,-2 0 2-15,1 0-19 0,0 0 12 0,0 1-14 16,0-1 5-16,0 0-5 0,1 0-18 0,0-1-15 15,2-1-2-15,0 0-21 0,0 1 12 16,2-3-13-16,8-2 7 0,-2 0-22 0,7 1 11 16,-2 0-27-16,0 1 0 0,2-2 1 15,-1 1-26-15,3-2-4 0,0 1 16 0,-1-2-11 16,4 1-7-16,-8-1 13 0,0 0-8 0,-1 1-4 16,-3 3-12-16,-1-4 2 0,-2 1-18 15,-3 0 3-15,-1 2-13 0,-3 0 1 0,0 5 8 16,0 0-14-16,0-7 9 0,-14 0 5 15,-4 4-2-15,0 2-1 0,7 1-3 0,-6 0 0 16,-21 10-12-16,15-3 4 0,2-1 3 16,2 3 0-16,1 1 13 0,2 0-4 0,4 2 6 15,3-1-2-15,0 1-1 0,5-2 18 0,3 1-4 16,1-11 4-16,0 9 11 0,18 13-7 0,-6-10-19 16,6-7 11-16,0 2 3 0,3 0 3 15,1-3-24-15,0-2 7 0,2-1-3 0,-11-1-22 16,3 0 1-16,4 0 0 0,21-11-1 0,-20 4-58 15,1 0-12-15,-2-3 16 0,0 1-4 16,-5-4-14-16,0 1 10 0,-4 0 0 16,2 1-2-16,-3 2 5 0,-4 2 17 0,-3 2 9 15,1 2 2-15,-4 1 18 0,0 2 19 0,-4 1-7 16,2 2 8-16,0-2 1 0,0 4 38 0,-1 0-10 16,-3 10 5-16,2-7 28 0,1 3-10 15,0-2 6-15,0-1-3 0,0-1 6 0,3-1-9 16,-1-2-1-16,1 1 1 0,0 0-6 15,-2-1 3-15,2-1 7 0,0-1 0 0,0 0 0 16,0 0-10-16,2-3-6 0,-1 1-12 16,2-2-14-16,-1-1-6 0,2 0-16 0,0-1-17 15,7-9 3-15,0-1-23 0,3-1-11 0,2 1 6 16,-1-1 12-16,2 3-2 0,-1 2 3 0,1 1-3 16,-2 1 6-16,-2 4 5 0,-5 4 3 15,0 0-9-15,-8 0-6 0,7 0 4 0,-7 0 33 16,17 9 12-16,-13-4 9 0,5 7 3 0,0-2-2 15,-1 2 11-15,0 0 7 0,-1 0-2 0,-1-5 1 16,0-2-3-16,0 2 10 0,-1-1 2 0,0-2-7 16,1-1 0-16,0-1 1 0,-1 0-5 15,0-1-1-15,1-1-13 0,1 1 5 16,-7-1-7-16,8 0 7 0,4 0-18 0,17-13-2 16,-13 5-19-16,-1-2-12 0,1-2-11 0,-4 0 6 15,-1 0-11-15,0-2 15 0,-3-1-6 16,0 1 9-16,0 1-4 0,-6 3-1 0,0 4 0 15,-2 6-8-15,0 0 16 0,0 0 5 0,-12-5-3 16,8 7 0-16,-1 1 13 0,-7 6 17 16,-1 3-8-16,4 1 18 0,-1-2-8 15,-1 4 7-15,5 1-5 0,4-4 14 0,-1 1-10 16,3-3 4-16,0-10-4 0,0 11 6 0,21 14-9 16,-8-14-1-16,1-6-4 0,3 0 4 0,-8-5-4 15,5 0-9-15,3 0-1 0,1 0-12 16,20-16-19-16,-15 6 2 0,-4-2-15 0,-2 0-18 15,4-2 5-15,-3 1-28 0,-1-3 3 0,-1-4-1 16,0 6-7-16,-4-4 23 0,1 8-3 16,-4-1 8-16,-2 1-8 0,1 1 29 0,-1 3 23 15,-4 4-44-15,0 1 19 0,-3 1 15 16,0 0 0-16,0 0 29 0,0 0-3 0,0 0 1 16,11 9-1-16,-10-4 20 0,3 0 20 0,-3 2-3 15,5 7 9-15,-3-2-1 0,1 3-6 16,-2-5-6-16,0 0 4 0,-1-1 4 0,1-2 6 15,-2-4-5-15,1 1-9 0,0 1 6 0,-1-1-3 16,0-4 17-16,0 0 10 0,0 0 9 0,0 0-5 16,0 0 12-16,0 0-5 0,-9 11-7 15,6-11-10-15,1-3-3 0,0 1 11 0,0-2-10 16,1 0-12-16,1 0 0 0,2-1-5 16,-1 0-11-16,6-5-9 0,2-3-20 0,3 2-16 15,2 1-34-15,5 2-29 0,-2 0-26 0,4 2 8 16,4 0-113-16,-1 1-34 0,-2 0-63 15,3 2 27-15,0 1-227 0,-14 2 3 0,7 0 33 16,2 0 36-16,-1 0 19 0,2 0 27 16,-1 0 23-16,17 14 42 0,-26-13 2 15,-1 2-4-15</inkml:trace>
  <inkml:trace contextRef="#ctx0" brushRef="#br0" timeOffset="-180535.67">24953 12821 244 0,'-2'-3'376'0,"-1"3"-56"0,-1-2 15 15,-2 1-43-15,-7-6 19 0,-1 3-40 0,0 1 13 16,14 3-29-16,-13 0-14 0,-2 0-13 15,-14 17-33-15,16-5-10 0,-1-2-25 16,4 1-12-16,3 2-13 0,1 2-10 0,3-4-15 16,0-3-4-16,3-1-12 0,0-7-13 15,0 0-3-15,0 8 2 0,12 2-12 0,-8-8-11 16,2-1-15-16,0-1-7 0,3 0-4 16,0 0-28-16,5 0 4 0,4 0-7 0,17-14-11 15,-16 7 1-15,-2-2 0 0,2 0-25 0,-4-2 7 16,2 1 3-16,0-3-11 0,-5 2 7 0,-2 3 4 15,0 1 1-15,-4 1 2 0,-1 3 1 16,-3 3 4-16,0-2 1 0,-2 2 2 0,0 0 2 16,0 0 26-16,0 0-3 0,6 11 3 15,0-8 22-15,4 9-17 0,3-3 11 0,3 2-8 16,-2-1 12-16,4-1-10 0,-3-2 1 0,1 1 6 16,-1-6-18-16,2 4 3 0,-2-2 3 15,-1-3-5-15,-5-1 13 0,2 0-6 0,1 0-5 16,13-11-8-16,-10 4-11 0,-3-2 10 15,1-2-10-15,2-3-3 0,-2-5-15 0,2-1-3 16,0 0 2-16,2-3-41 0,1-4-8 0,-1-2 9 16,-2-1 12-16,-2-1-7 0,0 3 22 15,-2-1-9-15,-1 4 29 0,-2-3 11 0,-4 5 1 16,-1 2 13-16,-2 9-7 0,-1 12 13 0,0-7 8 16,-10-2 21-16,3 10 12 0,-8 8 11 15,3 6 6-15,-1 2 4 0,3 7 10 0,0-1 12 16,0 5 14-16,5 1 17 0,1 0 0 0,0 4 1 15,1 0-6-15,3 0-17 0,-1-1-21 0,0 2 5 16,1-18-18-16,0 6-2 0,0 0-2 0,0 1-20 16,0-2-21-16,13 15-37 0,-12-24-42 15,1-4-54-15,5-4 9 0,-3 0-142 16,-2-4-79-16,1-2 31 0,2 0-317 0,-3-3 45 16,2 1 46-16,10-8 33 0,0 0 54 0,4-5 40 15,0 4 35-15,6 1 17 0,0 0 23 16,2 5 19-16,2 1 12 0,1 0-45 0</inkml:trace>
  <inkml:trace contextRef="#ctx0" brushRef="#br0" timeOffset="-180355.69">26032 12908 762 0,'5'1'431'0,"-3"0"-66"0,0 0-20 0,0 0-30 16,1 0-55-16,-1 0-42 0,1-1-23 0,-2 1-76 15,0-1-74-15,1 0-54 0,-1 0-55 0,2 1 6 16,-1-1-343-16,2 1 11 0,-1-1 17 16,-1 1 26-16,2-1 29 0,2 3 18 0,-1-2-43 15</inkml:trace>
  <inkml:trace contextRef="#ctx0" brushRef="#br0" timeOffset="-179207.59">23840 14225 530 0,'0'-13'407'0,"27"-11"-26"0,-21 16-34 16,-3 4-72-16,0 1-35 0,-1 3-18 0,0 3-27 16,0 1 65-16,-2 3-16 0,1 17 3 15,-1-10-26-15,0 8 1 0,0 6-10 16,-15 34 4-16,10-24-18 0,-1 0-17 0,-1 3-25 16,-2 0-3-16,4-3-25 0,-2-2-15 15,-1-1 2-15,1-3-14 0,1-6-12 0,1 2-8 16,1-3-12-16,0-3-20 0,1-5-31 0,0-5-11 15,1-4-47-15,0-5-62 0,-1-1 11 0,3-2-100 16,0 0-60-16,-2-13-40 0,4-4 27 16,-2 5-273-16,0-5 41 0,0-5 36 0,12-29 24 15,-8 20 37-15,0 1 30 0,0-1 25 16,2 1 44-16,-4 0 2 0,2 1-21 0</inkml:trace>
  <inkml:trace contextRef="#ctx0" brushRef="#br0" timeOffset="-178944.27">23815 14251 247 0,'-4'-15'449'0,"5"1"-34"0,3 3-38 0,-4 3-50 16,10-15-10-16,-3 11-24 0,3-2-20 16,3-1-15-16,3 4-21 0,3 1-26 0,3 0-10 15,2 3-1-15,0 2-26 0,3 3-17 0,-13 2-17 16,5 0-28-16,27 14 6 0,-23-2-14 0,-5 2-3 16,-1 3-2-16,-2 5-12 0,-3 0-13 15,-5 2-7-15,-2 0-2 0,-3 1-5 0,-2-14-4 16,0 3-9-16,0 4 2 0,-19 19-12 15,9-19 0-15,-2-2-17 0,-2-5-13 0,0-1-44 16,-5-3-24-16,3-1 7 0,-5-2-99 0,1-4-38 16,10 0-51-16,-4 0 23 0,-22-12-255 15,18-1-17-15,4 0 25 0,1-3 41 0,0-3 19 16,4-1 43-16,2 0 15 0,5-3 19 16,2 9 23-16,0-2 40 0</inkml:trace>
  <inkml:trace contextRef="#ctx0" brushRef="#br0" timeOffset="-178547.21">24215 13805 915 0,'0'-2'325'0,"0"0"-20"16,1-1 0-16,0 1-39 0,-1 0 28 15,0 1-13-15,0-1-20 0,0-1-2 0,1 1-16 16,0 0-16-16,-1-1-27 0,2 1-23 16,0-1-15-16,1 0-14 0,2 1-22 0,1-1-2 15,12-1-21-15,1 2-14 0,3 2-2 16,-10 0-5-16,3 0-13 0,4 0-10 16,21 19-2-16,-21-7-14 0,-4 2 4 0,0 2-13 15,-5 4 2-15,-3 0-3 0,-4-3-5 16,-3-5-4-16,0 1-3 0,-14 21-1 0,7-16 0 15,-5-3-8-15,-1 0 7 0,-3 0-17 0,3-1-11 16,-3-4-22-16,3-1-12 0,-1-1-16 0,4-3-17 16,1 1 7-16,2-4-55 0,2 1-18 15,0-3-20-15,5 0-10 0,0 0-31 0,0 0-7 16,0 0-39-16,-7-14 21 0,14 2-94 0,5-3-78 16,-3 1-33-16,4-3 28 0,1 5 27 15,1-3 23-15,5 1 10 0,-2-3 27 0,-2 4 22 16</inkml:trace>
  <inkml:trace contextRef="#ctx0" brushRef="#br0" timeOffset="-178291.03">24620 13750 529 0,'8'-10'324'0,"4"0"-22"15,-8 4 2-15,0 0 8 0,-2 3-35 16,2-1-15-16,-3 0-32 0,-1 1-4 0,0 3-20 16,-1 0 0-16,-2 0-9 0,0 4 2 0,-7 9-14 15,-2-1 2-15,1 3-8 0,-4 6-6 16,2-2-12-16,1 1-1 0,-2 2-5 0,3 0-6 15,0 0-24-15,1 4-8 0,1-2-14 0,3-2 3 16,2 1-21-16,2-3-3 0,2-8-18 16,0 1-14-16,12 19-30 0,-3-19-43 0,2-3-55 15,7 0 7-15,-4-3-116 0,3-2-48 16,1-3-46-16,0 1 25 0,1-1-285 0,-1 1 20 16,1 1 52-16,2-1 26 0,0-2 45 15,3 0 15-15,2 2 43 0,4 1 15 0,1-2 19 16,0 1-21-16</inkml:trace>
  <inkml:trace contextRef="#ctx0" brushRef="#br0" timeOffset="-177534.02">25368 14342 282 0,'-2'-2'328'0,"-1"-1"-41"0,-1 3-27 15,3-2-4-15,-1 0-4 0,0 2-14 16,2-3 0-16,-2 2-25 0,0 0-25 0,0-1 36 16,1 2-20-16,-1-1-21 0,1-1-1 15,0 0-9-15,0 1 9 0,0-1-21 0,-1 2-17 16,2 0-6-16,0 0 5 0,1-2-6 0,0 2 0 16,1 0 1-16,2 0-4 0,3 0 5 15,16 4-13-15,-12-4-2 0,9 0-6 0,4 0-15 16,4 0-4-16,2 0-7 0,1 0-12 15,34 13-19-15,-35-9-6 0,3-3 8 0,-1 1-16 16,-3 0-19-16,-3 1-7 0,-4-3-25 0,-3 0-26 16,-5 3-18-16,-3-3-29 0,-11 0-39 0,7 0 13 15,0 0-69-15,-7 0-19 0,7 0-19 16,-7 0-26-16,7-1-38 0,-8-1 27 0,-2 1-272 16,-2-1 15-16,-2 1 53 0,0-2 19 0,-12-1 61 15,-3 3 17-15,-4-3 18 0,1 1 33 16,0-2-20-16,-1 4 14 0</inkml:trace>
  <inkml:trace contextRef="#ctx0" brushRef="#br0" timeOffset="-177323.46">25373 14394 471 0,'-1'2'488'15,"1"3"-89"-15,1-3 32 0,0 2-31 0,2-2-52 16,0 0-27-16,4-1-35 0,11 3-25 15,3-2-37-15,1 0-22 0,2-2-20 0,-1 3-48 16,3-1-55-16,1-2-8 0,1 1-117 16,0 3-63-16,-15-4-57 0,10 0 15 0,1 0-309 15,3 0-21-15,1 0 63 0,0 0 7 16,4 0 46-16,0 0 26 0,1 0 13 0,2 0 12 16,1 0 6-16</inkml:trace>
  <inkml:trace contextRef="#ctx0" brushRef="#br0" timeOffset="-176653.18">26324 14322 256 0,'9'-9'423'0,"-2"0"-70"16,-4 3-22-16,0 0-18 0,0 1-12 0,0-1-39 16,-1 1 7-16,0 1-24 0,-1 0 6 15,1-1-16-15,0 0-27 0,0 0-22 0,0-1-9 16,-1 0-21-16,-1 0-4 0,0 6-21 15,0-11-5-15,0-1-19 0,-19-13-7 16,10 16-9-16,-3 1 0 0,-3 1-7 0,-2 3-16 16,0 3-2-16,-5 1-7 0,11 0-4 15,-20 10 4-15,6 0-6 0,1 2-7 0,3 0 1 0,2 4-6 16,2 0 2-16,0 3-7 0,6-2 0 16,4 4-5-16,3-1-4 0,4-1-1 0,0-11 0 15,13 16 1-15,3-10 1 0,-3-2-8 16,2-5-3-16,0-2-9 0,5-5 11 0,-3 1-3 15,-7-1-9-15,4 0 10 0,3 0-7 16,19-10 1-16,-19 4 4 0,0 0-11 0,0-4 8 16,-1 2 0-16,0-5-7 0,-3 2 6 0,3-1 15 15,-3-1-6-15,1 1 10 0,0-1 5 0,-4 1 10 16,0 0-4-16,-3 7 9 0,-2-1-15 16,0 0 17-16,-2 3-17 0,0 0-10 15,0 1 10-15,0 0-3 0,-1 0-25 0,-1 2 6 16,0 0 10-16,-1 0-7 0,0 0-11 15,0 0 2-15,2 16-5 0,-4 2 4 0,2-10 8 16,0 8 13-16,0 3 6 0,-10 25-2 16,6-16 12-16,0 2-3 0,0 2 12 0,-1-1-27 15,1-2 11-15,-1 2-4 0,4 0-4 0,-4 0-1 16,2-1-6-16,0 1-1 0,0-3-1 0,1-1-3 16,0-2 4-16,0-6 0 0,1-2-2 0,0-5 0 15,0-4-1-15,1-8-3 0,0 7 46 16,0-7-14-16,0 7 3 0,12-1-8 15,-6-6 7-15,9-6-14 0,2 4 3 0,0-7 4 16,4 0 4-16,1-4-26 0,-1 0 7 0,3 0-7 16,2-4-34-16,4-1 1 0,3 1-69 0,2-2-31 15,-1 2-24-15,2 0-30 0,-2 4-39 0,3 0 21 16,-11 2-111-16,0-1-57 0,-4 2 30 16,-4 2-292-16,-10 0 39 0,-3 3 50 0,-5-2 37 15,0 7 42-15,0 0 26 0,0 0 38 16,0-8 50-16,-13-2 4 0,12 7 21 0,-2 1 15 15,2 1 42-15</inkml:trace>
  <inkml:trace contextRef="#ctx0" brushRef="#br0" timeOffset="-174611.75">24184 15674 217 0,'0'0'412'0,"0"0"-78"15,0 0-23-15,0 0-27 0,-14 0 7 16,14 0-15-16,0 0-34 0,-24 4 16 0,21-7-3 15,1 0-15-15,-1 0-23 0,0 0-4 16,1-2-11-16,0 0-25 0,1 1-8 16,0-3-16-16,1 2-19 0,0 5-15 0,0-11-11 15,11-9-20-15,-1 8 2 0,4 1-19 0,1 1-2 16,-1 1-2-16,3 1-17 0,-1 7 2 16,-8 1-17-16,5 0 1 0,17 17-10 0,-11-6 7 15,-2 7-9-15,-6-2 4 0,2 4-4 0,-4 0-5 16,-2 3-8-16,-2-1 9 0,-4 0-11 15,-1-11 9-15,0 7-11 0,0 1 9 0,-12 18-3 16,5-20-7-16,0-4 1 0,-4 3 7 0,3-8-9 16,1-2 7-16,-1-1-4 0,1-1 0 0,2-3 3 15,-1 1 7-15,1-2-13 0,1 2 5 16,4-2 2-16,0 0-17 0,0 0-4 0,-8 0-7 16,8 0-11-16,-12-11 3 0,11 9-6 0,0-2-8 15,0 0 4-15,3 0 5 0,-2-2-10 16,3 1-8-16,5-8 23 0,3 1-2 0,2-1-16 15,2 1-8-15,2-1 4 0,2 1 21 16,2-1-12-16,0-1-12 0,1 0 24 0,-1 0-11 16,-1 0 13-16,1-1 3 0,0 3-23 0,-4-1 2 15,2-1 26-15,-3 2 4 0,1-2-21 0,-6 3 4 16,1 4 21-16,-2-1 0 0,-4 2 11 0,-1 0-4 16,-1 2 16-16,1 2-20 0,-3 0 17 15,-1 1 16-15,-1 1-13 0,-2 3 22 0,-3-2-6 16,1 1 14-16,0 1-4 0,-8 7 14 15,0 0 2-15,0 2 7 0,-1 2 11 0,1 1-4 16,-1-1 9-16,1 2 6 0,2 0-7 0,0 4-2 16,-1-4 15-16,2 2-22 0,1 0-6 0,2 2-1 15,3-3 11-15,3-2-14 0,-1-3-1 16,1-5-11-16,0 5-9 0,17 17 1 0,-8-17-4 16,4 1-24-16,2-6 4 0,1 2-33 15,2-4-30-15,-1 0-24 0,-2-4-50 0,4 1 12 16,-11-2-89-16,5 0-47 0,0 0-69 0,14-13 29 15,-12 8-301-15,-6-1 50 0,-1 2 40 16,-2-1 35-16,-1 1 32 0,1-1 28 16,-2 2 42-16,7-4 19 0,5 0 18 0,3 0 11 15</inkml:trace>
  <inkml:trace contextRef="#ctx0" brushRef="#br0" timeOffset="-173986.08">25317 15633 1002 0,'-4'0'327'0,"0"0"-7"0,1 0-11 15,-2 0-40-15,2-1 11 0,1 1-9 16,0 0-8-16,0 0-12 0,-1 0-24 0,2 1-6 15,0-1-7-15,1 0-5 0,1 0-10 16,3 0-2-16,3 0-9 0,2 0 2 0,17 1-21 0,-10-1-7 16,8 0 7-16,4 0-22 0,3 0-19 15,1 0-10-15,2 0-17 0,1 0-10 16,-1 0 2-16,0 0-24 0,1 0-7 0,-4 0-33 16,24 10-30-16,-33-9-30 0,-3 0-42 15,-6 0-44-15,-1 1-31 0,-4-1 14 0,-2 1-53 16,-2 0-50-16,-2-2-36 0,-2 2-27 15,0-2 28-15,-2 1-276 0,0 0 42 0,-2 0 36 16,-1-1 60-16,0 1 18 0,-2-2 26 0,0 2 24 16,-1-1 16-16,-1 0 5 0,-7 0 37 0</inkml:trace>
  <inkml:trace contextRef="#ctx0" brushRef="#br0" timeOffset="-173772.51">25371 15770 983 0,'-5'3'422'0,"0"-1"-9"16,1 0-50-16,1-1-12 0,1 1-25 0,2 0-6 16,0 0-17-16,3 1-36 0,3 0-17 15,11 4-41-15,3-2-14 0,6-2-41 0,0 3-58 16,6-1-47-16,1-1-3 0,-2-1-137 0,3 2-67 16,1-3-51-16,5-1 20 0,-1 1-302 15,1 1 14-15,1-1 23 0,0 0 53 0,2 0 29 16,-2 1 23-16,0 0 25 0,0-1 18 15,-4 1 12-15,2 2-18 0</inkml:trace>
  <inkml:trace contextRef="#ctx0" brushRef="#br0" timeOffset="-172950.72">26124 15831 504 0,'-14'8'352'0,"1"3"-53"0,-1-3-4 16,6-4-33-16,-1 8-14 0,0-5-31 0,3 0-26 15,1-4-21-15,1 1 62 0,0-1-22 16,2 0-16-16,1 0 6 0,0-1 9 16,1-2-10-16,0 0-24 0,0 0-18 0,12 2-13 15,5-2-16-15,1-9-18 0,2 1-14 16,1-2-23-16,0-1-24 0,-1-3-27 0,4-2-6 15,-2-2-25-15,5-2 0 0,-1-4 1 16,-1-5 3-16,3-1-47 0,-2-2-17 0,2-1-3 16,-1-2 26-16,-1 3-24 0,-2-1 34 0,-2 3-12 15,-1 1 16-15,-5 4-17 0,1 1 23 0,-5 2 18 16,1 0-4-16,-3 4 19 0,-2 2 18 16,-2 3-31-16,1-1 23 0,-5 9-4 0,-2 5-4 15,0 0-2-15,-6-5 42 0,1 7-1 16,0 2 8-16,-6 9-2 0,-1 2 23 0,0 3-11 15,-2 0 23-15,3 5-3 0,0-1 3 0,-1 2-1 16,0 4 16-16,2 0 0 0,-2 3-2 16,2-1-11-16,2 2-14 0,0-1 11 0,1-1-25 15,4-1-5-15,1 3-3 0,2 0 3 0,0-18-6 16,10 24 4-16,-3-15-15 0,5-6 5 16,1-2-15-16,3-4 12 0,5-3-35 15,0-2-11-15,3-3-6 0,1-3-2 0,-13 0-19 0,7 0 5 16,25-13-19-16,-20 4 3 0,-1-2-3 15,0-5-14-15,-2 0 13 0,2-1-3 16,-4-2 13-16,-1 3-14 0,0-2 11 0,-2 1 13 16,-2 2 7-16,-3 3 0 0,0 3 8 15,-5 1-4-15,-4 4 3 0,-2 4-1 0,0 0 9 16,-4-1-3-16,-1 2 4 0,0 3 10 0,0 0 7 16,-4 7-9-16,-1 0 6 0,1 2 6 15,2-1-6-15,2-2 3 0,2 0-3 0,1-2 7 16,1 0-4-16,1-3 8 0,0-5-1 0,0 0-4 15,0 7 1-15,20 7 1 0,-5-8-6 16,-1-3 8-16,5 0-17 0,-10-3-9 16,7 0-19-16,1 0-5 0,23-17-13 0,-17 8-7 15,-3-2-2-15,2-1-15 0,-4-1 3 0,1-4 5 16,-1-1-4-16,-2-1 18 0,-2 0 1 0,-1 1 10 16,-6 3 4-16,-5 0 6 0,-2 15 6 0,0-11-8 15,-20-12 6-15,4 11 9 0,-2 8-7 16,-3-1-4-16,-4 5 6 0,1-1-3 0,12 1 11 15,-8 0-3-15,-23 10-11 0,20-3 2 16,2 1-83-16,7-3-52 0,0 4-21 16,5-6-21-16,4 0-21 0,4 3 19 0,1-6-166 15,0 0-100-15,11 9 27 0,-4-7 28 0,9 4 29 16,3-1 24-16,1 0 6 0,4 0 21 16,0 0 53-16</inkml:trace>
  <inkml:trace contextRef="#ctx0" brushRef="#br0" timeOffset="-172351.08">27386 15608 924 0,'15'-14'357'0,"-2"-1"-49"0,-3 1 53 0,-1-3-40 15,-4 5-36-15,-2 1-10 0,-3 2-19 16,0 9-34-16,0 0-5 0,-13-12-23 0,5 12-20 16,1 3-10-16,-11 5-7 0,-2 1-8 0,1 5-11 15,1 1-15-15,0-1-8 0,4 6-12 0,0-4-11 16,3-1-9-16,0 1-11 0,5 2-12 15,2-7 2-15,0-2-8 0,3-1 4 0,1-8-17 16,0 0 4-16,0 8-2 0,0-8-10 16,15 12-5-16,-9-12-2 0,1 0-10 0,0 0-5 15,2 0-8-15,19-12-1 0,-10 2-7 0,-2 1-6 16,2-2-2-16,0-3-3 0,-1-1 0 16,0-1 13-16,-1-2-16 0,-1 2 3 0,-1-1 5 15,-2 3 8-15,-1 0-7 0,-1 3 7 0,-4 3 4 16,0 1 1-16,-2 3-20 0,-2 0 12 0,1 1 2 15,-2 1-6-15,-1 2 4 0,-1 1-1 16,-1 2 1-16,0 0 12 0,-5 8-2 0,-2 4 15 16,1 2-4-16,-5 4 7 0,3 4-8 0,0 0 15 15,1 1-4-15,-2 3 8 0,1 3 5 16,1 6-6-16,-3-1 2 0,3 1-7 0,0 4 7 16,-3 3-17-16,3-1 1 0,-2 1-2 15,0 0 5-15,0-1 4 0,-4-1-14 0,1-2 4 16,-1-3-3-16,1-3-5 0,-2 0 13 0,-1-6-11 15,-2-4-6-15,0-3 12 0,-3-2 5 16,3-4-12-16,-6-6 3 0,1 0-2 0,-1-5 34 16,2-4-3-16,14-1 17 0,-15-13-5 15,13 1-5-15,3-6-6 0,6-6 8 16,2 11-9-16,11-24-1 0,2 9-15 0,6 2-14 16,2-6-6-16,8 3-19 0,2 0-12 0,3 2-20 15,4 1-9-15,1 1-25 0,4 2-22 0,1 3-35 16,2 1 15-16,-1 0-94 0,-4 3-51 15,0 0-45-15,-7 3 30 0,0-1-287 0,-1 2 47 16,-3 0 39-16,0-1 41 0,-1 0 18 16,1 1 49-16,0-2 22 0,1 6 26 0,1-4 5 15,5-1 40-15,1 6-8 0</inkml:trace>
  <inkml:trace contextRef="#ctx0" brushRef="#br0" timeOffset="-171193.98">28792 15413 323 0,'14'0'401'0,"-14"0"-67"15,29-21-1-15,-21 17-35 0,1-5-37 0,1-2-18 16,-1 0-22-16,-2-2-26 0,-4 3 13 16,1 1-23-16,-4 9-23 0,0-9-7 0,0 2-15 15,0 7 8-15,-25-15-13 0,5 12-17 16,7 3-9-16,-9 0 11 0,-27 14-18 0,19-3 3 16,-5 3-13-16,2 1 2 0,0 1-9 0,5 0-11 15,1 1 3-15,6 1-11 0,1-3-8 16,2 4-3-16,4-2-2 0,7 0 6 0,2-6-18 15,5-11 3-15,0 8 3 0,15 9-11 16,-3-10-9-16,4-2 6 0,1-3-12 0,-7-2 7 16,5 0-5-16,3 0-6 0,23-11-10 0,-18 3-5 15,-5-1-4-15,5-1-3 0,-1 0-7 16,1-6 5-16,-3 5-2 0,-1 0 2 0,-5 1 3 16,-1 2 1-16,-2 2 2 0,-1 2-11 0,-5 0 7 15,0 1-7-15,-3 3 3 0,-2 0-9 16,0 3 16-16,-1 0 16 0,-2 1-10 0,-4 9 12 15,-2 0 6-15,-1 4 0 0,-3 2 3 0,-2 2 9 16,4-1 1-16,-3 1 10 0,1 1-10 16,0-1 15-16,2 1 2 0,0 0-20 0,-1 2 11 15,3-2-11-15,1 0-5 0,0-3-1 16,6-2 12-16,-1-5-14 0,1-2 5 0,2-2 7 16,0-8-7-16,0 0 8 0,12 13-3 0,-6-11-3 15,12-1 1-15,-2-2-17 0,-6 1 15 0,24-9-12 16,-11 0-11-16,2-3-22 0,-3 0-22 15,-1-2-30-15,1-1-29 0,1-2-5 0,-2 2 9 16,-2 1-100-16,1-2-30 0,-5 1-15 16,-2 0-31-16,-2 1 24 0,-6 5-197 0,-3 0-65 15,-2 9 17-15,0 0 47 0,0-8 40 0,-14-10 15 16,7 10 30-16,-9-2 31 0,0 0 10 16,-1 3 33-16</inkml:trace>
  <inkml:trace contextRef="#ctx0" brushRef="#br0" timeOffset="-170767.32">28571 15150 891 0,'2'-3'324'16,"0"0"-51"-16,0 0-11 0,0 2-13 15,0-1-23-15,-4 2-34 0,-2 0 16 16,-1 0-23-16,0 3 5 0,-13 2-26 0,-1 3 1 16,-3 3 7-16,1 1-13 0,-1 2-7 0,1 2 4 15,-3 0 5-15,-1 3-6 0,-1 4-17 0,0 0 5 16,-2 3-13-16,0 2 6 0,1 3-12 0,1 1-8 15,3 4-18-15,2 0 9 0,3 3-16 16,6-2-10-16,3 1-18 0,7-1 14 0,2-18-11 16,0 8-19-16,23 32-1 0,-6-27-6 15,3-2-37-15,6-5-33 0,3 2-26 0,3-7-46 16,3 3 10-16,-1-4-98 0,2-3-38 0,0-1-8 16,0-7-53-16,0-4 27 0,-1-2 26 15,-16-2 20-15,9 0 20 0,36-14 17 0,-24 1-275 16,1-2 7-16,2-2 45 0,2-3 11 15,2 0 55-15,3-2 5 0,-1 2 27 0,2-3-25 16</inkml:trace>
  <inkml:trace contextRef="#ctx0" brushRef="#br0" timeOffset="-170488.58">29586 15194 437 0,'15'7'456'0,"2"4"-67"0,1 5-31 15,-1 3-46-15,-2 0 10 0,0 2-37 16,0 5-12-16,-1 4-36 0,-3 6-13 0,-1 1-40 16,-5 4-16-16,0-2-11 0,-5 2-29 0,0-20-26 15,-19 41-48-15,4-22-4 0,-5 0-101 16,-9-6-53-16,-10 0-61 0,-6-1 15 15,-2-1 15-15,-6 0 12 0,-2-2-343 0,-8 0 34 16,1-1 30-16,-5-4 41 0,-1 2 9 0,-5-1 44 16,0 3 14-16,-2-5 8 0</inkml:trace>
  <inkml:trace contextRef="#ctx0" brushRef="#br0" timeOffset="-168571.45">27610 16084 571 0,'0'0'278'0,"15"-14"-23"16,7-7-25-16,-17 17 8 0,0 0 1 0,-2 1-21 16,-1 1-4-16,1-2 9 0,-1 1-26 0,1 3-23 15,0-2-19-15,-2 0 5 0,1 2-13 0,0 2 21 16,-1 2 10-16,1 2-4 0,-2 2-2 16,-1 14-1-16,1-9-12 0,0 8-7 0,-9 28-21 15,3-20-9-15,-1 0-7 0,0 1-14 16,0 3-8-16,-2-2-10 0,2-1-11 0,-1-1-19 15,2-3-36-15,-4-1-18 0,4-1-19 0,-2 0-42 16,2-5 5-16,2-2-68 0,-1-8-49 16,2-2-38-16,1-4-45 0,2-3 23 0,0 0-270 15,0-4 19-15,2-1 30 0,-1-1 62 0,5-9 26 16,-1-3 25-16,0-2 22 0,1-4 21 0,1 0-4 16,-2 0 20-16</inkml:trace>
  <inkml:trace contextRef="#ctx0" brushRef="#br0" timeOffset="-168298.67">27738 16078 473 0,'5'-16'432'16,"3"0"-78"-16,0-1 33 0,2 3-22 15,3-1-18-15,-5 1-28 0,4-1-28 0,0 1-9 16,6 2-19-16,-5 1-21 0,3 2-12 16,2 2-27-16,-7 2-9 0,2 4-11 0,6 1-30 15,-12 0-9-15,4 0-7 0,13 16-11 0,-11-7-17 16,-4 4-4-16,-5 6-16 0,-1 0-6 15,-3 2-16-15,0-11-8 0,-11 21-4 0,5-11 8 16,-7-3-31-16,2 1-11 0,-3-2-33 0,0-1-36 16,-4-3-57-16,-1-2 9 0,-2-2-151 15,-3-4-69-15,12-4 28 0,-6 0-274 0,-1 0 35 16,-3 0 61-16,-23-15 32 0,23 5 26 16,-1-2 17-16,0-1 37 0,-2 4 40 0,5-6 26 15,0 0-6-15,-1-3 13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12T10:46:51.0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24774 6336 491 0,'0'0'364'0,"0"-12"-83"15,0 12-14-15,0 0-22 0,0 0-9 0,0 0-53 16,14 0 9-16,-14 0 6 0,0 0-6 0,0 0-21 15,0 0-6-15,0 0-16 0,40-8 26 16,-23 12 13-16,5 2 3 0,5-3-23 0,7-1-24 16,3-2 2-16,-1 3-11 0,2-3-17 15,-19 0-9-15,11 0-12 0,7 0-9 16,2 0-13-16,1 0-20 0,0 0-18 0,-3 0-3 16,0 0-28-16,-2 0-13 0,-2 0-22 0,-4 0 3 15,-3 0-38-15,-4 0-1 0,-4 0 15 16,7 2-35-16,-19 3-9 0,0-4 2 0,-4 1-36 15,0 0-38-15,-2-2-62 0,-1 2 21 0,2-2-241 16,-2 1-10-16,2-2 53 0,-1-1 21 0,2 1 21 16,-3 1 48-16,3-3 11 0,4 2-6 15,-1-2-25-15</inkml:trace>
  <inkml:trace contextRef="#ctx0" brushRef="#br0" timeOffset="278.24">26007 6175 726 0,'-1'-4'415'0,"0"3"-65"16,0 1-45-16,-2 1 44 0,0 3-28 0,-2 9-16 15,0 2-21-15,1 6-14 0,0 1-10 0,3 7-29 16,1-13-6-16,0 9-9 0,0 2-13 16,0 4-2-16,0 1-39 0,0 0-15 0,0 1-8 15,0-1-19-15,11 33-2 0,-10-38-28 16,-1-13-15-16,0 5-38 0,0 2-26 0,0-2-30 15,0-2-29-15,0-3-41 0,0-4 9 0,-13 6-102 16,10-11-70-16,2-3 23 0,-2-2-244 0,-1 0-29 16,0-2 29-16,1-3 59 0,-5-5-11 15,1-8 18-15,3 5 44 0,-2-6 30 0,2-5 28 16,0 0 11-16,2-3 5 0</inkml:trace>
  <inkml:trace contextRef="#ctx0" brushRef="#br0" timeOffset="545.94">25935 6304 236 0,'1'-8'496'0,"1"2"-58"16,2-1-69-16,3-5-12 0,0 4-24 16,4-1-9-16,5 5-33 0,2 0 5 15,2 4-2-15,-9 0-29 0,5 0-7 0,23 14-39 16,-15-8 1-16,-1 3-26 0,-2 3-16 0,-4 0-15 16,1 0-26-16,-4 1-9 0,-3 1-2 0,0-2-29 15,-3 1 5-15,-3-2-22 0,-3-3-10 16,3 9 2-16,-5-10 4 0,0 0-12 15,-18 8-13-15,6-5-30 0,-5-3-22 0,-2-3-25 16,0-3-36-16,8-1-37 0,-4 0-18 0,-1 0 10 16,-16-11-114-16,17 0-54 0,10 3 25 0,-3-4-241 15,6 3-29-15,2-3 53 0,0 6 19 16,18-10 41-16,-6 4 38 0,7-3 4 16,3 4 25-16,1 0 11 0,3-1 51 0,1 3-1 15</inkml:trace>
  <inkml:trace contextRef="#ctx0" brushRef="#br0" timeOffset="1103.2">26369 6246 996 0,'2'0'395'0,"0"-1"-52"16,-2 0 30-16,2 0-35 0,0 2-38 15,0-2-33-15,0 2-27 0,0 0-2 0,1 0-15 16,0 2-11-16,1 1-21 0,8 9-14 0,-1 2-26 16,2-1-12-16,-1-2 3 0,-5 2-23 15,5 1-10-15,-1-3-12 0,-1 1-5 0,-1 3-5 16,-2-5-8-16,-3 0-13 0,1-2 8 15,-3-6-3-15,-2 4-11 0,2-1-1 0,-2-2 0 16,0 0-16-16,0-4 1 0,0 0 13 0,0 0-16 16,0 0 8-16,0 8-10 0,-11-2-10 15,7-6 1-15,2-1 1 0,-1-2 5 0,-1-1-24 16,1-1-4-16,2 0 13 0,1-2-18 16,-1 0 11-16,6-8-17 0,2 0 12 0,1 1-6 15,1 1-6-15,3 2-5 0,0 1 15 0,1-2-8 16,-1 4 1-16,1-1 6 0,1 2-13 0,-3 2 7 15,0 2-10-15,-2 2 1 0,1 0 5 16,-2 1 2-16,3 0 11 0,-1 0-8 0,10 12 2 16,-13-10 4-16,-2 3 4 0,0-3-2 15,-1 3 2-15,1-3-11 0,-3 1 16 0,2 2-5 16,-2-2 3-16,1-1-10 0,-1 0 18 16,0-1-12-16,0 1 5 0,0-2 16 0,-1 0-7 15,-1 0-13-15,0 0 16 0,0 0-25 16,0 0 14-16,0 0-9 0,0 0-5 15,9-10-9-15,-9 8 17 0,1-1-13 0,-1 1-11 16,0 0 1-16,1 0-7 0,-2 0-25 16,1 0 3-16,1 0-8 0,0 0-5 0,-1 2 2 15,0 0-3-15,0-3 4 0,0 3-5 0,0 0 2 16,0 0-12-16,1 0 3 0,0-2-15 16,-1 2-3-16,0-1-16 0,0 0 9 0,0 1-74 15,0-2-41-15,0-1-37 0,0 3-65 0,0-4 31 16,0 1-248-16,2 0 42 0,0 0 34 0,-1-1 32 15,1 3 18-15,0-3 67 0,2 1 20 16,-1 1 3-16,3 2 21 0,0 0-8 0</inkml:trace>
  <inkml:trace contextRef="#ctx0" brushRef="#br0" timeOffset="1530.34">26890 6331 581 0,'0'5'518'0,"-1"0"-69"0,0-3-34 16,-1 3-37-16,1-1-46 0,1 0-34 0,0 0-22 16,-1-1-27-16,1 2-23 0,1-2 4 15,2 1-16-15,1-1-13 0,1-2-25 0,1 2-8 16,14-3-18-16,-6 0-22 0,-6 0 1 16,4 0-27-16,4 0-13 0,18-11 6 0,-16 6-13 15,0-4-22-15,-2 2-15 0,1-2-3 0,-1-3-14 16,-3 0-4-16,-2 2-20 0,-2-2 6 15,-5 2 1-15,-1 0 0 0,-1 3-8 0,-2 7-4 16,0 0 2-16,0-7-2 0,-17-1 6 0,10 8-12 16,-14 1 5-16,10-1 2 0,-20 10-10 15,8-1 10-15,4 2 14 0,-2 4 0 0,1 2 4 16,3 3 2-16,2-1 16 0,5 5-2 16,2-4-2-16,2 1-4 0,3 0 16 0,3-10-14 15,0 3-1-15,11 15 12 0,2-14-10 16,5-3-4-16,1-5-19 0,3-2-16 0,-9-5-15 15,7 0-39-15,5 0-43 0,28-19 13 16,-27 9-131-16,-2-4-46 0,-2-1-23 0,2 0 27 16,-6-4-184-16,3 2-70 0,0 1 50 15,-3-2-2-15,2-1 62 0,-3 0 22 0,-1 2 36 16,1-1 15-16,-3-1 25 0,2 2 22 16,-3 2 8-16</inkml:trace>
  <inkml:trace contextRef="#ctx0" brushRef="#br0" timeOffset="1793.04">27402 6203 401 0,'-2'-3'448'0,"-1"2"-37"0,-1-2-57 15,-1 2 33-15,1 1-14 0,0-1-31 16,0 0-17-16,0 1-20 0,0 1-10 0,0 0-16 16,1 0-45-16,0 1 8 0,0 2 3 15,0 0-16-15,-3 10-15 0,3 0-3 0,-1 6-22 16,2 1-4-16,2-1 6 0,-3 9-15 16,0 0-11-16,3 0-24 0,0-15-1 0,0 7-28 0,0 3 0 15,0 1-13-15,0-3-9 0,0 0-29 16,12 18-13-16,-10-24-23 0,1-4-3 0,0-2-54 15,1-6-32-15,0-1-43 0,0-3-74 16,3 0 15-16,-1-2-169 0,7-6-68 0,1-3 35 16,-1-2-244-16,0 3 47 0,-3-2 33 0,0-4 69 15,0-1 24-15,-6-3 37 0,-1 8 1 16,-2 2 15-16,-1 2 59 0,0-3 7 0,0 4 22 16,-18-11 16-16</inkml:trace>
  <inkml:trace contextRef="#ctx0" brushRef="#br0" timeOffset="1952.96">27296 6389 295 0,'-8'1'494'0,"1"0"16"0,2 0-55 16,0 0-28-16,1 0-34 0,2-1-39 0,1 1-25 16,-1 0-25-16,4-1-22 0,2 1-48 15,2-1-22-15,3-1-15 0,11 0-26 0,-8 1-52 16,27-10-69-16,-15 3-64 0,2-1 2 16,1 0-152-16,-4-2-82 0,3-1 26 0,2 3-300 15,-6-3 31-15,-3 0 70 0,-3 0-16 0,-4 3 45 16,2-1 33-16,-9 3 17 0,0-1 64 15,-2 3-18-15</inkml:trace>
  <inkml:trace contextRef="#ctx0" brushRef="#br0" timeOffset="2208.79">27570 6198 981 0,'-1'-3'338'16,"-2"1"-44"-16,-1 2 82 0,0-1-30 0,1 2-12 15,0 2-5-15,1 1-25 0,-6 11 3 0,4 2-10 16,0 5-14-16,1 3 1 0,0 3-10 15,1 3-29-15,2 1-28 0,0-16-21 0,0 7-23 16,0-1-22-16,0 1-17 0,0 1-14 0,0-2-2 16,0-5-14-16,12 18-15 0,-7-22-36 15,3-5-33-15,-1-3-49 0,1-3-59 16,1-4-68-16,-1 2 14 0,16-10-145 0,-8 2-62 16,-3-3 31-16,2 1-277 0,-1-1 59 0,-2-4 37 15,-1 2 40-15,-3 1 38 0,-3 2 36 16,0 3-1-16,-4-2 41 0,-1 9 29 15,0-6 27-15,0-1-20 0</inkml:trace>
  <inkml:trace contextRef="#ctx0" brushRef="#br0" timeOffset="2906.28">27586 6384 401 0,'-4'1'434'0,"-1"1"-29"0,2-2-63 15,0 2 40-15,0 1-39 0,1-1-18 0,1-1-24 16,1 3-6-16,0-4-23 0,2 2-11 15,1 0-27-15,1-1-22 0,2-1-31 0,1 0-23 16,1 2-4-16,14-2-15 0,-11 0-27 16,6 0-11-16,1 0-13 0,2 0-25 0,18-14 7 15,-19 11-10-15,-7 1 0 0,-2 0-8 16,-2 1-11-16,-1-1-3 0,-2 1-13 0,-1-1-5 16,-4 2-7-16,0 0-3 0,0 0-7 0,0 0 11 15,0 0 1-15,10 14 1 0,-10-8-1 16,0 1 9-16,-2 11 11 0,2-11 0 0,0 3 5 0,0 5-3 15,0-2-2-15,0-1-14 16,0 1 3-16,11 10 0 0,-3-9 16 0,4-6-9 16,-3-5 6-16,1-2-29 0,1 0 16 15,-2-1-18-15,0 0-8 0,6 0-16 16,21-16-11-16,-18 8-7 0,2-5-6 0,-1 1-1 16,-2-2 14-16,-1 0-6 0,-3 0 7 0,1 1 2 15,-5 1-4-15,1-3 19 0,-4 6-15 0,-2 2 16 16,-2 2-7-16,-2-1 4 0,0 2 2 0,0 4-8 15,0 0 19-15,0 0 2 0,0 0-6 16,0 0 2-16,-6-5 17 0,3 7-9 0,1 1-1 16,0-1 6-16,-2 1-3 0,0 13 16 15,1-8 7-15,2 5 3 0,1 5 19 0,0-8-5 16,0 7 22-16,0 4-12 0,16 30 10 0,-7-23-19 16,0 3 14-16,0 2-18 0,3-1 11 0,1 5-7 15,-4-2 5-15,1 3 3 0,-4-3-6 16,-2-2-5-16,-2-2 25 0,-1 4 2 0,-1-22-5 15,-15 26-8-15,5-14-9 0,-2-4-5 16,-6-5-4-16,1 1-7 0,-5-5 4 0,-1-4-22 16,1-1 4-16,5-4 3 0,6-3-11 0,-4 0 19 15,0 0-5-15,-19-16-13 0,19 4-1 16,4 1 10-16,0-4 4 0,3 1-13 0,1 0-1 16,1-4-19-16,4 1-1 0,2 0 1 0,0 8 10 15,0-5-3-15,12-16 1 0,-2 14-49 0,4 1-14 16,0 2-4-16,6-2-25 0,1 0-44 15,1 2-37-15,2 1-19 0,-1 2 16 0,3-3-104 16,-1 4-35-16,-1-1-63 0,-2-2 34 0,3 0-236 16,-4 5 40-16,-1 1 25 0,-2-2 78 15,2 2 21-15,2-4 12 0,-2 2 48 0,4 2 20 16,-1 0 27-16,1 0 43 0,2 0-38 16</inkml:trace>
  <inkml:trace contextRef="#ctx0" brushRef="#br0" timeOffset="5225.54">29437 6349 793 0,'0'0'265'0,"0"0"-18"15,0 0-29-15,0-14-5 0,0 14-16 16,0 0-9-16,9-23-34 0,-11 20-13 0,2 1-3 15,2-1-20-15,-4 3-22 0,2-2 3 0,-2 0 2 16,1 2-4-16,-1-1-25 0,0-1 25 16,1 1-26-16,0 0 5 0,-1 1-16 0,-2 0-16 15,2-2 25-15,0 1 11 0,0 2-39 0,2-1 0 16,0 0 21-16,-2 0-25 0,2 2-11 16,-2-4 34-16,2 1-17 0,-2 1-37 15,1-1 35-15,0 0-37 0,1-1 2 0,-1 2 14 16,0 0-30-16,1 0 22 0,1 0-30 0,-2 0 13 15,1 0 10-15,0 0-21 0,0-1 8 0,-1 1 0 16,1 3-17-16,0-5 11 0,-1 4-4 0,0-2 9 16,0-2-8-16,1 2 34 0,-1 0-25 15,1 0-13-15,0 0 34 0,0 0-16 16,0-1-13-16,-2 1 22 0,2 0 7 0,0 0-32 16,-2 0 19-16,1 0-4 0,1 0 11 0,0 0 7 15,0 0-10-15,0-1-13 0,0 1 5 0,0 0 22 16,1 1-23-16,-2-1-11 0,2 0 23 15,-1 0-7-15,-1 0 2 0,1 0 3 0,1 0 1 16,-2 0-10-16,2 0 0 0,-1 0 8 16,0 0-19-16,0 0 30 0,0-1-31 0,0 1 19 15,-1-1-5-15,1 2-7 0,0-2 5 16,-1 1 1-16,1 0-16 0,1 0 20 0,-1 0-14 16,0 1 15-16,0-1-15 0,0 0 14 15,0-1-1-15,-1 1-8 0,2 0 10 0,-1 0 7 16,0 0 0-16,0 0-1 0,0 1-3 0,1-2-5 15,-2 1 6-15,1 0 6 0,0 0-20 16,0 0 15-16,3-1-12 0,-3 0-8 0,0 1 8 16,0 0 18-16,0-1-16 0,0 1-6 0,0 1 9 15,2-1-5-15,-4-1 5 0,2 2 10 16,0-1 0-16,0-1-7 0,0 1-4 0,0-1-11 16,0 0 31-16,2-1-12 0,-2 2-15 0,0-3 16 15,1 3-20-15,-1-2 21 0,3-1 1 16,-3 0-17-16,1-1 24 0,0 1-21 15,-1-1-8-15,2-1 22 0,-2 0-9 0,3 1-3 16,-3-2 28-16,0 6-6 0,0 0 10 0,0-7-3 16,0 7-4-16,-13-14 6 0,1 7-8 0,-3 2 12 15,-3-2-13-15,0 3 0 0,-5 3 27 16,10 1 9-16,-3 0-10 0,-30 12 2 0,25 1 10 16,-4 5 6-16,2 1-1 0,1 6 5 15,2 4 8-15,-1 2-8 0,5 4 0 0,4 1-6 16,1 0-5-16,4 2-12 0,3-4-1 15,4-17-3-15,0 7 7 0,12 29-8 0,0-28 0 0,3-2 2 16,3-4-3-16,1-5-10 0,7-4 3 16,0-1-11-16,-1-5 9 0,1-2-13 0,-13-2 10 15,23-12-14-15,-11 4 8 0,-6-2-15 16,-3-3 8-16,0 0-20 0,-1 0 3 0,-3-1-5 16,-3 0 9-16,-3 1-17 0,-3 4 7 0,-3 9-9 15,0-8-7-15,0 8 2 0,0-7 0 0,0 7-5 16,-15-12-6-16,12 10-7 0,1 1 17 15,-1-1 1-15,0 0 0 0,1 2-12 0,0-1 5 16,-1-1 5-16,3 1 1 0,0 1-10 16,0 0 25-16,0 0-5 0,4-1 13 0,0 3 1 15,1 0 23-15,9 5 6 0,1 1 10 0,-3 4 21 16,1 4-15-16,-2-1 8 0,-1 3-6 16,-1-4-5-16,-1 3-6 0,1 0 9 0,-4 1-12 15,-2-3 1-15,2-2-9 0,-2-1-15 16,-1-5-6-16,0 0-22 0,0-2-5 0,0 0-26 15,-2-4-9-15,2 1 4 0,4-2-117 16,-6 0-44-16,0 0-26 0,0 0-25 0,27-15 26 16,-12 5-121-16,1-4-86 0,0-1-14 15,0-1 38-15,-3-1 30 0,0 3 28 0,4-2 44 16,-6 1 126-16,0 3 209 0,-4 4 0 0,-3-1 184 16,-2 1 25-16,-2 4-14 0,1 0 9 0,-1 4 7 15,0 0-27-15,-6 0 37 0,3 0 5 16,0 5-9-16,-8 6 8 0,2 2-20 15,0-3-10-15,2 1 0 0,0 3-17 0,2-1-8 16,3-1-14-16,0-1-13 0,2-3-14 0,0-8-12 16,0 8-8-16,0-3-11 0,14 6-14 15,-3-5-19-15,2-2-12 0,-1-1-4 0,1-3-10 16,-5 0 16-16,9 0-22 0,14-17-6 16,-12 7-14-16,-2 0-1 0,-1-2-10 0,-4-2-15 15,-2 1 0-15,0-1-7 0,-2 2-14 0,-5 1 12 16,-1 3-9-16,0 4-15 0,-2 4 2 15,0 0 2-15,-15-11-4 0,8 10-9 0,0 0 1 16,-13 3-29-16,8-2-6 0,-2 0 2 0,-1 0 6 16,-12 12 6-16,16-9 6 0,4 2-85 15,2-3 27-15,2 0-34 0,0 0 5 0,6-1-1 16,-1 0 10-16,0-1-10 0,5-1 13 0,0 1 21 16,13-5-3-16,-11 5 27 0,20-9 6 0,-9 1 2 15,2 3 1-15,-1-2 24 0,-3-1 28 16,-1 1-2-16,-2 0 21 0,-4 5 35 15,-3-1 16-15,-1 3-7 0,-7 0 18 0,0 0-6 16,0 0 27-16,0 0 38 0,9 12 3 0,-11-7 22 16,2 1 6-16,-2 12-7 0,2-9-13 15,-7 19-15-15,4-11-9 0,-1-3-6 0,4-7 7 16,0 1-11-16,0 1-15 0,11 5 6 16,-2-3-14-16,4-4 12 0,-1-2-4 0,4-3-11 15,4-2-12-15,-9 0 2 0,5 0-13 0,5 0-11 16,21-14 1-16,-19 6-11 0,-2-3 2 15,2-2 8-15,-5 1-18 0,-2-2-3 0,0 1 2 16,-5-1 10-16,-5 2-17 0,2-2 9 0,-6 4 1 16,-2 10-15-16,0-8 5 0,-21-9-10 0,4 12-13 15,-1-2-3-15,-3 5-5 0,-3 1-18 16,12 1-3-16,-4 0-29 0,-5 0-28 0,-15 13 10 16,18-11-70-16,6 2-33 0,0-3-40 0,6 2-12 15,0-3-23-15,2 2 28 0,3-2-182 16,2 0-53-16,5 1 37 0,1-1 27 0,21 2 11 15,2-2 47-15,3 0 37 0,3 0-3 16,-20 0 35-16,10 0 15 0</inkml:trace>
  <inkml:trace contextRef="#ctx0" brushRef="#br0" timeOffset="5637.63">30428 6557 712 0,'5'-6'371'0,"-1"4"-19"16,-2-1-42-16,-1 1 36 0,-2-2-15 15,-1 3-21-15,0-2-12 0,-3 3 0 0,-2 1-19 16,-6 7-24-16,-3-4-30 0,1 7-21 0,1 3-2 15,1 1-15-15,-1 2-34 0,3 1-4 16,2-2-5-16,0 2-19 0,4 1-20 0,3-3-10 16,2-10 6-16,0 6-25 0,12 14 4 0,-6-17-1 15,1-3-7-15,9-1-25 0,-3-3 8 0,0-2-16 16,-3 0-33-16,25-11-5 0,-13 1-11 16,-1-4-17-16,0-1-4 0,-1 0-12 0,-5-3-13 15,4-3-13-15,-2-1-4 0,0-4-32 16,0-3 17-16,-3-4 14 0,-1 0-5 0,1-1 8 15,-5 1-38-15,-1 4 11 0,-2-1 10 16,-2 5 7-16,-4 14 25 0,0-4 7 0,0 0 30 16,-16-10 45-16,11 21 1 0,-3 0 7 0,1 2 16 15,0 1 15-15,2 2-1 0,5-1-2 0,-17 10 17 16,5 4-9-16,4 3 5 0,1 3 1 16,0 8 6-16,2 1-14 0,5 1 8 0,0-14 0 15,0 9-16-15,0 6-10 0,12 39-3 16,-5-31-33-16,1-3-22 0,-2-2-41 15,0-1-58-15,1-1 12 0,-1-2-181 0,0-4 25 0,-1-2-323 16,-5 0 41-16,0-14 15 0,0 2 38 16,0 3 33-16,-18 12 38 0,4-8 58 15,-5-6 9-15,0 3 41 0,-1-2-4 0,-2 0-22 16</inkml:trace>
  <inkml:trace contextRef="#ctx0" brushRef="#br0" timeOffset="5920.38">29726 7332 1270 0,'-4'2'463'0,"2"1"-52"16,-10 7-14-16,9 0-18 0,-3-3-38 15,2 10-15-15,2 2-34 0,-2 5-19 0,2 1-30 16,2-11-32-16,0 6 0 0,0 4-50 0,0 2 9 15,0-1-38-15,0-1-32 0,0-3-45 16,0-1-28-16,0-4-45 0,0-3-42 0,0-3 5 16,0-10-140-16,-2 12-65 0,4-15 23 15,2-1-262-15,-4-1-7 0,2 0 11 0,2-14 89 16,0-3-25-16,3 1 55 0,-6-2 16 0,-1 1 32 16,2-1 43-16,5-2-50 0,-5 4 15 15</inkml:trace>
  <inkml:trace contextRef="#ctx0" brushRef="#br0" timeOffset="6164.03">29720 7366 716 0,'0'-6'475'0,"0"-1"-20"16,4 2-17-16,3-7-35 0,-2 3-34 0,2-3-2 16,6 3-23-16,3 2-20 0,2 2-12 0,5 1-12 15,3 3-29-15,2 1 3 0,-15 0-24 16,9 0-52-16,24 11-8 0,-24-3-26 16,-2 2 5-16,-7 4-30 0,1-4-17 0,-6 4-7 15,-5-4-1-15,-1 1-26 0,-2-5 13 0,-11 17-5 16,0-12-27-16,-2 1-30 0,-1 0-5 0,-4-1-35 15,-1-8-34-15,0 0-26 0,-1 0-53 16,10-3-50-16,-1 0 16 0,-20-12-170 0,18 4-60 16,6 2 31-16,3-3-249 0,1 3 37 15,3-3 47-15,0 9 40 0,0-8 31 0,12-12 39 16,-2 8 41-16,0 4-2 0,1-1 44 0,0 0 24 16,1 4 3-16,-1 2 4 0</inkml:trace>
  <inkml:trace contextRef="#ctx0" brushRef="#br0" timeOffset="6538.52">29988 7322 430 0,'20'1'425'0,"-5"-1"-17"0,-4 0-61 15,-1 0 48-15,15 9-15 0,-10-4-14 16,0 0-45-16,-1 5-13 0,-2-1-25 0,0 1-13 16,0 2-22-16,-3 1-22 0,3-1-38 0,-3 1-7 15,-3-5-17-15,3 4-14 0,-4-4-31 16,-3 1-20-16,-1-2 9 0,0 0-5 0,-1-4-12 16,0-3-14-16,0 0-17 0,0 0 23 15,0 0-31-15,-15 14-11 0,12-14-1 0,-2-1 16 16,1 1-37-16,0-2 10 0,-2-1-12 15,3 1 2-15,1-4-7 0,-1 2 18 0,1-3-20 16,2 1 14-16,2 0-18 0,-2-1-1 16,19-13-1-16,-6 8 9 0,2 1 1 0,8 1 11 15,-5 3-21-15,5 2 16 0,2 2-2 16,-1 0 17-16,-13 3 6 0,5 0-10 0,4 0-13 16,21 15 13-16,-24-5 10 0,4 2-3 0,-6-1-21 15,-1 3 0-15,-3-1-11 0,-5 2 3 16,0 0 9-16,-4-2-2 0,0-1-13 0,-2-12-5 15,0 8-28-15,0 0 1 0,0-1-47 16,0-7-28-16,-16 11-36 0,14-10 13 0,-4-1-155 16,1-3-101-16,-7-5 33 0,3-1-226 0,1-3 32 15,3-3 47-15,4 1 62 0,-2-7 14 16,0-1 33-16,1 2 24 0,0-3 31 16,2 13 23-16,0-5-37 0,0-6 8 0</inkml:trace>
  <inkml:trace contextRef="#ctx0" brushRef="#br0" timeOffset="6652.41">30430 7227 730 0,'-2'-3'342'0,"-1"4"-56"16,2-1-28-16,0 2-35 0,1-2-73 0,1 2-57 15,1-1-86-15,2 2 1 0,2 0-220 0,0-1-132 16,5 6 8-16,5-2 29 0,-1-1 19 0</inkml:trace>
  <inkml:trace contextRef="#ctx0" brushRef="#br0" timeOffset="6906.59">30586 7342 1012 0,'6'15'330'0,"-1"-1"65"0,-1 1-25 0,0 1-16 16,-2-3-32-16,6 4-18 0,-4-3-33 0,3 1-17 16,2-2-11-16,-1-1-31 0,2-2-3 0,-1-2-33 15,0-1 0-15,0-4-25 0,-4 0-11 16,3-3-19-16,-8 0-4 0,5 0-18 16,4 0-12-16,0 0-4 0,18-15-4 0,-16 3 0 15,3 3-12-15,-1-7-23 0,0 1 16 0,-1 0-21 16,-3-5 0-16,1 1-18 0,2 1-21 15,-1 0-10-15,-4 3-22 0,2 1-48 0,0 1-23 16,-5 5 11-16,-2 2-139 0,-1 2-56 16,1 3 27-16,-2 1-307 0,0 0 64 0,-2 0 6 15,1 3 33-15,1-1 75 0,0 1 12 16,1 3 30-16,3-4 18 0,1 3 33 0,6 7 26 16,2-2-55-16</inkml:trace>
  <inkml:trace contextRef="#ctx0" brushRef="#br0" timeOffset="7327.21">31028 7378 575 0,'2'-4'428'0,"2"1"52"16,-3 1-15-16,1-2-34 0,-2 0-37 0,-3 3-4 15,-1-2-40-15,0 0-22 0,-3 3-45 0,3 0-23 16,-19 4-25-16,1 4-13 0,4 3-44 16,-3-2 7-16,3 5-40 0,3 1 9 0,-1-1-28 15,3 3-14-15,4-2-3 0,-1 2 0 16,4-3-27-16,3-2-8 0,3-1 20 15,0-11-15-15,0 6-31 0,12 5 6 0,-5-7-1 16,0-4-13-16,15 0-26 0,-13 0-3 16,24-11-30-16,-10 4-3 0,-5-1-13 0,4-5-14 15,-3 1-9-15,-2 0-2 0,-1-3-11 16,-2 4 9-16,-1 0 2 0,-2-1 4 0,-4 2 14 16,-1 3-8-16,0 0 15 0,-4 5-10 0,0-1 12 15,-2 1 9-15,0 1 7 0,0 2 12 0,-2 1 1 16,0 1 23-16,-2-1-1 0,-4 11 22 15,4-4-16-15,1 1 14 0,1-1-24 0,2-1 22 16,0 0-3-16,0-8-2 0,0 11-4 16,11 18 4-16,-5-16-4 0,2-7-27 0,1 0-22 15,-3-1-32-15,4-4-28 0,-1-1-57 0,-9 0 12 16,13 0-132-16,16-11-40 0,-11 2 26 16,-3-1-291-16,6-1 47 0,-2-4 45 0,2 3 31 15,2-2 23-15,0 3 44 0,-1 0-1 16,-2 1 42-16,1 2 35 0,-1-2 21 0,-5 4-17 15</inkml:trace>
  <inkml:trace contextRef="#ctx0" brushRef="#br0" timeOffset="8005.75">31446 7360 814 0,'-4'-3'493'0,"-1"3"-38"16,0 0-50-16,-1 0-21 0,1 0-30 0,-1 0-34 16,1 0-24-16,-1 0-25 0,-4 0-25 0,-12 14-31 15,8-7 8-15,-1 1-30 0,1 4 10 0,8 1-40 16,-1 1-8-16,0 2-9 0,2 1 19 15,3 0-35-15,2-2 1 0,0-6-19 16,0 4-5-16,16 14-7 0,-7-13-10 0,2-4-5 16,3-3-28-16,-3-3 17 0,1-2-17 0,1-2-20 15,9 2 2-15,-13-2-33 0,20-11 1 0,-6 5-39 16,-1-5-2-16,-2-1-6 0,1-2-11 16,-1 0 2-16,-2-1 12 0,0 1 4 0,-3 1-14 15,-3 3 11-15,-1 1 25 0,-4 4-13 16,-1 0-6-16,-2 5 16 0,0-2 4 15,-4 2 13-15,0 0-6 0,0 0 18 0,0 10-1 16,0-5 2-16,0-1-3 0,0 1 2 16,0 1-1-16,0 0-9 0,2-1 13 0,0 0-6 15,-2-5 1-15,13 15-9 0,-4-9 19 16,1-3-11-16,0 1-1 0,1-3-24 0,8-1 16 16,-11 0-13-16,9 0-3 0,1 0-15 0,24-10-4 15,-21 5 5-15,1 0-1 0,-2 0 5 16,-1 1 12-16,-6 2-12 0,-1 2 6 15,-2-3 6-15,-10 3 1 0,9 0-9 0,-3 0 10 16,-6 0 0-16,10 0-15 0,-4 0 13 16,-6 0 5-16,7 0-2 0,-7 0 1 0,7 0-8 15,-7 0 16-15,6 0 0 0,12 10-9 0,-9 2 25 16,1 4-3-16,1 3-10 0,-2 4 5 0,2 1 20 16,0 5-5-16,0 0 12 0,1 2-1 15,5 1 15-15,-7-3 17 0,-1 0-28 0,-1-2 18 16,-1 0-15-16,-4-3 12 0,-1-5 3 15,-2-12 5-15,0 4-7 0,-11 7 45 0,6-15-40 16,1-1 21-16,-3-2-11 0,1-2 0 16,0 2 0-16,-2-2-11 0,-5-4 23 0,1-4-3 15,5 3-2-15,-1-4-27 0,3 3 8 0,3-4-15 16,-1 3-4-16,3 1-14 0,0-2 10 0,0-1-23 16,16-14-27-16,-10 12-1 0,3 1-12 15,3 4 4-15,3-5-114 0,4 3-38 0,1 1-58 16,4-1 24-16,1 0-227 0,2 0 37 0,0 1-240 15,0 2 24-15,5 1 79 0,-5-1 39 16,-2 3 47-16,-1-1 16 0,-6 5 55 0,9 0 0 16,-2 0 55-16,24 12 6 0,-31-7 20 15,-9 0 19-15,5-1-26 0</inkml:trace>
  <inkml:trace contextRef="#ctx0" brushRef="#br0" timeOffset="8114.04">32556 7699 331 0,'0'3'478'0,"0"-2"-35"0,5-1-66 0,-5 0-50 16,0 0-22-16,6 0-37 0,-3 0-147 0,-3-4-82 15,2 2-127-15,4 1 8 0,-1 0-304 16,-5 3 52-16,2-4 10 0,-2 0 11 0,5-1 9 16,-12 2 18-16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08T08:37:01.0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23046 13871 413 0,'0'0'248'0,"0"0"-16"0,0 0-12 0,0-15-24 16,-15 15-22-16,-2-19-24 0,13 16-3 0,2-1-16 16,-1 2-11-16,1 1 2 0,0-1-3 15,2-1-8-15,-2 2-4 0,1 0-28 0,-1-1 7 16,0 0-28-16,1 1 1 0,-1 0-8 15,-1 1-9-15,3-1-3 0,0 0 2 0,-2 1-11 16,2 1 1-16,-1 1 7 0,0 1 0 0,0 0-6 16,0 1 3-16,-1 3 0 0,0 10 3 15,-2 2 14-15,3 0 16 0,-3 3 4 0,3 1 0 16,0 2-11-16,0 2 7 0,1-12 9 0,0 7-8 16,0 4-7-16,0 3-7 0,14 36-1 15,-6-29-5-15,0 4 14 0,1 1 15 0,2 3-9 16,2 1-6-16,0 1-9 0,3 2 5 0,-2 2-17 15,2 0 9-15,0 3-17 0,2 3 14 16,-1-1-1-16,2 6-6 0,1-1 5 0,0 4 9 16,-1 0-12-16,4 4 2 0,-3-1-1 0,4 2-10 15,-1-1-5-15,1 2-14 0,0 0 13 0,2 2-11 16,2 6 3-16,3 4-7 0,5 3 16 16,1 2-17-16,-2-6 3 0,-3-1-3 0,-1-6 10 15,-2-4-20-15,-4-4 12 0,-2-4 7 16,0-3-16-16,0-2-5 0,0-3 8 0,-3-4-5 15,-1-5 1-15,-4-7-7 0,0-4 3 0,-4-5-4 16,-1-3-15-16,-1-3-12 0,1-2-16 16,0-4 5-16,-3-1-71 0,-5-12-25 0,-4-5-51 15,-2-4-54-15,-4-7 24 0,-4-1-242 16,-3-3-17-16,2-2 32 0,1-1 32 0,-5 0 29 16,1-2 24-16,-3-1 26 0,1 0 18 0,0-7 13 15,-4-2 40-15</inkml:trace>
  <inkml:trace contextRef="#ctx0" brushRef="#br0" timeOffset="3440.86">22851 13803 339 0,'13'0'243'0,"-13"0"-29"0,0 0-9 15,0-14-15-15,0 14-24 0,0 0 3 16,0 0 15-16,0 0-15 0,0 0-18 0,13 0 13 16,-13 0-30-16,22-21 8 0,-16 19-6 0,-2 0-11 15,9-8-7-15,4 2 20 0,0 0-32 16,-2 0 4-16,4-1-21 0,1-3-9 0,3 0-5 16,-2 2 17-16,5-4-46 0,2 3 31 0,2-4-44 15,2-1 9-15,1 3-8 0,3-3 11 0,-1 1 8 16,1-1-19-16,-1 3-18 0,0 0-11 15,2 2 29-15,-3-1 11 0,1 2-13 0,-4-1-31 16,4 1 19-16,0 2-3 0,-1 1-11 16,1-2-6-16,0 0 12 0,3-1-18 0,1-1 16 15,0 2 26-15,3-5-35 0,2-1 12 0,2 0 3 16,-1 1-8-16,2-1 2 0,0-1 0 16,-2 2-14-16,2 1 3 0,-2-2 9 0,-1 4-9 15,2 0 10-15,-7 0 9 0,-3 1-12 16,2 2 0-16,-3-1-13 0,-5 3 0 0,-3 0 0 15,3 0-9-15,0-1 32 0,0 3 10 0,-1-1-30 16,-3-2 2-16,3 2 18 0,0 0-10 0,3 0 10 16,-1 0-13-16,0 1 8 0,-2-1-13 15,3 2 10-15,-1-3-1 0,1 2-22 0,-2 0 0 16,2 0 37-16,0 1-2 0,-2 0-31 16,5 0 3-16,-4 1 15 0,0 0-10 0,-17 2 11 15,7 0-1-15,5 0-1 0,0 0-24 16,2 0 34-16,-1 0 0 0,1 0-8 0,0 0-13 15,2 0 6-15,-1 0-7 0,31 11 10 0,-30-9-4 16,-1-1-14-16,4 2 1 0,-2-3 34 0,3 4-3 16,-2-3-22-16,2-1 2 0,-2 1 2 15,-14-1 26-15,8 0-13 0,5 0-1 0,2 0-21 16,2 0 1-16,0 0 2 0,-2 0 15 0,33 11 0 16,-36-7-7-16,0-1-8 0,4 2-14 15,-4-2 21-15,0 3 4 0,-1-1-11 0,0-1-5 16,-1 4 17-16,0-3-21 0,2 0 7 15,2-1 18-15,0-1-2 0,3 0-11 0,0-1 2 16,0 2 18-16,5-2-2 0,2-1-30 0,-3 2-1 16,0-3 28-16,3 2-3 0,-1 0-21 15,0-1 2-15,-1 4-1 0,0-3 22 0,-1 0-2 16,5 1-1-16,-6 0 0 0,0 0-2 16,-2 0-15-16,1 2 16 0,-3-1 4 0,1 1-6 15,-1 1-22-15,0-1 27 0,0-1-7 16,2 2 0-16,3-1 1 0,-1-2 1 0,0 0-1 15,2 0 0-15,2 2-19 0,0-1 13 16,-1-1 0-16,0 2 0 0,1-2 0 0,0 1-1 16,0 1 1-16,2-2 1 0,-1 1-2 0,4-2 12 15,-1 3-23-15,1-2 2 0,1-1 25 0,0 2-2 16,-1-1-1-16,2 2 10 0,0 0-6 16,0-2 10-16,-1 0-5 0,0 1 1 0,1 1-1 15,1-3-3-15,-1 0 0 0,-1 2 14 16,0-2-24-16,0 0 20 0,-2 2-24 0,0-1 21 15,-2-1-9-15,0 1 8 0,-2 2 1 0,0-3-15 16,-2 3-7-16,-2-3 19 0,0 1-18 16,0-1 15-16,-1 0-13 0,-1 1-23 0,1 0 32 15,0-2-10-15,-1 2-3 0,-1 0 2 16,0-3-2-16,0 1 0 0,-1-1 3 0,4 0 12 16,-3 2-9-16,2-1-9 0,-1-1 5 0,-3 0-16 15,3 2 4-15,1-2 13 0,-5 3-17 16,-1-3 16-16,-1 3-18 0,-5-1 4 15,-2 0 31-15,0 1-31 0,-2 1 19 0,0-3-26 16,-2 1 28-16,-3-2-14 0,1 3 2 0,-3-1 13 16,4 2 13-16,2 0-24 0,-1 0 5 0,2 1 3 15,-1-3 7-15,0 6-3 0,1-2-4 0,0 2-17 16,1 2 16-16,-4-1 4 0,2 4-3 16,-3 4-10-16,2-1 20 0,-4 6-5 0,1-1 6 15,1 4-2-15,-2 0 6 0,1 4-8 0,-3 0-4 16,0 1-3-16,3 2 7 0,-3 0 5 15,3 0-6-15,-3 1 8 0,4 1 4 0,3 2-6 16,-5-2-7-16,0 2-8 0,2 3-4 16,-1-1 17-16,-1 2-5 0,-1-6 12 0,1 4-14 15,0 4 18-15,0 0-6 0,-1 0-7 0,-1-1 2 16,0 3 4-16,1-1-2 0,-3 2 0 16,3-2 2-16,-5 0-4 0,1-1-9 0,0 0 0 15,-3 2 6-15,1-4 0 0,-1 0 0 0,0 2 0 16,-3-2 2-16,1 1-5 0,-1 0-4 15,3-1 8-15,-3 3-14 0,2-1 18 16,0 0-9-16,3 1 2 0,-3 1-12 0,4 1 13 16,3-2-7-16,0-2-5 0,1 5 8 0,-1-4-9 15,4-2 6-15,0 2-8 0,1-2 9 0,1 0 6 16,0 0-12-16,-3-4 6 0,-1-3-6 0,2 0-2 16,0 0 2-16,-1-1-1 0,0-1 7 15,-2 1-3-15,-1-3-4 0,3 0 7 0,-5-1 0 16,1 0-7-16,-4-1 0 0,3 0 8 15,-1-1-3-15,-4-1-2 0,3-1 2 0,3 2-9 16,-6-1 3-16,-1-2 4 0,-1-3-11 0,0-2 12 16,-2 0-4-16,-1-4-6 0,3 4 5 15,-4-6 4-15,0-12-6 0,0 9 4 0,0-1-6 16,0-1 8-16,0-1 1 0,0-6 0 0,0 8 0 16,0-8-11-16,0 6 2 0,0-6 13 15,0 7-8-15,0-7 0 0,-11 12 1 0,9-10-8 16,-2 0 5-16,-1 1 2 0,-2-1-3 15,-8 3 3-15,0-1 3 0,-4-1-9 0,1 4 3 16,2-4 8-16,-2 2-8 0,0-3 8 0,0 1-2 16,0 1 0-16,0-1-2 0,0 2 1 15,-3-3-8-15,2 3 14 0,2 0-11 0,2 0 6 16,-3-1-6-16,3 3 8 0,-3-3 2 0,-3 2-6 16,4-1 3-16,-2 5 0 0,-4-3-6 15,-1-1 3-15,-1 0-15 0,-1 0 7 0,-2 1 0 16,-1-3 1-16,0 2 3 0,0 0 6 0,1 0 7 15,-5 0-12-15,0-1 2 0,1 2-12 16,-2 0 0-16,1-3 17 0,1 2-12 0,1-1 4 16,-2 1-7-16,1 1 13 0,-1 0-4 0,0-5-8 15,1 3 7-15,-1 0 6 0,0-1-1 16,-3 1 2-16,-3 0 7 0,-4 0-11 16,3 0 10-16,-2 0-10 0,0 0-9 0,1 3 16 15,3-4-12-15,1 3 5 0,4 0-9 0,3-1 6 16,0 2 1-16,0-1-6 0,2 1 4 15,0 0 7-15,0 1 3 0,4-1 0 0,-1-1-10 16,1 4 6-16,-1-3-4 0,-1-1 5 0,0 3 1 16,-1-3 0-16,1 1-13 0,-2 1 14 15,1 3 2-15,-1-6-14 0,0 1 9 0,-1 1-2 16,2 0-1-16,2 0-7 0,-3-3 14 0,4 2-6 16,-3 0 13-16,3-2-21 0,-3-3-6 0,1 4 16 15,0 0-1-15,0 0 10 0,-1 1-9 0,0 0-4 16,0 1 2-16,-1-2-2 0,0 1-4 15,-1-2 10-15,-1 3-4 0,0-1-7 0,2 0 5 16,2 0 1-16,-2-1 0 0,-1 3-5 0,0 0 1 16,-1-1 0-16,1 0 1 0,2 1 4 15,-2 0-1-15,1 1 9 0,0-1-11 0,2-1 3 16,0 2 3-16,-1-1-4 0,1 2 2 16,-1-2-13-16,2 0 19 0,-1 0-12 0,0-1 4 15,-1 2-13-15,1 0 13 0,0-2-4 0,-2 0-6 16,-1 2-3-16,0-2-1 0,0 1 5 0,0 1-4 15,0 0 3-15,1 0-17 0,-3-1 15 16,1-1-8-16,0 1-11 0,0 0 16 0,0-1 5 16,-2 1-12-16,2-1 9 0,-1 1-3 15,0-1 8-15,1-1-8 0,-1 0-5 0,1 1 8 16,-3-3 17-16,-1 3-27 0,-1 0 11 0,-1 0 11 16,0 1-8-16,0 0-3 0,-1-1 5 15,1 1-8-15,2 1-10 0,0-5 24 16,2 6-8-16,0-3-13 0,3 0 7 0,-1 1-6 15,1-2 20-15,0-1-9 0,1 2-18 0,1-2 15 16,-2 1 4-16,-1 1 7 0,3-2-34 0,0 0 14 16,0 1-3-16,2 0 17 0,-1-2 17 0,4 2-4 15,-1-2 2-15,1 1-24 0,-1 0 8 16,1 4 3-16,-3-5-3 0,1 0-26 0,-1 4 23 16,-1-4 23-16,1 2 3 0,2-2-20 0,0 2 14 15,-2 1-13-15,1-2-5 0,2 1-2 16,-1-3 15-16,-2 1-20 0,1 1 2 0,-1-5 13 15,1 4 7-15,0 2-2 0,1-5-3 0,-2 1 13 16,3-3-43-16,-1 7 31 0,-1-4 1 16,0-1 12-16,-1-2-12 0,-2 5-11 0,1-3 11 15,-2 0-25-15,-3 1 22 0,4 2-18 0,-1-2 41 16,0 1-26-16,-1-2 3 0,1 3 15 0,1-1-9 16,0 0-7-16,3 4-7 0,1-4-5 15,0 0 23-15,1-1-29 0,3 2 40 0,0-1-4 16,2-1-29-16,4-1 13 0,2 2 2 15,-1-3 1-15,12-1-17 0,-13 0 8 0,-1 0 15 16,-1 0-6-16,0 0-5 0,-20 12-2 16,15-7 10-16,1-5-34 0,-2 3 29 0,0-1 3 15,3 0-1-15,9-2 5 0,-4 0-1 0,-1 0-8 16,-1 0 15-16,2 0-14 0,0 0 20 16,-2 0-16-16,-1 0-1 0,3 0-5 0,4 0 7 15,-3 0-2-15,0 0 1 0,-18-9-10 0,14 3 13 16,0 2-7-16,-2-1-2 0,0 3-9 0,-1-3-9 15,2 0 31-15,-2 0-7 0,2 0 5 16,2-3-1-16,1 2-6 0,1-1 6 16,2 2-2-16,-2-2-16 0,1 0-7 0,-1-1 30 15,4 3-9-15,1 0-7 0,-1 0 9 0,2 1-23 16,-6-3 18-16,0 2-18 0,2-2 29 0,-2-1-7 16,1 3-2-16,5 1 15 0,-9 0-18 15,4 0-2-15,-1 0-6 0,-3-2-7 16,0-1 10-16,-3 2 26 0,0-4-6 0,0 4-34 15,-2-2 12-15,0-1 10 0,0-1 0 0,0 2-3 16,0-1 3-16,2 0-9 0,-2 0 8 16,2 1 9-16,2-1-15 0,-1 1 18 0,1-1-8 15,0 1-10-15,1 0 5 0,0 0-6 16,1-1 5-16,2 1 6 0,1-3-10 0,-3 0 25 16,3 3-13-16,-1-5-19 0,1-2 9 0,-3 2-2 15,3-3 2-15,-1-4-8 0,-3 0 10 0,3-3 8 16,0 2-3-16,1-1 2 0,-2-1-4 0,2 2 7 15,-2-1 0-15,0-1 10 0,1 2-22 16,1 1 5-16,-1 0 8 0,0 4-8 0,0 1 4 16,-1-1-2-16,1 3-5 0,-1 2 5 0,-1-2-12 15,3 3 19-15,-2 0-11 0,2 1-17 16,-1 0 16-16,2-2 10 0,-1 1-3 0,2-1-1 16,-1 0-12-16,0-7 4 0,-1 1-17 0,0-5-1 15,-2 3-16-15,0-3 3 0,0 1-40 16,1 1-33-16,0-1-20 0,-4 0-6 0,2 0-33 15,2 1-27-15,4-2 17 0,-2-3-170 0,4-2-136 16,0 2 35-16,5-1 30 0,1-1 29 0,1 11 24 16,0-6 23-16,0-1 18 0,0-3-3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07T11:59:44.3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729 424 304 0,'0'0'256'16,"0"0"-17"-16,0 0-6 0,0 0-25 15,0-14 0-15,0 14-28 0,0 0 14 0,0 0-31 16,0 0-23-16,0 0-14 0,-13 0 13 15,13 0-18-15,0 0 13 0,0 0-33 0,0 0-4 16,0 0 4-16,0 0-17 0,0 0 1 0,0 0-32 16,0 0 15-16,0 0-21 0,0 0 12 15,0 0-12-15,0 0-6 0,-21 20 9 0,21-11-19 16,0 8 11-16,0 4 5 0,2 3 33 0,3 5-38 16,-8 1 21-16,6 4-15 0,-3-14 16 0,8 43-5 15,-3-17-8-15,-2-1 8 0,-1-1 11 16,-2-3-8-16,0 0-2 0,0-1-22 0,0-3 22 15,0-22 1-15,0 6-16 0,0 0-5 16,0 0-25-16,0-2 23 0,0-5-10 0,0-1 8 16,0-3-4-16,0-1-14 0,0-4 39 0,0-5-2 15,0 7 10-15,0-7 5 0,0 0 10 16,0 0 2-16,0 8 2 0,2-6-3 0,-4-7-6 16,2 0-11-16,0-2-18 0,-2-2-3 0,2 0-11 15,0-2 10-15,0 11-1 0,0-9-11 0,0-3-4 16,-8-8-5-16,4 7 10 0,2 2-8 15,0-1-2-15,2 5-7 0,0-1-6 0,0-3 5 16,0 1 1-16,0 0 4 0,0 2-7 16,0 0-2-16,0 1 2 0,0 7-5 0,0-7-2 15,0 7-11-15,16-11 11 0,-10 8-3 0,3 0 1 16,-2 2-16-16,7 1 12 0,-14 0-12 0,13 0 15 16,1 0-8-16,17 10-6 0,-16-4 14 15,1 3-13-15,-3 3 1 0,2-2 1 0,-2 0-6 16,0 0 5-16,-3 2-3 0,-2-1 7 15,-3-2-5-15,-1 4 16 0,-1 0 2 0,-3-1 5 16,0-12-2-16,0 10 7 0,0 0-9 0,0 2 5 16,-16 10-6-16,7-13 2 0,-1 1 11 0,-3-1-3 15,0-1-8-15,-5-1 12 0,4-1-13 0,-1-1 12 16,-1-2-25-16,0 0-2 0,0-1-17 16,16-2-5-16,-15 0-15 0,1 0-30 0,1 0-33 15,4 0 12-15,-1 0-81 0,-3-21-38 16,9 11-51-16,6-4-29 0,-2 6 30 0,0-3-236 15,15-17-1-15,-5 14 47 0,3-1 32 16,1-1 29-16,-3 1 27 0,0 0 30 0,-2 2 39 16,2 1-6-16,-2 1 25 0</inkml:trace>
  <inkml:trace contextRef="#ctx0" brushRef="#br0" timeOffset="713.54">528 580 591 0,'-2'0'400'15,"0"-3"-52"-15,2 0-11 0,0 3-31 0,-2-4-59 16,0 4-29-16,1 3 20 0,-3-2-23 0,-4 5-43 16,0 6-17-16,-3-1-3 0,0 4-34 15,-1 2-6-15,-1 5 13 0,3 4-22 0,0-3-9 16,1 10 14-16,1 4-14 0,0-1-10 0,1 1-10 15,3 6 0-15,0-1-3 0,2-2-11 16,-1 4 9-16,3-22-29 0,0 11 22 16,0 4-27-16,0 1 10 0,13 35-16 0,-8-42-7 15,7-2-8-15,0-4-21 0,3 2 1 0,2-11-79 0,4-1 4 16,4-3-17-16,4-3-24 0,0-3-52 16,2-4-43-16,1-2 21 0,-19 0-230 0,12 0-52 15,29-13 40-15,-27 7 22 0,-1 5 28 16,1-9 24-16,-8 2 53 0,6-3 10 0,0-3 8 15</inkml:trace>
  <inkml:trace contextRef="#ctx0" brushRef="#br0" timeOffset="1021.36">1013 652 540 0,'-1'-1'342'0,"1"2"-75"0,2-1-38 16,0 5 9-16,1 7 6 0,4 5-17 0,-1 1-11 15,7 5 3-15,-3 2-27 0,1 7 8 0,3 3-8 16,1-1-7-16,-4 5-2 0,3-3-45 16,-1 1-1-16,-5-1-2 0,-2-2-19 0,-4-1-25 15,3 1-13-15,-5-2-2 0,0-18-15 0,0 7-24 16,-13 28 4-16,3-24-27 0,1 8-2 0,0-10-60 15,-5 0-43-15,-1-3-40 0,-6-3-68 0,6-2 19 16,-3 0-295-16,1-2 29 0,2-7 9 16,-1-2 35-16,6-4 68 0,10 0-4 15,-9 0 12-15,-3-15 49 0,10 8-36 0</inkml:trace>
  <inkml:trace contextRef="#ctx0" brushRef="#br0" timeOffset="2993.61">1691 573 529 0,'0'0'362'0,"0"-15"-71"0,-19-8-24 16,21 21-31-16,-1-3-32 0,-1 3-30 0,1 3-33 16,-1 7-3-16,1 8 0 0,1 9 0 15,-2 5 10-15,0-13-17 0,0 13 24 0,0 10-15 16,0 5-20-16,0 4-4 0,0 0-10 15,-5 55 30-15,1-55-16 0,-3-3-11 0,1-5-21 16,-2-6-8-16,0-2-29 0,5-9 20 16,-1-3-6-16,0-4 10 0,2-5-9 0,0-4-24 15,1 1 27-15,-1-5 11 0,1-3 5 0,1-1-33 16,-8-10-2-16,6 0-50 0,-2-4 6 0,1-3-21 16,1-6 7-16,2 10-19 0,0-5 4 15,0-3-47-15,0-5 32 0,11-23 7 0,-9 30-3 16,-2 9 23-16,0 1-29 0,0 1 0 15,0 1-4-15,12 1-2 0,-5 11 2 0,-1 4 18 16,1 2 7-16,0 4 3 0,3 0-12 0,-1-1 40 16,3 2-3-16,-1-1 14 0,2 0-9 0,0-1-2 15,0-1 33-15,3-4-16 0,-1-2 23 16,1-1 2-16,-1-2-14 0,2-1 18 0,0-3-12 16,-8 0 0-16,3 0-17 0,18-16-6 15,-11 7 14-15,-4-3-7 0,2-4-3 0,-2 0-26 16,0-2-2-16,-4-2-19 0,0-3-8 0,-1-2 3 15,-3-2-36-15,-1-4-5 0,1 1 14 0,-7 14-3 16,0-11 25-16,-13-26-13 0,7 19 6 16,-1 0-1-16,-5 5 24 0,-1 0-21 0,-3 4 13 15,-4 2-6-15,4 2 6 0,-5 0 6 0,-2 2-5 16,-2 2 16-16,1 1-8 0,-4-1 12 16,0 6-4-16,-5-3-10 0,2 2 0 0,-3 1 30 15,6 5-13-15,-5 1-13 0,0-2 15 0,-1 6-2 16,20 1 13-16,-5 0-7 0,-27 10-2 15,19-3 1-15,8 4-6 0,0 3 22 16,2 1-13-16,4 3-5 0,3 2 0 0,6 5-1 16,1-2 0-16,3 4 36 0,7-5-10 0,4 1 3 15,4 4-3-15,1-1 12 0,7-1-23 0,1-4 13 16,2 0-14-16,2-4 17 0,6-3-18 16,0-4 18-16,4 0-4 0,0-5-78 0,0 0-28 15,-1-4-35-15,-1-1-83 0,-19 0-58 0,10 0 24 16,38-11 19-16,-28 11 19 0,-3-2-267 0,-2-6 33 15,-4 3 29-15,-2 0 10 0,1-1 68 16,0 2 20-16,-4-1-17 0,-1-1 16 0</inkml:trace>
  <inkml:trace contextRef="#ctx0" brushRef="#br0" timeOffset="3197.15">2247 726 510 0,'3'9'427'0,"-1"4"-75"0,2 7 36 15,-3 0-21-15,2 4-62 0,1-1-3 0,-2 5-46 16,1-5-21-16,-3-12-15 0,0 7-19 0,0 1-37 16,0-1-7-16,0-1-31 0,0 1-43 15,0-2-7-15,0-1-102 0,0-2-28 0,0-2-47 16,0-11-75-16,-12 9 17 0,10-13-315 16,-1-3 26-16,9-2 51 0,-4 1 15 0,-2-6 26 15,0 6 13-15,0-5 25 0,0-3 26 16,0-4-8-16</inkml:trace>
  <inkml:trace contextRef="#ctx0" brushRef="#br0" timeOffset="3356.58">2187 522 382 0,'-9'-3'398'16,"-1"6"-61"-16,1 1-68 0,1 4-22 0,-5 1-32 16,4 7-23-16,2-5-40 0,3 6-34 15,-1-2-41-15,5 2-8 0,2 2-53 0,8 1-40 16,-3-2-66-16,8-6 8 0,1 3-176 0,3 1-102 15,4-2-2-15,-3-3 23 0,0 1-1 16,12-2-3-16</inkml:trace>
  <inkml:trace contextRef="#ctx0" brushRef="#br0" timeOffset="3711.01">2470 778 270 0,'9'-5'394'0,"-4"0"-56"0,1-2-21 0,-12-5-12 16,10 7-1-16,0-1-37 0,-2 0 20 15,-4 1 14-15,2 4-11 0,0-1-18 0,-2 0-23 16,0 0-29-16,0 2-33 0,-1 4-18 0,-5 4-24 15,-1 2-13-15,-4 1-8 0,1 5-2 0,-1 0-22 16,0 4-20-16,-2-6 7 0,9-2-14 16,-1 0-15-16,0-3-5 0,4-1-16 15,-1 2 0-15,4-10-2 0,0 8-4 0,0 0-5 16,18 8 7-16,-10-10-23 0,0 0 12 0,6-1-3 16,-1-1-2-16,2 1-9 0,1-5-10 15,0 7 4-15,-2-2-12 0,1-1 7 0,-6 3-10 16,-1-3 4-16,-1 0-7 0,0 1 0 0,-5 0-3 15,-1-2 12-15,1 1-2 0,-2-4-8 16,0 0 23-16,-14 22-12 0,3-15 9 0,-3 3 10 16,-3-1-3-16,-1-2-3 0,-2 4 2 0,-2-3-18 15,-2 1-4-15,2-3-47 0,1 2 6 0,0-5-38 16,5 2-55-16,1-4-25 0,15-1-51 0,-10 0 22 16,-3-19-163-16,13 7-76 0,2 3-36 15,14-5 34-15,5 1 4 0,4 0 28 16,9 0 24-16,5 2 26 0,1-3 44 0,2-2 28 15</inkml:trace>
  <inkml:trace contextRef="#ctx0" brushRef="#br0" timeOffset="4373.78">2947 758 589 0,'0'-14'318'16,"1"4"-10"-16,1 3-31 0,-4-1-12 16,-9 5 16-16,-1-3-35 0,-2 1-1 0,-1 8-34 15,-1-3-3-15,0 2-38 0,-2 3-5 0,-1 6-8 16,2 3-21-16,1 5-20 0,2-2 8 15,-1 5-12-15,2 0-14 0,2 1-6 0,1-3-9 16,4 1 3-16,1 1-13 0,0-2 1 0,5-3-18 16,0-8-2-16,0 4-10 0,14 13 11 15,-5-10 8-15,3-6-4 0,6 0-19 0,0-5 1 16,2-1 9-16,4-3-18 0,-10-1-7 16,3 0 11-16,7 0-7 0,27-17-22 0,-25 6 0 15,-2-3-30-15,-1 0 6 0,-2 0-11 0,-2-1 2 16,-1-3-77-16,2-2 5 0,-7-2 5 15,-3 0-20-15,5 0 15 0,-8-3 7 0,-6 1-11 16,2 3 35-16,-3 2 28 0,0 4-9 0,0 15 35 16,0-8-10-16,0 2-3 0,0 6 23 0,0 0-36 15,-1-4 19-15,-1 8 24 0,0 4-22 16,2 6 49-16,0 0-21 0,0-7 8 0,0 3-12 16,0 5 31-16,10 15-20 0,-6-15-3 0,5 0 0 15,2 2-1-15,0-6-3 0,0 4-1 16,1-2 44-16,1 1-1 0,-1 1 15 0,-4-3-38 15,0-2-7-15,4-1-2 0,-7 1-2 0,-4-2 22 16,0-2-1-16,-1-1-6 0,3 1 17 16,-3-6 12-16,0 0 4 0,-11 18 12 0,3-18-20 15,-1 3 0-15,-1-6-7 0,0 1 0 0,10 2 4 16,-21-7-10-16,15-1 7 0,0 3-15 16,3-6 3-16,-2 2-7 0,5 9-6 0,0-14-14 15,0 0 4-15,14-16-7 0,-4 14-1 0,3 1-3 16,0 3-3-16,4-4-17 0,3-3 12 15,1 5-10-15,0-1 2 0,0-3-4 0,1 6 14 16,-1 0-21-16,0 3 21 0,0 0 4 0,-3 8-23 16,-2-6 27-16,-4 2-8 0,-2 2-8 0,-5-1-2 15,-5 4 5-15,8 0-10 0,-8 0 11 16,15-10 7-16,-14 7-16 0,-1 3 16 0,0 0-7 16,-1-5 0-16,-1 2-29 0,-2 0-25 0,1-5 5 15,-1 4-55-15,-1-2-33 0,0 2-31 16,1 0-51-16,0 2 23 0,0-1-157 0,-2 3-97 15,-3-5-3-15,6 6 47 0,-1 1-5 16,1 7 44-16,0-8 26 0,-4 2 19 0,3 3 5 16,-2-3 12-16</inkml:trace>
  <inkml:trace contextRef="#ctx0" brushRef="#br0" timeOffset="4792.39">3540 843 367 0,'-7'5'321'0,"1"-2"-42"0,1 2-26 0,2-3-53 15,0 3-20-15,0-1 5 0,1 1-30 0,2 0 8 16,0-4-17-16,0 3 4 0,1-2 9 16,1-1-4-16,3-2-32 0,-4 2 39 0,4-2-37 15,1 1 1-15,1-1-34 0,0-4-10 0,1 0 27 16,2-5-5-16,1 1-12 0,1-3-56 15,1-3-11-15,0 5 4 0,-5-8-31 0,1-1-13 16,-2 1 17-16,-2 7-11 0,5-7 13 0,-8 5-20 16,-1 6 28-16,-2 1-16 0,0 1 17 15,-3 5-14-15,-2 2-3 0,-3 9 8 0,-1 2 5 16,-1 4 32-16,0 3 2 0,0 3-31 16,5 2 33-16,-1 0 8 0,4 0-24 0,-1 2 14 15,4-16-3-15,0 6 9 0,15 20 4 16,-7-23-21-16,6-2 18 0,2 0 4 0,3-4-33 15,3-7 21-15,-10-1-22 0,6 0-9 16,28-15-1-16,-22 4-95 0,5-6-35 0,-3-2-19 16,-2-8-76-16,0-1 20 0,-5-6-185 15,3 0-82-15,-8-5 33 0,-2 2 36 0,-1-3 8 16,-3 0 48-16,-2 0 13 0,0 7 6 0,-5 4-2 16</inkml:trace>
  <inkml:trace contextRef="#ctx0" brushRef="#br0" timeOffset="5013.48">3928 413 605 0,'-5'-5'365'0,"0"4"-52"15,2 2-23-15,-2-3-3 0,0 2-56 16,-1 4-24-16,-1 7 14 0,0-1-24 0,3 5 39 16,2 8 4-16,-1 5-6 0,3 3 5 0,0 8-11 15,2 3 9-15,-2-21-20 0,8 50-16 16,-3-26 3-16,-1-1-37 0,-2 0-22 0,3-6 8 16,-1-1-19-16,-1-8-23 0,2-1-22 0,-2-8-21 15,1 2-36-15,0-6-22 0,0-5-24 0,1-2-25 16,-3-6-43-16,-2-3 9 0,18-15-164 15,-6 4-78-15,3-7 29 0,-7 3-273 0,0-6 62 16,0-1 9-16,-1 0 29 0,0-1 33 16,0 0 40-16,-2 2 54 0,-1-7 2 0,-4 17 15 15,0-7 24-15</inkml:trace>
  <inkml:trace contextRef="#ctx0" brushRef="#br0" timeOffset="5160.87">3904 741 239 0,'-10'5'573'0,"3"-4"-125"0,3 1-55 15,0-3-72-15,2 0-21 0,1 2-33 0,-3-5-44 16,10 4-27-16,-3-2-131 0,4 0-84 16,3 2-82-16,2-6 8 0,12-3-341 0,-1 2 57 15,7 4 24-15,3 0-32 0,-3 8 20 16,-6-5 65-16,-12 0 28 0</inkml:trace>
  <inkml:trace contextRef="#ctx0" brushRef="#br0" timeOffset="5473.77">4063 891 685 0,'-2'1'426'0,"4"1"-75"16,-2 0-46-16,1 0 15 0,3-4 4 0,3 0-34 15,5 0-26-15,-2-7-13 0,5 1-40 0,0-2-34 16,0 3-14-16,-3-7-32 0,4-2-48 0,-3-1-27 16,-1 1-4-16,6 1-69 0,-12-5-35 15,3 1 18-15,-3 0-30 0,-1 5 6 0,-6 5 8 16,1-1 15-16,-5 9 1 0,0 2 17 0,-4 4 12 15,-5 5 16-15,-1 5 4 0,7 6 16 16,-2 1 20-16,2 4 13 0,3 1-6 0,-2-1 3 16,4-2 19-16,1 1-15 0,2-14 28 0,0 4-19 15,11 20-3-15,-3-20 10 0,6 0-17 0,2-2-6 16,4-6-11-16,6-2-51 0,1-4 7 16,-10-1 0-16,41-13-188 0,-18 0 20 15,4 3-380-15,-1-4 46 0,-1-3 27 0,-4-3 61 16,-3 0 8-16,1-4 25 0,-3 5 27 0,1-3 55 15,0 6 1-15,4-3 13 0</inkml:trace>
  <inkml:trace contextRef="#ctx0" brushRef="#br0" timeOffset="6152.58">4913 870 304 0,'-6'11'436'15,"2"-2"-12"-15,-1-1-50 0,3 0-48 16,7 0 31-16,-5-8-24 0,0 7-15 0,7 5-26 15,-1-8-27-15,3-4-33 0,5-2-21 16,-2-7-26-16,5 6-9 0,-2-4-21 0,2-3-36 16,0-4-26-16,1-1-16 0,-3-4-39 0,2-1-30 15,-2-5-16-15,-1-3 1 0,0-5-49 16,4 5-34-16,-8-8 11 0,1-1-30 0,-1-5 24 16,-3-2 3-16,-3-2 15 0,1-2 4 0,-3 7 10 15,-2 5 24-15,0 7 15 0,0 16 31 16,0 1 13-16,-12-14-13 0,5 18-2 0,-1 7-1 15,-3 5 21-15,-3 7-5 0,-1 9 16 0,0 2 26 16,-2 8 0-16,3 6-6 0,0 5 28 16,-2 6 10-16,5 2 2 0,0 7 7 15,4-1 17-15,4-6-14 0,3-26 14 0,0 10-9 16,0 5 2-16,21 41-23 0,-10-44 5 0,2-8-22 16,3-1-10-16,0-4 0 0,2-6-10 0,5-2-10 15,-3-10 4-15,5-4-8 0,-13 0-16 0,28-10-23 16,-13-5-22-16,-1 1-12 0,-2 0-12 15,0-13-24-15,-3 3-9 0,-4-3-4 0,2 1-23 16,-2-1 12-16,-4 3 12 0,-5 0-6 16,2 5 0-16,-5 5 33 0,-2 5 5 0,1-1 1 15,-4 5-1-15,0 5 14 0,-6 2-2 16,-3 7 12-16,0 3 9 0,1 4 9 0,-1 2 16 16,1 0-1-16,1 2 3 0,1 1 8 0,4 0 2 15,2 0 9-15,0-11 6 0,0 4-1 16,14 15 14-16,-5-16-2 0,6-1-4 0,-6-3 4 15,8-2-1-15,-2-3-13 0,2-4 13 0,-8 0-27 16,6 0 10-16,21-18-30 0,-16 11 1 16,2-8-20-16,-2 2-12 0,-4-6-6 0,-3 0-22 15,-4-5 15-15,1 1-17 0,-2-4 8 16,-5 8-1-16,3-1 11 0,-4 3-8 0,-2 9 23 16,0-2-12-16,-17-7-5 0,1 13 7 0,2 8-5 15,3-4 7-15,-17 12 7 0,12-1-24 0,-3-2 8 16,1 2-5-16,-2-1-27 0,8 8 5 15,0-11-119-15,3 6-14 0,3 3-61 0,4-5 12 16,2-11 16-16,16 16 22 0,2-11-95 16,0-3-34-16,7 3-72 0,6-3-11 0,-3-1 34 15,3 0 23-15,-15-1 26 0,3 0 36 0,4 0 19 16</inkml:trace>
  <inkml:trace contextRef="#ctx0" brushRef="#br0" timeOffset="6975.77">5835 817 756 0,'10'-24'251'0,"-6"2"-5"0,2 6 51 0,-3 2 7 16,-2 0-39-16,0 7 11 0,-4-1-25 15,-2 3-15-15,0 1-48 0,-6 7 15 0,-1 4-17 16,-1 2-20-16,0 7-11 0,-6-3-16 16,8 7 7-16,2 2-22 0,-3 1-29 0,5-3 9 15,0 2-18-15,4-4-5 0,1-2-5 0,0-3-2 16,1-7-11-16,1-6-1 0,0 9-5 16,10 8-3-16,-5-14-3 0,0-1-17 0,5-4 14 0,1-3-11 15,0 1 0-15,2-4-13 0,-1 1 0 16,1-4-13-16,0 0-12 0,0-2-7 0,-1-3 9 15,0-1-19-15,4-4 4 0,-5-3-5 16,0 6 11-16,-1 6-1 0,-8 3 20 0,4-2-25 16,2 9 5-16,-4-2-14 0,-4 5 4 0,1 9-10 15,2 0 16-15,-7 17 4 0,4-13 31 0,0 10 17 16,0 6 5-16,0 7 2 0,0 7 4 16,0 5 20-16,8 48-5 0,-2-53 2 15,-2-8-2-15,-1 0-12 0,0 0-12 0,-3 2 11 16,0-22-4-16,0 7-14 0,0 2 0 0,-18 28 13 15,7-29-6-15,-6-5-13 0,5 1 13 0,-2-5-16 16,-4-4 20-16,6-5 0 0,2-4 9 16,10-2-5-16,-9 0-1 0,-3-14 3 15,4 1-23-15,1-3 17 0,4-1-30 16,3 0-4-16,0-7-39 0,13-39-16 0,0 24-6 16,4-5 0-16,-2-1-25 0,7-2-14 0,6-1 2 15,-1-5-11-15,0 5 9 0,1 2-8 0,-5 9 9 16,-2-2 9-16,-3 3-10 0,-3 7 8 15,-3 2 9-15,1 8 43 0,-4 2-2 0,2 2-7 16,-6 6 17-16,1 0-27 0,-3 3 11 0,-1-1 8 16,-2 3 17-16,2 4-11 0,-4 2-2 15,2-1 2-15,4-4-3 0,-3 7 15 0,0 3 5 16,1 0 12-16,1 7-1 0,4 1 6 16,-3 2 20-16,1 3-5 0,0 0 1 0,1-3 7 15,0 4-3-15,3-2-13 0,-3-8 15 0,-1 7-6 16,-1-2-4-16,-1-7-6 0,2 3 0 0,-3-4-8 15,2 1 7-15,-3-4 1 0,0-3 6 16,2 1 6-16,-1 2 21 0,-1-5-3 0,-2 0 20 16,0-3 2-16,2 0 1 0,-1-1 3 15,0-6-25-15,-2 0 2 0,0-7-7 0,2 17-17 16,0-16 0-16,0 1-7 0,13-14-13 16,-6 14 9-16,-1 3-12 0,-1 0-12 0,0 5 15 15,-1 0 1-15,3 0-11 0,-7 7-3 0,8 0 7 16,0 0 2-16,-1 0-6 0,0 0 0 15,1 0-10-15,8 16 4 0,-10-4 9 0,3 2 2 16,-2-2-7-16,1 1-2 0,-1 0 12 0,0 1-4 16,0-3-5-16,0 0-5 0,-2-2-1 0,1-1 18 15,-3 1-10-15,1-5 8 0,3 2-20 16,-5-4-17-16,0 2-37 0,0-1 8 0,0-2-76 16,-2 4-54-16,-4-11-54 0,5 5-83 0,-4-5 30 15,2 3-232-15,0-4 32 0,0 0 30 16,-1-1 51-16,3 2 29 0,-1 6 27 0,0-12-8 15,0-5 67-15,0 2-32 0,0-2 45 16</inkml:trace>
  <inkml:trace contextRef="#ctx0" brushRef="#br0" timeOffset="7111.63">6354 514 413 0,'-3'-4'396'15,"1"4"-78"-15,-4 7-57 0,-3 2-47 0,1-2-50 16,6 3-65-16,2-2-31 0,-5 0-61 15,3 7 1-15,-2-9-262 0,4 8-90 0,2-9 30 16,0-1 18-16,3 2-23 0</inkml:trace>
  <inkml:trace contextRef="#ctx0" brushRef="#br0" timeOffset="7349.77">6469 555 500 0,'4'-4'405'0,"-4"4"-69"16,3 0-32-16,1 5 19 0,1 7-42 0,0 0 49 15,0 9-21-15,1 8-13 0,2 2-18 16,-1 2-28-16,0 0-10 0,-5 0-35 0,2-2-24 16,-1-2-5-16,-1-1-26 0,-1-5-29 0,-1 2-9 15,1-5-15-15,-1-10-33 0,0-1-44 16,0 3-39-16,0-3 3 0,0-1-58 0,4-1-77 16,-8-12-61-16,-1-2 23 0,1-2-250 15,1-1-63-15,4-4 37 0,-1 4 33 0,0-4 22 16,0-4 59-16,0-1-17 0,-10-11 20 15,5 14 14-15,1-4 33 0</inkml:trace>
  <inkml:trace contextRef="#ctx0" brushRef="#br0" timeOffset="7833.05">6438 702 334 0,'-1'-1'449'0,"-3"-2"-86"16,11 1-1-16,-5 4-81 0,-5 1-36 0,6 0 42 16,3 3-1-16,7-6-16 0,3 6-17 15,4-5-19-15,8 5-31 0,-3-2-9 0,0-1-34 16,3-3-23-16,-4 1-17 0,0 0-12 0,-13-1-31 15,5 0 2-15,0 0-41 0,18-14-26 16,-17 6 0-16,-7-3-75 0,2-2 3 0,0-1-4 16,-1 0-14-16,-1-2 12 0,-10-2 19 0,3 0-1 15,-3 1 12-15,-1 5-6 0,-1-2 21 0,-7 6 3 16,7 1 13-16,-3 4 8 0,-2 3 17 16,1 3 1-16,3 2 10 0,-3 12 12 0,-5 3-4 15,1-1 45-15,1 6-4 0,5 0 19 16,-2 4 3-16,3 1 12 0,2 5 13 0,1-19 10 15,0 6-1-15,11 31-13 0,-4-22-2 0,-2-7-33 16,1-2 16-16,4-3-27 0,-3-4-6 16,-3-5-3-16,0-1 10 0,1-2-12 0,0-7 3 15,-5 0-21-15,9 0-6 0,11-9-16 16,-5-1-8-16,-2-1-19 0,1-3 14 0,0 0-8 16,0 2-7-16,-3 0 4 0,-1 3 1 15,0 1-8-15,-4 2 4 0,0 1-9 0,-1 4-4 16,-5 1-4-16,0 0-5 0,16 14 12 0,-11-6 11 15,1 1-15-15,1-1 4 0,-2 1 16 16,1-1-9-16,-2-1 5 0,1-2-29 0,-3 1-45 16,1-5-28-16,4 4 11 0,-6-4-78 15,2 0-56-15,-3-1-40 0,0 0-40 0,13-15 27 16,-6 9 29-16,0 1 22 0,5-2-280 16,2-1 45-16,3-2 35 0,-1 1 28 0,0-2 29 15,3-3 21-15,-10 0 9 0,5 0 23 16,-13 2 247-16</inkml:trace>
  <inkml:trace contextRef="#ctx0" brushRef="#br0" timeOffset="8294.77">7153 792 1214 0,'1'-7'299'0,"-2"-1"-36"0,1 9 43 0,-1-3-42 16,1-1-2-16,0 1-43 0,0 2-1 0,0 12 13 16,2 0 4-16,-5 0-6 0,3-3-7 15,0 3-4-15,0 3-8 0,15 19-18 0,-11-19 7 16,0 2-30-16,-1-3-27 0,0-8-16 0,-1 6-7 16,-1-2-17-16,0-4-5 0,1-3-13 15,-1 1 5-15,-1-2 4 0,3-2-14 0,-3-1 0 16,-1-2-42-16,3-3-8 0,2 1-28 15,5-6-6-15,-1-6-9 0,1 2-10 0,2-1-21 16,2 4 11-16,-3 0-8 0,1 1-10 0,0 2 10 16,-1 7 1-16,5-1 8 0,-4 2-5 15,-11 1 13-15,12 0-12 0,10 14 16 0,-10-5-2 16,-3-1 1-16,-3 3 4 0,1-1-1 0,2-3 9 16,-4 3 6-16,0-3-14 0,-2-4 12 15,1 3-6-15,-3 0 10 0,0-4-6 0,-1-2-1 16,0 0 14-16,0 0-1 0,1 0 13 0,0 0-3 15,-1-2 10-15,-1 2-17 0,2 1 11 16,2 0-3-16,-3-5-9 0,0-1-4 0,4 0-3 16,2-3 11-16,-2-4-5 0,1 3 0 0,8 0 1 15,-1-1 2-15,-3 0-5 0,-1 4-4 0,5 0 3 16,-1 1-8-16,3 3 12 0,0 0 6 16,1 2 1-16,-1 12 11 0,3 3 8 15,-3-2 4-15,3 1-1 0,-5 1 16 0,3 0-7 16,-3 0 3-16,-3 1-10 0,2-1 10 0,-7 0-19 15,-1-1-9-15,-1-5-37 0,-3 1-21 16,0-10-42-16,0 7-35 0,-15 10 12 0,4-17-166 16,-2 0-90-16,6 0 31 0,-4 0-239 15,1 0 47-15,-3 0 31 0,0 0 54 0,-14-9 9 16,15 4 34-16,-2 2 33 0,0 3 57 0,5-3 19 16,-2 3-22-16</inkml:trace>
  <inkml:trace contextRef="#ctx0" brushRef="#br0" timeOffset="15971.89">4393 2022 834 0,'0'0'251'0,"0"0"-22"16,0 0 1-16,0-13-14 0,0 13-8 0,0 0-16 15,0 0-35-15,27-21-2 0,-26 18-5 0,-1 1-12 16,1 0 7-16,0 0-28 0,0-1 10 0,0 3-6 16,0 0-14-16,-1-3 6 0,1 1-7 0,0 2-10 15,0-3-10-15,0 2 8 0,-1 0 5 16,1-1-40-16,0 2 4 0,0-1 3 0,-2 1-3 15,1-2 14-15,0 2-24 0,0 0-13 0,-1 0-4 16,0 2-2-16,-1 0-2 0,-1 2-1 16,0 0 1-16,-6 11-15 0,1-2 18 0,-1 0-21 15,2 3 20-15,-3 0 2 0,1 1 1 16,-1 3 9-16,0 0-9 0,2 0 5 0,0 1-11 16,-2-1 20-16,0 0-19 0,1 4-2 0,-2-1 9 15,2-2-19-15,-2 3-4 0,4 2 6 0,0-1-4 16,0 1 8-16,5-4-14 0,0-1 8 0,2-11-8 15,0 5 13-15,0 2-6 0,10 21-9 16,1-22 12-16,-1-2-5 0,2 2 0 0,4-6-4 16,-1 0 0-16,3-1 2 0,1-4-12 0,-3 0 15 15,-1-3-2-15,2-1-3 0,-9-1-8 16,6 0 14-16,18-12-23 0,-15 4 6 0,-1-1 2 16,0-4 10-16,0 3-6 0,-1-6 7 0,-2 1-9 15,-2-2-2-15,0 1-2 0,-2 3-3 16,-4-1 12-16,0-2-3 0,-3 5-16 0,-2-1 10 15,0 12 9-15,0-7-14 0,0 0 9 0,0 2-12 16,0 5 12-16,-20-19-8 0,7 12-3 0,-3 2 3 16,-2 3-1-16,0 1-7 0,6 1 16 15,-3 0-15-15,-1 0-17 0,-1 0-12 0,1 0-26 16,3 0-15-16,1 0 9 0,5 0-78 0,7 0-30 16,-8 0-33-16,8 0-26 0,0 0 26 15,-9 1-155-15,12-4-114 0,6-5 32 0,3-4 13 16,1-1 45-16,2 0 4 0,5-2 26 0,0 3 23 15,0-5 56-15,0 0-29 0</inkml:trace>
  <inkml:trace contextRef="#ctx0" brushRef="#br0" timeOffset="16533.88">4794 1673 237 0,'0'-6'262'0,"-1"2"-49"0,1 0-31 0,0 1 26 16,1-1-38-16,0-1 22 0,0 0-10 16,0 1-16-16,0 0 2 0,0 1-7 15,0-1 0-15,-1 1-16 0,0 3-7 0,0 0-16 16,0 0-10-16,0 0-18 0,0-7 7 0,0 7-2 15,0 0-20-15,0 0-1 0,0 0-20 16,2-11 0-16,-3 12-23 0,-1 2 6 0,-1 0 8 0,1 2-13 16,1 2 10-16,-2-2-12 0,0 0 24 15,-2 9-36-15,1-2 28 0,1-2-21 0,1-2-13 16,1-3 6-16,0 1 19 0,1 0 1 16,0-6-31-16,0 0 3 0,0 6 35 0,0 1-29 15,0-7-5-15,14 15-1 0,-2-5 28 0,-1 0-19 16,2-3-10-16,-2 1-17 0,3-2 26 15,-2 1 11-15,3 1-12 0,-2-1-5 0,-2 1-26 16,1 0 8-16,-1-5 22 0,-3 3-17 0,5 3-3 16,-5-4 22-16,4 4-4 0,-6-2-24 0,-1 2-7 15,1-4 31-15,-5 0-3 0,0-2-2 16,0 0 0-16,-1-3-1 0,0 0-3 0,0 8 27 16,-12 13 16-16,4-13-20 0,-3 1-6 0,0 0-6 15,-3-1-16-15,0-2 18 0,-1 0 1 16,-1-2-15-16,-2 0-9 0,1-1-4 0,0 0 0 15,4-3-37-15,5 1-44 0,8-1-24 16,-10 0-48-16,2 0-56 0,1 0 19 16,7 0-181-16,-16-10-82 0,12 7 25 0,2 1 31 15,-1-1 15-15,2-2 40 0,0 1 25 0,2 1 24 16,0-4 4-16</inkml:trace>
  <inkml:trace contextRef="#ctx0" brushRef="#br0" timeOffset="16866.3">4824 1633 539 0,'1'-3'384'0,"0"0"-33"0,-1 2-38 15,2 0-24-15,-2-1-21 0,2 2-46 0,1-1-24 16,2-2 30-16,1 1-1 0,12-2-21 0,1-3-13 16,4 4-23-16,-3-2-7 0,3-2-25 15,2 0-2-15,0 3-18 0,-3-5-12 0,3 4-14 16,0-2-1-16,-2 3-27 0,-2-3 2 0,-1 2-30 16,-2 2-31-16,-2 1-1 0,-3-1-63 15,-4 1-37-15,-1 0-55 0,-3 1-27 0,1 1-34 16,-6 0 20-16,0 0-253 0,0 0-29 0,4 5 38 15,-6-1 41-15,-1 0 19 0,-1 1 28 16,-4 9 13-16,-2-1 10 0,-1 1-4 0</inkml:trace>
  <inkml:trace contextRef="#ctx0" brushRef="#br0" timeOffset="17793.28">5565 2045 291 0,'1'-2'451'0,"-1"0"-103"0,0 0-30 0,1 4-2 15,-1 0-22-15,0 1-36 0,0 4 47 16,0 0-19-16,-2 11-16 0,2-8-25 0,0 3-9 15,0 4-19-15,0 0-26 0,0-2-10 0,0-1-28 16,-8 8-4-16,7-13-13 0,-1-2-9 0,2-1-5 16,-1 0-15-16,0-2-3 0,1 0-6 15,0-4 6-15,0 0 11 0,0 0-11 0,0 0-7 16,-2 8-17-16,0-10-20 0,2-1-4 16,0-1-16-16,-1-2-4 0,1 1-14 0,4-11-31 15,-4 8 16-15,11-16-8 0,-2 10-5 0,-2 3-5 16,2 0 11-16,2 4-15 0,0 2 7 0,-11 5 0 15,10 0 8-15,0 0-11 0,5 0-2 16,15 12 10-16,-16-5-6 0,2 2-2 0,-2 1 11 16,-1 0-4-16,-1-1 4 0,-2 1-8 15,-2-3-5-15,-5 1 14 0,2-3 10 0,-2-2-10 16,-1 0-1-16,0 0 10 0,0-1-8 0,-1-1 4 16,-1 1 21-16,0 0-14 0,0-1 1 15,0-1-5-15,0 0 11 0,-6 2-4 16,4-3-1-16,0-1 6 0,-1 2 4 0,1-2-13 15,0 0 18-15,1-1 0 0,-1 0-13 0,3 0-6 16,-2-2 10-16,3 2-11 0,1-3 5 0,6-5-12 16,5-2 5-16,2 2-11 0,7 0 3 0,-1 2-3 15,5 3 22-15,-1 0-4 0,1 4-7 0,1 2 14 16,-13 0 2-16,5 0-1 0,26 11 5 16,-23-5-15-16,-5 3 13 0,-1-1-11 15,-5 4 1-15,-1-2 12 0,-5-3-27 0,-2 1-4 16,-2-1 14-16,-2 1 14 0,0-8-26 0,0 0-5 15,0 8-33-15,-15 11-28 0,6-12-44 16,2-2-25-16,1-2 13 0,0 0-108 0,-3-1-58 16,4 0 27-16,-1-2-259 0,6 0-44 0,0 0 48 15,0 0 48-15,-9-9 35 0,13 4 32 0,11-7 26 16,7-1 6-16,-1 0 41 0,1-1 15 16,5 1 10-16</inkml:trace>
  <inkml:trace contextRef="#ctx0" brushRef="#br0" timeOffset="18095.57">6357 2092 830 0,'2'2'365'16,"-2"1"-52"-16,2 1-39 0,-2 1-35 0,1 0-28 16,-1 2 115-16,1-2-29 0,2 10-10 0,1-3-3 15,-1-1-28-15,3 3-22 0,4-1-7 16,-3-5-9-16,4 2-23 0,0-2-5 0,5 0-38 16,3-5-10-16,0 2-20 0,6-1-12 15,-14-4 4-15,6 0-27 0,4 0 2 0,0 0-9 16,26-12-24-16,-26 4-26 0,0 2-3 0,-3-6-15 15,-1 0-2-15,0-2-20 0,-5-1 5 0,0 2-2 16,-3 0 5-16,-6 0-5 0,2-1 4 16,-5 4-15-16,0 10 2 0,0-10-5 0,-15-7-21 15,1 9-19-15,-4 4 3 0,-3 0-24 0,12 4 7 16,-6 0-94-16,-21 13-19 0,15-11-27 16,1 2-33-16,2 1 26 0,2-1-211 0,5-1 36 15,3 0 31-15,3 1-80 0,2-2 26 0,3-2 32 16,3 3 13-16,2-1 43 0,11 1 13 15,4-1 13-15</inkml:trace>
  <inkml:trace contextRef="#ctx0" brushRef="#br0" timeOffset="18595.42">6981 2091 627 0,'10'-9'354'0,"2"-2"-47"0,-8 3-15 0,-2 0 0 15,0-1-37-15,-1 2 12 0,-1 7-7 0,0-8-29 16,0 3 5-16,0 5-24 0,-17-21-27 0,6 12-6 15,0 4-18-15,-1 2-7 0,12 3-23 0,-14 0-4 16,-3 0-9-16,-17 17-9 0,17-8-13 16,1 5 7-16,2-1-25 0,0 6 6 0,3-2-4 15,5-2-10-15,-1 4-16 0,4-1-1 16,2-4 2-16,0-2-5 0,1-3-9 0,0 1-2 16,15 12-3-16,-7-16-6 0,1-3-6 0,2-3-29 15,-2 0-32-15,4 0-13 0,19-13-4 16,-12 5 4-16,2-4-71 0,-2-3-4 15,-1-1-17-15,-1-2-4 0,-3 1-8 0,0-5 2 16,-1-2-1-16,0-2 12 0,-2-1-6 0,-1-4 30 16,1 2 22-16,-5 0 12 0,-3 0 39 15,-1-2 25-15,-2 3 17 0,-1 3 16 0,0 2 47 0,0 12-2 16,-11-18 2-16,3 11-6 0,0 6 33 16,1-2 11-16,-1 4-2 0,2 2 5 0,0 1 0 15,2 0-2-15,0 4-11 0,2 3 9 16,2 0 1-16,0 0 14 0,0 0 1 0,-21 25-9 15,17-3 19-15,0 6 0 0,3 1 6 0,1-14-1 16,0 9-12-16,0 4-20 0,12 36 4 16,-5-32-27-16,3 0-11 0,-2-2-17 0,0-1-44 15,2-4-43-15,1 0-17 0,0-2-45 0,2-3 9 16,1 3-91-16,-1-10-52 0,-1-1-30 16,6-2 23-16,-7-5-244 0,6-1 44 0,-4-1 36 15,-13-3-65-15,11 0 56 0,-1 0 1 16,-1 0 27-16,6 0 24 0,17-15 40 0,-14 6 18 15,1 1-24-15</inkml:trace>
  <inkml:trace contextRef="#ctx0" brushRef="#br0" timeOffset="19731.44">7781 1884 275 0,'0'0'313'16,"0"-13"-43"-16,0 13-26 0,0 0-17 0,0 0-5 15,0 0-3-15,0 0 6 0,0 0-28 0,0 0 21 16,0 0-25-16,0 0-13 0,0 0-20 0,0 0 35 16,0-12-27-16,0 12-5 0,0 0 3 15,0 0-21-15,0 0-12 0,0 0-16 0,0 0-5 16,0 0 0-16,0 0 22 0,0 0 20 0,18 20 3 15,-18-11-12-15,0 4-10 0,0 6 6 16,-8 22-5-16,5-17 4 0,2-1-32 0,-2 0 3 16,1-2-4-16,0 0-20 0,0 0-22 15,0-3 16-15,2 1-26 0,0-7-8 0,0-3-30 16,0-9-34-16,0 7-43 0,0-7-34 0,0 8-26 16,0-8 11-16,0 7-106 0,0-7-35 15,0 0-77-15,6 10 29 0,-3-13-269 0,1 3 44 16,0-4 38-16,0-1 39 0,6-5 32 0,1-2 25 15,-3-1 43-15,0-5 8 0,1 0 8 16,3 3 42-16</inkml:trace>
  <inkml:trace contextRef="#ctx0" brushRef="#br0" timeOffset="19937.6">7990 1916 368 0,'3'-7'467'0,"1"1"-8"16,0 1-17-16,-2 1-30 0,0 1-35 0,0 2-53 15,0 1-19-15,-1 2 12 0,0 2 28 16,4 10-9-16,-3 4-45 0,0 1-27 0,1 2 13 15,-1 0-40-15,0 4-14 0,4-2-45 16,-6 0-9-16,1-1-19 0,-1 0-101 0,0-13-49 16,0 4-50-16,0-1-60 0,0-2 10 0,0-1-200 15,0-2 27-15,0-7-319 0,-11 17 53 16,9-16 43-16,1 1 22 0,0-2 25 0,1 0 23 16,0 0 29-16,6-2 24 0,-3 1 34 15,2-1 47-15,7-6 29 0</inkml:trace>
  <inkml:trace contextRef="#ctx0" brushRef="#br0" timeOffset="45703.45">3449 2231 371 0,'0'0'353'15,"-14"0"-61"-15,14 0-12 0,0 0 0 0,0 0-39 16,0 0-2-16,0 0-28 0,0 0-23 0,0 0-24 16,0 0 50-16,0 0 13 0,0 0-30 0,0 0-8 15,0 0-3-15,0 0-9 0,0 0-8 16,0 0-21-16,0 0-3 0,0 0-1 0,0 0-16 15,0 0 2-15,9-1-21 0,12 1-15 16,-12 0-4-16,7 0-15 0,3 0-1 0,-1 0-10 16,3 0-3-16,-3 0-20 0,2 0-25 15,-1 0-35-15,-4 0-24 0,0 0 4 0,-4 0-99 16,-2 0-40-16,0 0-44 0,-3 0-65 0,-6 0 29 16,8 0-269-16,-8 0 62 0,6 0 18 0,-6 0 31 15,8 0 28-15,-8-3 24 0,-2 1 29 16,-1 0-1-16,0 1 57 0</inkml:trace>
  <inkml:trace contextRef="#ctx0" brushRef="#br0" timeOffset="45947.1">3447 2410 940 0,'-3'3'382'0,"3"3"-49"0,0-4-43 0,2 1 58 16,-1 0-30-16,1 0 9 0,2-2-29 15,1 1-27-15,9 3-25 0,4-1-21 16,1-1-19-16,1-1-22 0,4-2-28 0,0 1-5 0,-1 2-45 16,-11-3-48-16,5 0-41 15,1 0-53-15,4 0 2 0,-4 0-125 0,-1 0-60 16,-4 0 21-16,1 0-255 0,-5 0-30 0,1 0 26 16,-3 0 28-16,-7 0 32 0,7-7 23 0,0 7 26 15,4-11-7-15,-7 7 9 0,1 1 60 16</inkml:trace>
  <inkml:trace contextRef="#ctx0" brushRef="#br0" timeOffset="46544.23">2502 2135 599 0,'-3'-5'377'0,"-1"1"-37"0,1 1-35 15,3 1-50-15,-2-1-9 0,1 1-22 0,-1 1-33 16,1 2 0-16,-1 2-21 0,-1 1 42 16,-3 8-10-16,0 3-6 0,0 6-4 0,1 1-15 15,0 2-8-15,0 1-20 0,-1 4-10 0,2-1-19 16,0 0 0-16,2 3-17 0,-2-2-10 0,2-2-4 15,0-3-32-15,-1-2-42 0,0-2-49 16,3-12 3-16,0 2-66 0,0 0-19 0,14 4-57 16,-8-14-52-16,4 0 22 0,7-9-217 15,2-5-53-15,0-1 6 0,0 0 33 0,0-2 29 16,-4 0 51-16,2-3 14 0,-2-1 20 0,-2-2-12 16</inkml:trace>
  <inkml:trace contextRef="#ctx0" brushRef="#br0" timeOffset="46893.65">2723 2115 634 0,'0'-6'367'16,"0"3"-34"-16,0 3-21 0,-2 0-40 16,-1 0 39-16,-2 5-19 0,-5 7 6 15,3 0-20-15,-4 4-24 0,2 2-18 0,1-1-12 16,1 6-11-16,0-2-19 0,1-2-26 0,3 6-12 16,2-1-3-16,1-12-18 0,0 6-6 15,11 19-29-15,-2-15 4 0,2-3-16 0,1-5 3 16,2-3-17-16,3-3-3 0,1-4 2 0,3-2-1 15,-12-2-19-15,8 0-6 0,0 0 4 16,22-18-15-16,-21 7-5 0,0-1 16 0,-3-1-20 16,1-2-5-16,-2-3 8 0,-2 1-5 15,-3-3-7-15,-1 1-9 0,-4-3 9 0,-1-2 0 16,-3 13-15-16,0-6-3 0,0-1 13 0,-15-17-2 16,7 20-11-16,-5 4 4 0,-1 4-19 0,-6 4 2 15,10 3-14-15,-8 0-14 0,-23 14-27 16,17-3-40-16,1 1-14 0,4 3 11 0,-1-3-150 15,5 2-47-15,2-4 27 0,7 0-300 0,4 0 74 16,0-3 14-16,2-7 43 0,0 0 48 0,22 17 31 16,-3-12 27-16,4 0 20 0,2-3 4 0,7 0 48 15,2-2 4-15</inkml:trace>
  <inkml:trace contextRef="#ctx0" brushRef="#br0" timeOffset="55932.07">2781 3809 473 0,'0'-17'271'0,"0"17"-20"0,8-29-6 15,-9 23-37-15,0 2 26 0,-3 0 3 0,4 0-33 16,0 0-18-16,-1 0-5 0,0 1-6 16,0 1 8-16,1 2-22 0,0 0-35 0,0 0-2 15,0 0-36-15,-5-8 13 0,3 11-10 16,0 2 32-16,-3 8-5 0,-1 2-20 0,0 3 5 16,0 4 10-16,-1 2-6 0,2 1-5 0,0-1 2 15,0 2-11-15,0 3-1 0,-2-2-9 16,1-4-9-16,-1 4-20 0,2-4-1 0,1 1 2 15,-1-2-7-15,1-3-11 0,0 1 0 0,0-4-11 16,-2-3-28-16,3-5-26 0,3 1 3 0,0-9-65 16,0 0-41-16,0 7-36 0,3-1-25 15,0-7-54-15,2-1 22 0,0-1-277 0,8-7 47 16,2-3 23-16,2 0 26 0,-3-3 13 16,1 2 54-16,-1-1 27 0,3 5-7 0,-3-5 13 15</inkml:trace>
  <inkml:trace contextRef="#ctx0" brushRef="#br0" timeOffset="56615.55">3140 3866 354 0,'3'-4'341'0,"-3"1"-25"0,1 1-37 15,0-3-13-15,-2 2-8 0,1 0 14 16,1-1-23-16,-2 1-32 0,2-1-18 0,-2 1-22 16,1 0 30-16,-3-1-27 0,2 1 8 0,-1-1-11 15,2 4-5-15,0 0-23 0,0 0-11 16,-7-9-7-16,5 7-16 0,-2 2-16 0,1 0-3 16,-1 1-3-16,-1 1-3 0,0 0-9 15,-7 6-5-15,3-1-9 0,-2 4 9 0,3-4-7 16,-2 6-1-16,-1-2-3 0,2 2-2 0,1 1-4 15,0-1-2-15,0 2 2 0,1-4-14 0,2 3-4 16,1-4-1-16,2-1 6 0,-2 7-16 16,0-4 3-16,3-1 9 0,1 0-3 15,-1-4-3-15,1-7-2 0,0 9-19 0,0 3 10 16,0 1 2-16,17 11-8 0,-8-11 0 0,-4-6-10 16,3-1 0-16,-1-2 19 0,3 4-5 15,1-3-1-15,-1-1-16 0,-1-4 18 0,-9 0-11 16,14 0-12-16,22-16 4 0,-22 10 16 15,5-3-5-15,2-2 0 0,-2-1-6 0,-2-1-10 16,1 2 10-16,-2-4 1 0,-2 1-11 0,0 0 2 16,-1 0 6-16,-3 0 3 0,-1 0-11 15,-2 0 13-15,-1 2-10 0,0-4-8 0,-4 5 5 16,0 1 15-16,-2 1-9 0,0-1-7 0,0 10 8 16,0-8 4-16,0-3-2 0,-14-15-5 0,6 11-7 15,1 1 21-15,-2 3-2 0,1-1 9 16,-1 2-10-16,-3 2 11 0,1 0-24 0,2 2 16 15,-1 2-14-15,1 2-4 0,0 1 20 0,0 0-8 16,-1 1-5-16,2 0 0 0,-3 0-12 0,-16 14 9 16,9-8-8-16,3 3-2 0,0 1 3 15,1-2-6-15,5-1 4 0,-3 4-8 0,0-1-20 16,5-3-35-16,-1-2-19 0,2-1-20 16,3 2 11-16,0-2-124 0,1-2-24 0,0 3-22 15,2-5-37-15,0 0 29 0,0 0 25 0,0 0 24 16,13 4-288-16,-9-5 26 0,2 1 36 15,2 1 4-15,-2-3 30 0,-1 0 69 0,2 2 15 16,18-7 22-16,-6 6 6 0,0-4-9 0</inkml:trace>
  <inkml:trace contextRef="#ctx0" brushRef="#br0" timeOffset="57091.82">3984 3805 571 0,'-4'2'407'16,"1"-1"-56"-16,0 0-47 0,0 0 54 16,0-1-28-16,1 2-11 0,0-1-1 0,1 0-34 15,0 1-17-15,-2-1-28 0,3-1-17 0,0 0-26 16,3 3 7-16,0-3-13 0,1 0-8 0,4 0-3 15,14 0-9-15,-11 0-24 0,9 0-12 16,4 0-10-16,0 0-16 0,3 0-28 0,32-10 16 16,-30 9-14-16,-1 0-19 0,-4 0-40 15,-1 0-23-15,-4 0-29 0,-4-1-43 0,-15 2-42 16,9 0 10-16,0 0-109 0,0 0-22 0,-9 0-21 16,7 0 24-16,-1 4-327 0,-8-3 30 15,-1 1 44-15,-2 0 41 0,-10 3 36 0,1 1 5 16,-2 0 41-16,2-1 38 0,-6 0 45 15,1 2 10-15</inkml:trace>
  <inkml:trace contextRef="#ctx0" brushRef="#br0" timeOffset="57305.91">4043 3989 964 0,'0'4'369'0,"1"-1"-18"0,-2 0-48 15,0-2 25-15,2 2 1 0,0 1-36 16,1-1-14-16,0 0-16 0,4 0-27 0,9 5-37 15,-3-2-11-15,3 1-15 0,-1-2-31 0,3 5-17 16,-3-7-32-16,4-2-43 0,1 2-45 0,1 4 0 16,3-5-119-16,-1 0-45 0,-10-2-46 15,9 0 19-15,27-15-274 0,-20 9-31 0,2-1 56 16,-1 0 17-16,1 2 30 0,2 0 21 16,-4 0 27-16,2 1 17 0,2-3 65 0</inkml:trace>
  <inkml:trace contextRef="#ctx0" brushRef="#br0" timeOffset="58123.56">4952 3513 1018 0,'2'-3'393'0,"0"-1"-78"0,0 0-39 15,-1 2 21-15,-1-2 7 0,1 2-20 16,0 0-30-16,-1 1-18 0,1-2-6 0,1 0-19 16,-4 2-22-16,4 0-13 0,-2 0-25 0,-2 1 1 15,1-1-10-15,-1 3 3 0,0-2-12 0,-1 2-9 16,-6 8 14-16,0 2-21 0,-2 1 2 15,1 1-22-15,1 0 17 0,-1 2-22 0,-2 3 9 16,2 1-17-16,-2 1 11 0,1-3-16 16,1 2 10-16,1-1 8 0,1 1-17 0,1-1-12 15,-1-1 8-15,2 1-15 0,1-1-5 0,-1-2-6 16,1 0 6-16,0 0-6 0,2 0-16 0,-1-1-4 16,2-2-3-16,2-2-2 0,0-2-8 15,0 1-2-15,0 2-2 0,13 12-1 0,-9-15 17 16,1-1-2-16,1 8-3 0,2-6-2 0,0-5 2 15,2 6-9-15,4-3-2 0,-3-2-1 16,-3-3 2-16,2-2 3 0,10 1-8 0,-3-2 9 16,2 0-2-16,-9 0 0 0,1 0-10 0,20-13 0 15,-13 9-27-15,-2-2-13 0,0-2 10 0,-2-3 6 16,-5 0 4-16,4 0 1 0,-1 1 9 16,-4-2-7-16,-1 3 7 0,-3 1 12 15,0 1-18-15,-2 0 15 0,-1 1-9 0,-1 0 8 16,1 1 6-16,-1 5-12 0,0 0 0 15,0 0 30-15,0-8-5 0,0 8-36 0,-13-15 0 16,6 11 33-16,-10 2-3 0,-1-2-22 0,1 2-6 16,3 1 11-16,-5 1-12 0,-1 0 1 0,10 0 28 15,-5 0-8-15,-18 11-1 0,14-6-38 16,0 0 14-16,2 1-55 0,1-1-10 0,1 1-27 16,4-4-25-16,3 1-52 0,2-1 18 15,2 0-123-15,2 0-37 0,-1-1-43 0,3-1 34 16,2 0-249-16,1-3 46 0,2 2 41 15,1-2 58-15,9-2 1 0,1 0 44 0,6 0 62 16,3 1-3-16,3 1 24 0,0-2 17 16,4 0 15-16</inkml:trace>
  <inkml:trace contextRef="#ctx0" brushRef="#br0" timeOffset="59111.19">6041 3743 676 0,'-4'-1'356'0,"0"1"-43"0,2-3-16 15,-1 3-28-15,0-1 9 0,0 0-55 16,0 0-26-16,0 0 26 0,1 1-20 0,-1 1-17 16,1 2-2-16,-1 0-2 0,-4 11-16 0,-2 0 11 15,3 0-14-15,-1 2-9 0,1 0-29 16,-2-3 4-16,6 0-20 0,-3 1-10 0,1-4-1 16,2-1-9-16,-2 0-3 0,2-4-22 15,-1 1 1-15,3-1 7 0,-2-2-3 0,1 0 4 16,-1 0 21-16,2 0-13 0,-3-3-4 0,3 0-10 15,0 0 6-15,0 0-20 0,0 0-8 16,0 0 6-16,-6-15-9 0,6 7-27 0,6-9 11 16,1-1-18-16,2-1 10 0,1 2-23 0,2-1 10 15,3 6-9-15,1-1 10 0,1 4 0 16,3 2-13-16,1 4 13 0,-2 3-18 0,-9 0 8 16,3 0 10-16,4 0 2 0,15 15 2 0,-17-5-5 15,-1 0 1-15,1-1-7 0,-5 1 13 16,-1-3-1-16,-4 0-14 0,-2-1 12 15,1-2 4-15,-2 2-12 0,-1-3 5 0,-1 0-8 16,1 0 9-16,-1 0-1 0,0-3 5 0,0 0-6 16,0 0-11-16,0 0 3 0,-14 8-1 15,11-8 15-15,-1 0-4 0,0-1-3 16,1-2-8-16,1 0 16 0,0 1-12 0,1 0-5 16,2-4 11-16,6-6-15 0,2-1 8 15,4 2 2-15,3 1-1 0,2-2-1 0,4 3-9 16,3 1 18-16,1 6 10 0,-1-2 0 0,-13 4 9 15,5 0-6-15,2 0 2 0,21 16 2 16,-22-9-8-16,-3 7 1 0,-3-2 16 16,-3-1-17-16,-1 1 8 0,-2 2-11 0,-3-3 2 15,-3-2 0-15,0-9 9 0,0 7-16 0,0 2-18 16,-15 11-26-16,6-14-36 0,-2 5-30 0,1-6-39 16,4 0 14-16,-1-1-97 0,1-2-55 15,6-2-47-15,0 0 29 0,0 0-258 0,-12-11 45 16,13 6 41-16,6-9 34 0,6 2 1 15,6-3 41-15,0 1 48 0,8-2 18 0,1 3 33 16,2-1 3-16,2 1-12 0</inkml:trace>
  <inkml:trace contextRef="#ctx0" brushRef="#br0" timeOffset="59436.06">6835 3747 229 0,'2'2'439'0,"-2"-1"-71"16,-1 2-28-16,0 1-9 0,-2 1-31 0,-1-1-36 15,-5 8 31-15,2 4-13 0,-2-1-12 16,4-7-26-16,0 7-21 0,0-1-16 15,1-2-27-15,2-3-11 0,1-1-14 0,1 0-16 16,0-8-18-16,0 6 0 0,0-6-8 0,0 8-10 16,11 2-14-16,-6-8-5 0,0 1-10 15,14 0-11-15,-12-3-9 0,3 0-3 0,5 0-10 16,18-12-7-16,-14 2-8 0,-1 2-6 0,0-3-1 16,-5 0-6-16,1-3-10 0,-3 0 2 15,-2-1-12-15,-4 2 14 0,1-2-16 0,-5 4 2 16,-1 11-4-16,0-10 6 0,0 3-7 0,-12-7 5 15,6 11 1-15,-8-2-9 0,-2 2 3 16,-5 2-19-16,1 1-8 0,10 0-30 0,-3 0 9 16,-17 12-67-16,14-7-33 0,6-1-11 0,2-1-51 15,4 0-30-15,1 0 20 0,0 0-185 0,6 0 31 16,0-2-86-16,1 0 31 0,2 0 38 16,14 1 37-16,7 1 43 0,4-2-15 15,-14-1 6-15</inkml:trace>
  <inkml:trace contextRef="#ctx0" brushRef="#br0" timeOffset="59933.88">7303 3745 747 0,'6'-8'351'0,"-2"1"-18"0,-2 2-41 15,-1-2 28-15,-1-1-6 0,-1 3-8 16,0-1-33-16,1 6 0 0,0 0-13 0,0-8-22 16,-12-4-22-16,7 9-7 0,-8-3-11 0,2 3-26 15,4 3-13-15,-6 0-22 0,-17 18 5 0,10-5-24 16,2 2 3-16,3 2-15 0,2 3-10 15,-1 0-16-15,5 1 3 0,2-2-18 0,5-2 11 16,0 1-23-16,2-5 13 0,0-5-13 0,11 8-20 16,-1-7-4-16,5-4-1 0,-1-4-20 15,-5-1-27-15,4 0-11 0,18-13-22 0,-14 3 4 16,2-1-14-16,-1-3-19 0,-1-3 4 0,1 2 7 16,-3-4-49-16,-1-3-10 0,-2-2 3 15,-1-3-1-15,-2-2-9 0,1 0 30 16,-2-3 1-16,0 2 13 0,-2 0 22 0,-2 1 4 15,-3-3 27-15,3 3 40 0,-3 3-3 16,-1 2 0-16,0 14 59 0,0-6-2 0,0 1 21 16,0 2 15-16,0 3 0 0,-13-8-1 15,11 15-3-15,-1-1 1 0,0 3-3 0,-3 1 10 0,2 3-2 16,-4 6-2-16,-2 4-2 0,0 2-8 16,2 3-7-16,3 4 3 0,-1 4 20 0,0 3-26 15,2 3 15-15,2-2-30 0,2 1 1 16,0-15-12-16,0 9 13 0,0 2-20 0,0 2-29 15,12 28-31-15,-7-30-26 0,1 0-35 0,1-6-16 16,3-2-18-16,0-1 13 0,0-4-98 16,3-1-55-16,0-5-21 0,3-4 23 0,-4-2-232 15,3-2-29-15,6 0 17 0,2 2 59 0,-9-2 26 16,25-12 39-16,-11 2 29 0,-2 1 5 16,3-1-6-16,1 0 65 0,3-4 7 0</inkml:trace>
  <inkml:trace contextRef="#ctx0" brushRef="#br0" timeOffset="60184.04">7975 3658 642 0,'1'-3'539'0,"0"0"-88"15,-1 1-32-15,1 0-57 0,-1 0-15 0,0 0-47 16,0 1-11-16,0 3-5 0,-1 1-24 16,-1 1 11-16,-4 11-37 0,0 2-10 0,0 0-5 15,3 2-10-15,-6 3-14 0,3 0-18 0,0-1-10 16,2 1-43-16,-2-2-2 0,3-2-17 15,2-4-44-15,-1-3-27 0,1-3-25 0,-1-2-37 16,-1-1-31-16,2-2-39 0,1 1 9 0,0-4-130 16,0 0-61-16,5 1-62 0,-2-3 31 0,1-1-263 15,5-5 74-15,6-3 36 0,-6 1 34 0,2-3 14 16,0-2 26-16,0-3 27 0,4 1 64 16,-2-5-7-16,1 3 11 0</inkml:trace>
  <inkml:trace contextRef="#ctx0" brushRef="#br0" timeOffset="60368.05">8193 3614 1270 0,'5'-4'485'16,"0"3"-36"-16,-1-2-43 0,1 3 4 0,-2 0-7 16,0 6-49-16,-1-1 18 0,3 11-33 0,-1 6-11 15,-1 0-25-15,-3 0-31 0,0-1-44 16,1 2-9-16,-1-12-19 0,0 6-78 0,-14 22-12 16,11-18-166-16,-6-1-76 0,2-1 15 15,0-5-170-15,-1-1-99 0,1-1 33 0,-2-1-246 16,3-5 68-16,0-3 36 0,-1 1 52 0,2-2 35 15,0 1-11-15,0 0 72 0,1-3 8 16,-1 2-6-16,1-1 48 0,-3 0-13 0</inkml:trace>
  <inkml:trace contextRef="#ctx0" brushRef="#br0" timeOffset="63279.62">5195 3089 212 0,'0'0'314'0,"0"0"-53"16,0 0-25-16,0 0-6 0,0-12-15 0,0 12-17 15,0 0-20-15,0 0 10 0,0 0 2 16,0 0-37-16,0 0 10 0,-5-13-1 0,2 13-23 15,1 0 11-15,-1 0-14 0,-1 0 3 0,1 0-18 16,0 0-5-16,0-1-8 0,0 1 17 16,0 0 4-16,1-1-7 0,2 1-15 0,0 0-5 15,0 0 5-15,0 0-13 0,-7 0 4 0,7 0-16 16,0 0 2-16,-8 0-11 0,8 0 0 16,0 0 10-16,-7 0-6 0,7 0-5 0,0 0 6 15,-12-10-9-15,10 8 8 0,1 0-12 16,0 1-10-16,0-1-8 0,1 0 2 0,0-1-3 15,0 1-13-15,1-1 8 0,0 1-7 0,1-1-5 16,1-1-12-16,0 3 6 0,1-1-12 16,1 0-5-16,1 0 7 0,0 1-2 0,0 1-3 15,1 0-6-15,1 1 0 0,2-1 8 16,16 9-3-16,-11 1-1 0,-1-3-12 0,-2 0 14 16,0 3-2-16,-2-5 3 0,-4 2-7 0,0-2 0 15,-1 1 6-15,3 8-11 0,-3-5 5 0,-1-3 6 16,-2 2-3-16,0-3-1 0,-1 1-2 0,-1-6 2 15,0 0-8-15,0 6 4 0,0-6 4 16,-10 15-4-16,0-5 3 0,-3-3-3 0,-1 3 2 16,-1-3 3-16,2 4-4 0,-3-5-7 15,2 1 11-15,-1-2-5 0,3-3-3 0,0 3 3 16,0 1-11-16,-1-2 2 0,4 0-3 16,2-1 3-16,2 0 0 0,1-1 0 0,-1 0 4 15,1 0-9-15,1-1 1 0,1 1-13 0,0-1 15 16,0 0-2-16,0 1 7 0,1-1-7 15,-1 1 9-15,1 1 1 0,0 0-1 0,1-1 1 16,0 0 3-16,0 1-13 0,0-3 8 0,0 0-3 16,0 0-3-16,0 7 9 0,0-7-1 15,0 8-4-15,0-2 6 0,0-6-9 0,0 9 6 16,0-3 6-16,11 8-3 0,-9-7 3 0,0-2 2 16,-1 2-5-16,0 0-3 0,-1-3-3 15,1 2-5-15,0-1-13 0,0 0-7 0,-1-1-8 16,0-4-10-16,0 0-1 0,0 0 2 0,0 6-33 15,0-6 9-15,0 0-101 0,0 0-48 0,0 0-46 16,3 10 27-16,-3-12-283 0,0-1 32 16,0 0 20-16,0 1 51 0,1-1 22 0,0 1 27 15,-1-1 9-15,2 1 35 0,0-3 32 16,-1 3 22-16</inkml:trace>
  <inkml:trace contextRef="#ctx0" brushRef="#br0" timeOffset="64067.24">5228 3496 249 0,'0'2'353'0,"1"0"-54"0,-2-2-11 16,1 2-32-16,-1-2-24 0,-1 0-10 16,0 3 5-16,2-3-18 0,-1 1-2 0,1 0-38 15,-1 1 5-15,-1-2-18 0,2 0-16 16,-2 0-14-16,2 0-14 0,-1 0 23 0,-1 0-15 16,2-1 4-16,-2 1-2 0,2-1-10 0,-1 2-24 15,0 0-31-15,-1-1 20 0,2 0-16 0,-1-1-9 16,-1 2 10-16,2-1-8 0,-1 0-19 15,-1 1 4-15,0 1-15 0,0 0 19 0,1 0-2 16,0-1-20-16,0 2 18 0,-1-2-16 16,1 1 13-16,0 0-17 0,0 0 15 0,0 0-10 15,1 0-4-15,-2-1-4 0,2 1-5 0,0-1 11 16,0-1 1-16,0 2-6 0,0-1-1 16,1-1 2-16,0 0 1 0,1 0-2 0,2-1 1 15,-3-1 0-15,1 1-3 0,1-1-5 0,0 0 7 16,0 1-9-16,-1-1-2 0,0 1 4 15,-1-1-10-15,1-2 15 0,0 1 1 0,-1 3-10 16,-1-3 7-16,1 2-10 0,-1-1 14 0,1 1-9 16,-1 1 0-16,-1-1-13 0,0 0 0 15,-1 1-5-15,-1 1 8 0,2-1 4 0,-1 0 8 16,0 1-2-16,-1 0-11 0,1-1 8 0,2 1-6 16,-2-1 5-16,2 0-4 0,-1 0-8 15,0 1-1-15,1-1 9 0,-1 0 2 0,1 0 1 16,-1-1-10-16,1 1 0 0,0 0-8 0,0-1-15 15,0 1 14-15,1 0 7 0,-2-1-5 0,2 1-12 16,-2 0 3-16,1-1-7 0,0 2-20 16,0-2 5-16,0-1-29 0,0 1-54 0,0 0-9 15,-3-2-19-15,2 1-33 0,0 1-46 16,-1-2 21-16,2 0-275 0,-1 1 36 0,0-1 34 16,-1-1 24-16,1 2 34 0,1-1-9 0,-2 0 78 15,2 0-16-15,0 1 21 0</inkml:trace>
  <inkml:trace contextRef="#ctx0" brushRef="#br0" timeOffset="84883.47">9279 3613 419 0,'-17'0'291'16,"17"0"-31"-16,-13 0-27 0,-6-8 10 0,16 7-19 15,-1 0-3-15,0 0-20 0,1 0-4 16,1 1-6-16,-1-1-12 0,1 0-31 0,-2 0 3 16,2 1-25-16,1 0-7 0,3 1-13 0,-1 0 50 15,5 0 0-15,2-1 1 0,12 2-1 16,-5-2-8-16,8 0-7 0,36 6-16 0,-20-6 3 15,3 3-18-15,4 0-5 0,2-2-12 0,0 1-12 16,0 4-15-16,0-3 6 0,-3 1-16 16,-2-1 0-16,1-2-8 0,-3 2-2 0,-2 0-16 15,0-2 4-15,-5 2-14 0,-3-2-1 0,1 2-11 16,-8-2 3-16,-1 1-17 0,-4-2 17 0,-6 1-19 16,-1-1 4-16,-4 0-13 0,-8 0-9 0,0 0-34 15,0 0 6-15,7 0-61 0,-1-4-26 16,-8 3-36-16,-2-1-14 0,-2 1-10 15,0-1-38-15,-3 2 22 0,-13-1-229 0,-2 1-25 16,11 0 25-16,-5 0 38 0,-5 0 34 0,-2 0 21 16,-25 13 26-16,20-8 13 0,2 2-9 15</inkml:trace>
  <inkml:trace contextRef="#ctx0" brushRef="#br0" timeOffset="85227.39">9343 3820 532 0,'-17'5'362'0,"9"-1"-45"16,0-1-38-16,1-1-12 0,0 2-23 16,3-2 21-16,0-1-32 0,2 1-14 0,0-2 6 15,1 3 9-15,1 0 3 0,3-2 17 0,0 1-10 16,16 4-11-16,4-1-20 0,6-1-5 16,3 1-7-16,5-3-25 0,1-1-5 0,2 2-44 15,3-3 10-15,-1 3-36 0,-2-1-6 0,3 0 7 16,-2 0-15-16,1 0-8 0,-2-2-13 15,-1 3-17-15,-2-3-2 0,-4 0-19 0,-2 4-6 16,-1-4-13-16,-14 0-7 0,1 0-19 0,3 0 9 16,-2 0-12-16,-4 0-1 0,-1 0-13 0,-4 0-9 15,-2 0-13-15,-7 0-25 0,8 0-2 16,-8 0-22-16,8 0 9 0,1-11-88 16,-8 9-12-16,1 0-28 0,-2-1-25 0,0 0-43 15,-1-1 27-15,0 0-232 0,-1 1 38 0,-2-1 34 16,1 0 30-16,-1-1 28 0,-7-4 24 0,5-1 1 15,-7 0 51-15,-1-2-20 0,-1 0 26 16</inkml:trace>
  <inkml:trace contextRef="#ctx0" brushRef="#br0" timeOffset="85759.8">9580 3437 560 0,'-1'-3'384'16,"0"1"-54"-16,-1 0-13 0,1-1-26 15,0 1-40-15,0 1-31 0,0-1 64 0,0 0-37 16,0 0-32-16,-1 2-5 0,2-1-34 16,0 0 7-16,0-2-19 0,2 3 4 0,0 3 0 15,0-3-3-15,3 0 4 0,0 1-3 16,1 1-5-16,10 4-12 0,5-1 3 0,2 1-1 15,3 3-11-15,1-2-14 0,6 3 4 16,3 2-11-16,10-1-5 0,0 4 0 0,5-2-32 16,1 3 2-16,4 1-11 0,2 1 0 0,1 1-12 15,1 0 3-15,-1 0-15 0,-3 1-4 0,-3-1 1 16,-4 0-8-16,-3-2-13 0,-3 0 7 16,-5 0 4-16,-5-2-13 0,-3-1 5 0,-5 0-13 15,-2-2 0-15,0 1-10 0,-5-2 25 0,-1 2-15 16,-4-1-1-16,-11-3 3 0,-2-9-2 15,0 8-1-15,-16 13-1 0,0-9-1 0,-4-1 28 16,-3 1-10-16,-2-2 0 0,-3 1-10 16,-6-1-4-16,-1 2-7 0,-4 4 0 0,-7-1-1 15,-1 0 27-15,-5 3-19 0,-2 0 1 0,1 0-2 16,2-1-2-16,-2 0 7 0,2-3-3 16,5 2-55-16,3-3-3 0,7-1-33 0,5-2-22 15,3-3-39-15,0 0-35 0,4 1-43 0,5-4 20 16,3 1-137-16,3-5-66 0,13 0 35 15,0 0-265-15,-8 0 63 0,8 0 63 0,0 0 40 16,-8 0 28-16,2-12 49 0,6 10 2 16,2-4 55-16,0 3-29 0,11-8 74 0,2 2-38 15</inkml:trace>
  <inkml:trace contextRef="#ctx0" brushRef="#br0" timeOffset="103106.08">12202 3526 458 0,'0'0'142'0,"0"0"-15"15,0 0-5-15,0 0-33 0,0 0 11 0,0 0-18 16,0 0-16-16,0 0 8 0,0 0-15 15,0 0 12-15,0-13-26 0,0 13-12 0,0 0 21 16,0 0 1-16,0 0-27 0,0 0-4 0,0 0 5 16,0 0 13-16,0 0-13 0,0 0-17 0,24-25-17 15,-25 24 14-15,1-1 13 0,0 1-6 0,-1 0 4 16,0-1-1-16,3 0-8 0,-4 0-3 16,4-1 33-16,-2 2 12 0,-2-1-14 15,2-1 16-15,0 2-14 0,0 0 10 0,0-2 8 16,0 2 11-16,0 1 10 0,0 0-8 0,0 0 2 15,0 0 1-15,0 0 17 0,0-7-9 16,0 7 5-16,0-6 17 0,0 6 33 16,0 0-3-16,0-7-6 0,0 7-14 0,0-7 11 15,0 7-3-15,0-8-16 0,0 8-5 0,0 0-1 16,0-5-1-16,0 5-13 0,0 0-10 0,0 0-28 16,-2-9-3-16,1 12-8 0,-2 1 19 15,1 3-13-15,-2 12 13 0,0 1-13 0,-1-1-13 16,1 1 11-16,2 3 12 0,0-5-19 15,1 2-7-15,0-6 17 0,1-9-15 0,0 3-8 16,0 1 6-16,0-1 8 0,10 16 0 0,-3-13 1 16,4-1-13-16,1-3 11 0,1-1-7 0,7-1-8 15,2-3 9-15,2-1-14 0,2-1 6 16,-12 0-13-16,8 0 6 0,2 0-1 0,2 0-7 16,0 0-3-16,-1 0-8 0,-1 0 11 0,20 8 0 15,-25-5-2-15,-5 3-3 0,2 2-1 16,-5 1 7-16,1 2-2 0,-5 1-7 0,-3-3 8 15,-1 1 3-15,-3 0-2 0,0-10 18 0,0 6 1 16,0 2-5-16,-10 14 6 0,0-8-5 16,0-1 10-16,-2-1-4 0,-4-4-9 0,-3 1 5 15,1 3-8-15,-2-5 1 0,-3 0-14 0,4-3-12 16,-5-1-21-16,0-2-21 0,5 0-10 0,-1 1 7 16,13-2-106-16,-5 0-44 0,-15-17-80 15,15 5 25-15,5-1-281 0,4-4 38 0,3 2 51 16,0-3 33-16,0 7 14 0,0-3 27 15,13-21 19-15,-6 19 45 0,0-3 4 0,0 4 0 16</inkml:trace>
  <inkml:trace contextRef="#ctx0" brushRef="#br0" timeOffset="103494.11">12341 3382 582 0,'-2'-1'404'0,"0"0"-58"16,1 1-11-16,0-2-25 0,0 0-42 0,0 2-11 16,1-2-45-16,0 2 14 0,0 0-23 15,2 0-4-15,4 0-3 0,0-1-15 0,14 2 1 16,-8-1-24-16,5 0-10 0,7 0-7 0,2 0-14 15,2 0-12-15,33-12-18 0,-26 12-3 16,-1-1-11-16,-1 1-10 0,-1-1-11 0,-16 1-6 16,7 0-2-16,-1 0-8 0,1 0-18 0,-1 0 7 15,-5 0-26-15,-2 0-2 0,-3 0-5 0,-2 0-15 16,-2 0-2-16,-8 0-11 0,8 0-11 16,-8 0-12-16,8 0-5 0,-8 7-1 15,0-7 5-15,7 0-56 0,-7 0-40 0,8 7-53 16,-8-7-48-16,-1-1 22 0,1 1-279 15,2-2 39-15,-2 1 19 0,2 1 30 0,-1-3 32 16,1 2 7-16,0-1 36 0,3 1 4 0,4 1 63 16</inkml:trace>
  <inkml:trace contextRef="#ctx0" brushRef="#br0" timeOffset="103979.4">13464 3473 430 0,'-4'1'361'0,"0"0"-52"0,2 0-42 16,0-1-1-16,0 1 17 0,-1 0-46 16,3-1-3-16,-3 0-29 0,2 0 15 0,0 1-19 15,-1 0-14-15,1-1-13 0,0 2 7 0,0-1-29 16,1-1-7-16,0 1-12 0,1-1 14 16,2 1-6-16,3 1-3 0,-1-1-5 0,15 0-10 15,0 2-10-15,3-2-14 0,2 1-12 16,1 1-5-16,-1-2-10 0,2 0-2 0,1-1-13 15,-1 0-3-15,1 2 2 0,-2-2-16 0,-4 0 7 16,2 0-10-16,-5 3-3 0,-4-1-3 0,-3-2-1 16,-1 0-21-16,-3 0-5 0,-8 0-4 15,0 0-11-15,7 0-15 0,-7 0-7 0,7 0-8 16,-7 0-17-16,9 0-13 0,-9 0 6 16,0 0-56-16,0 0-43 0,5 0-18 0,0-4-37 15,-7 3-45-15,0-1 27 0,0 2-272 0,-5 0 36 16,1-1 34-16,-2-1 29 0,2 1 34 15,-14 0 19-15,-5-2 35 0,7 2 17 0,-2 1-30 16</inkml:trace>
  <inkml:trace contextRef="#ctx0" brushRef="#br0" timeOffset="104303.27">13393 3695 976 0,'0'3'376'0,"-2"-2"-25"0,1 0-3 16,-1 1-12-16,3-1-19 0,1 1-16 15,3-1-6-15,2 0-23 0,1 0-33 0,19 0-23 16,0 0-22-16,-1-1-22 0,3 0-6 16,-14 0-23-16,8 0-14 0,5 0-12 0,-1 0-7 15,3 0-10-15,-2 0-21 0,0 0-6 0,-3 0-1 16,-1 0-7-16,-4 0-17 0,-4 0-16 0,-5 0-19 15,1 0-14-15,-4 0-14 0,-1 0-14 16,-7 0-15-16,8 0-31 0,-8 0 2 0,8 0 8 16,-8 0-118-16,6 0-72 0,4-11 23 15,-8 8-290-15,3 0 12 0,-3 1 38 16,0-2 47-16,0-2 21 0,0 2 17 0,1-2 11 16,7-5 35-16,3-1 53 0,0-1-5 0</inkml:trace>
  <inkml:trace contextRef="#ctx0" brushRef="#br0" timeOffset="105233.74">14577 3478 775 0,'0'-15'313'0,"0"15"-18"16,0 0-20-16,0-14-30 0,23-8-1 0,-25 17-4 15,-3-9-28-15,-1 2-14 0,-2-3-17 0,-4 5 1 16,0 2-15-16,1 0-15 0,-3 3-20 16,-1 0-11-16,-1 2-20 0,0 3 16 15,7 0-27-15,-5 0-19 0,-19 10 11 0,15-3-4 16,-1 1-2-16,-1 5-8 0,-1 3-17 0,5 1 1 15,0 1 21-15,0 3 1 0,2-2-14 0,0 3-13 16,8-2-4-16,-3 1 6 0,7-2-1 0,-3-1-9 16,5 0 0-16,0-12 6 0,0 5-20 15,20 8 3-15,-5-11-8 0,0-2-22 0,4-4-11 16,5-2-31-16,-13 0 4 0,29-11-77 16,-13 2-52-16,-2 0-30 0,-2-4-64 0,-2-1 24 15,0 0-220-15,0 1 2 0,-2-4 32 0,-1-1 32 16,-1 1 27-16,-2-4 24 0,-4 2 15 0,1-4-5 15,-4 0 3-15,1-4-7 0</inkml:trace>
  <inkml:trace contextRef="#ctx0" brushRef="#br0" timeOffset="105514.49">14638 2897 244 0,'-2'-5'405'0,"2"1"-96"0,0 1-51 16,0 1-31-16,-2 2 0 0,-1 1-3 0,1 3-18 15,0-1 12-15,-4 11-5 0,0 3-24 16,2 4 34-16,1 3-22 0,1 3-14 0,0 5 3 16,2-15-10-16,0 9-3 0,0 7-7 0,0 3-5 15,0 1-15-15,0 2-20 0,0 1-20 16,11 39 3-16,-8-42-18 0,-3-3-7 0,0 1-6 16,2-6-8-16,-2 8-11 0,1-8-16 0,-1-4-16 15,0-15-19-15,0 5-30 0,0-1-29 16,0-2 3-16,0-2-67 0,0-3-86 0,13 1-50 15,-9-8 25-15,2-2-309 0,8-7 36 16,1-3 39-16,0 0 27 0,-2-1 41 0,3 0 25 16,1-1 32-16,1-1 23 0,3 0 6 15,-1 2 25-15</inkml:trace>
  <inkml:trace contextRef="#ctx0" brushRef="#br0" timeOffset="106289.55">14912 3616 502 0,'-2'2'380'15,"-2"1"-30"-15,3-1-45 0,-1-1 3 16,2-1-21-16,-2 0-36 0,0-3-29 16,0 2-12-16,2-2-36 0,2-2-6 0,0-1-17 15,5-8-54-15,3-3 11 0,0-3-10 0,3-1-6 16,1 1-10-16,-3-3-9 0,2-1-7 0,6-2-40 15,-3-2 9-15,-3-3-21 0,5-1 1 0,-7 3 1 16,0-5-8-16,3 3-18 0,-1 1 21 16,-1 0-22-16,-4 3 3 0,-1 0 6 15,-1 2-13-15,-3 4 13 0,2 4 17 0,-5-1-21 16,2 4 12-16,-2 14-19 0,0-10 10 0,-12-13 3 16,6 15 5-16,1 2 1 0,-3 0-3 0,2 4-5 15,0-2 9-15,2 3 8 0,-1 0 21 16,1 1-32-16,4 0 16 0,0 0 6 0,-23 11-3 15,12 1-4-15,-3 2-2 0,3 4 27 0,-2 5-6 16,2 2-14-16,4 2 31 0,0-1 7 16,0 8-8-16,3 0 10 0,1 2 6 0,1 0-1 15,0 0-17-15,2-2-1 0,0-17 11 0,0 6-14 16,0 4-7-16,13 28 7 0,-6-27-10 16,2-6 7-16,0-1-16 0,5-6 6 0,1 0 9 15,-1-4-7-15,1-4-14 0,4-2 0 0,0-5-13 16,-9 0-9-16,3 0-21 0,3 0-3 0,16-17-3 15,-15 6 2-15,0 0-6 0,-2-5-7 0,1 1-12 16,-8-4 16-16,6-1-16 0,-1-1 7 16,-2 4 23-16,-3-1 0 0,1 1 2 0,-1 2 1 15,-3 5 31-15,-3 3-26 0,3 3-2 16,-5 1 17-16,0 3-2 0,-2 2 14 0,-1 3 0 16,1-1 16-16,-5 10 8 0,1 2 6 0,1 0 2 15,-1 1-18-15,0 2 11 0,2-2 1 16,2-2 2-16,0 3-3 0,2-9-10 0,0 0 7 15,0 1-4-15,0 0 8 0,14 3-17 0,-3-4 11 16,0-5 0-16,1-2-12 0,0-1 2 0,-3-1-12 16,5 0 7-16,3 0-9 0,20-16-19 15,-21 8 6-15,0-2-12 0,-1-2 1 0,-1-4-10 16,-3-2-7-16,-2 3 8 0,0-2-12 16,-2 1 8-16,-3 2 2 0,-2 3 3 0,-2 1 2 15,0 10-7-15,0-8 5 0,-10-4 4 0,2 9 4 16,1 2-12-16,-1 0 3 0,-9 3 1 0,9-2-22 15,-7 0-3-15,-17 8-8 0,14-4 5 16,5 2-86-16,1-2-45 0,1-2-32 0,4 1-41 16,0 1 23-16,1-2-125 0,5 0-94 15,1-1-20-15,0-1 31 0,1 0 58 0,1 1 5 16,2-2 24-16,3 2 38 0,11 0 1 16</inkml:trace>
  <inkml:trace contextRef="#ctx0" brushRef="#br0" timeOffset="106916.21">15726 3327 874 0,'10'-17'361'16,"-2"-1"-3"-16,-2 3-47 0,-1 4 1 15,-5 3-29-15,0-2-11 0,0 4-13 0,0 6-21 16,0 0-32-16,0 0-19 0,-9-13-29 16,0 13-7-16,-7 3-2 0,-2 4-29 0,0 6 2 15,-2 3-13-15,2 1-1 0,2 2-19 0,0-2-6 16,1 5-11-16,1-2 2 0,3 1-10 0,0 4 1 15,1-4-6-15,2 0-8 0,3-6-5 16,1 3-2-16,4-4-1 0,0-14-1 16,0 9-8-16,0-2 2 0,13 6-13 0,-8-10 5 15,4-3-11-15,0 0-20 0,0 0 3 0,7 0 0 16,24-10-9-16,-22 0-1 0,2-2-12 0,-2-1-2 16,0-5 6-16,0 3-19 0,-2-5 10 15,-3-2-11-15,3-4 21 0,-3 3-7 0,-2 0 9 16,-1-3 5-16,-1 2-2 0,-1 4 11 0,0 3-5 15,0 3 13-15,-3 2-13 0,-1 3-5 0,-2 2 1 16,-2 3 0-16,3 1 10 0,-3 3-4 16,-3 0 3-16,3 3 9 0,-2-1-16 0,0 3 8 15,0 0 12-15,-5 12-7 0,1 0 9 0,-2 2-2 16,2 3 3-16,-1-1-4 0,1 7 15 0,1-2 7 16,-2 3-7-16,5 2 16 0,-3-3 2 15,5 4-10-15,-2 1-1 0,0 1 6 0,0 0-4 16,0 1 4-16,0-3 3 0,-5 5-4 15,-1-2 4-15,2 1-1 0,-3-1 11 0,-3-3-16 16,-3 2 0-16,-1-1 1 0,1-4-13 16,-1-2 12-16,0-4-3 0,0-3 24 0,1-2 15 15,3-2-1-15,-3-7-3 0,1-1 19 16,3-7-32-16,2-1-1 0,9 0-6 0,-18-15-4 16,9 0-5-16,5-4-5 0,2-3-3 0,2 9-25 15,0-6-1-15,17-26-11 0,-5 22-9 16,1 2-16-16,7-4-19 0,6 1-26 0,5-2-30 15,2 1-14-15,1 0-23 0,2 2 12 16,0-1-106-16,5 0-59 0,-3 3-28 0,-1 2 28 16,-5 4-275-16,-5 1 34 0,-4 1 49 0,2 2 38 15,-8 2 45-15,-8 2 24 0,-4 4 49 0,-1-2-5 16,-1 3 43-16,-1-2-24 0,0 1 30 16</inkml:trace>
  <inkml:trace contextRef="#ctx0" brushRef="#br0" timeOffset="111206.79">17554 3234 234 0,'0'0'169'0,"0"0"-12"0,0 0-34 0,0-13 24 16,0 13-9-16,0 0 20 0,10-21 10 0,-7 18 5 15,-1 1 7-15,0 0 16 0,0 0-12 16,0 0-2-16,-2 1-11 0,4-2-25 0,-1 3 4 16,-1-1 1-16,-1 1-30 0,0-1-14 0,-1-1-14 15,2 4 42-15,-4-2-15 0,2 5 9 0,0 1 8 16,0 2 12-16,0 11-10 0,0-9 1 15,0 7 3-15,0 3-12 0,-8 24-14 0,5-21-4 16,1 2-16-16,0-4-4 0,0-2-10 16,1-1-9-16,0-1-3 0,1-2-18 0,0-5-22 15,0-2-37-15,0-1-25 0,0-7 2 0,0 0-105 16,0 6-43-16,0-6-109 0,0 0 30 16,0 0-266-16,12 7 38 0,-7-7 38 0,-3-4 25 15,6 3 46-15,3-9 23 0,1 4 14 0,0-6 51 16,1 2 12-16,1-3 7 0</inkml:trace>
  <inkml:trace contextRef="#ctx0" brushRef="#br0" timeOffset="111671.16">17872 3227 440 0,'4'-3'472'0,"0"0"-75"0,-2 1-56 0,-1 0 32 15,1-1-26-15,-2 2-38 0,2-1-24 16,-2 1-15-16,2 0-22 0,-1 0-33 15,0 1-19-15,0-1-31 0,-1 3-2 0,-1-2-26 16,0 1-2-16,-2 1-10 0,1 0-13 0,-1 3-10 16,0 0-5-16,-2 0-7 0,-1 10-6 0,-4-1-10 15,2 3-1-15,1-3 2 0,0 6-16 16,0-3 7-16,3 0-7 0,1 2 2 0,1-2-8 16,1 0-1-16,1-9-4 0,0 5-8 15,0 0-10-15,12 16 13 0,-2-20-17 0,-1 3 1 16,1-1 4-16,4-6-12 0,3-1 11 0,1-2-13 15,1 1 1-15,-10-3 10 0,6 0-7 16,21-11 10-16,-16 5-24 0,-1-3 3 0,-4-2 4 16,3-1-14-16,-4-5 14 0,0 0-16 0,-1-5-2 15,0 3-1-15,-4 0 11 0,-3-1 2 16,2-1-11-16,-3 4 12 0,-4 0-7 0,-1 10-2 16,0-5-8-16,0-1 11 0,-18-12-16 0,5 14 9 15,-3 0-12-15,-1 3-10 0,-2 3 3 0,-1 3-6 16,0-3 2-16,1 2-13 0,0-1-6 15,1 3-20-15,3 0-1 0,2 0-39 0,13 1-8 16,-8 0 10-16,1 0-85 0,0 0-25 16,7 0-47-16,-8 0 24 0,0 0-260 0,8 0-29 15,-8 0 58-15,8 0 33 0,0 0 33 0,-7 0 14 16,7 0 39-16,-9 0 7 0,9 0 26 16,0 0 33-16</inkml:trace>
  <inkml:trace contextRef="#ctx0" brushRef="#br0" timeOffset="112159.96">17586 3043 732 0,'0'-5'332'0,"0"0"-55"0,0 0-5 0,0 0-30 15,-1 1-49-15,-2 0-3 0,-2 1-7 16,-1 1-31-16,-1 1-6 0,0 1 14 0,-2 0-26 15,1 0 1-15,-22 12-16 0,10-6 18 0,2 5-8 16,0-1 18-16,-5 4-19 0,6 2-2 16,-2-1 7-16,4 2-4 0,-3 3-18 15,-1-3 4-15,4 4-4 0,-1 0-4 0,3 3-5 16,1 0-11-16,-1 2-5 0,4-1-12 0,-3 3-3 16,6-1-3-16,4 4-5 0,1 3-12 15,1-18 5-15,0 5-7 0,17 27-16 0,-5-24 1 16,2 0-33-16,6-2-5 0,3-1-37 0,4-3-5 15,3 0 3-15,8-3-98 0,-3-1-47 16,1-4-45-16,1-2-46 0,3-3 29 0,-2-1-273 16,0-2 28-16,1-1 37 0,-22-1 47 15,12 0 17-15,3 0 46 0,44-15 25 0,-39 3 21 16,2 3 28-16,1-2 8 0</inkml:trace>
  <inkml:trace contextRef="#ctx0" brushRef="#br0" timeOffset="112509.39">18331 3028 231 0,'1'-2'429'0,"-1"1"-52"0,1 0-31 0,2 0-8 16,2 1-42-16,1 0-11 0,11 5-33 0,2 5-5 15,-1-3-5-15,3 3-26 0,-1 6-8 16,-4 1-26-16,-3 5-22 0,3 3-20 0,-3 4-12 16,-2 3 3-16,-4 1-24 0,-4 1-8 15,-3 0-7-15,0-15-6 0,0 6-21 0,-16 34-40 16,6-27-36-16,-2-1 1 0,-2-2-77 0,-3-1-59 15,-1-5-40-15,-1 0 18 0,-2-4-343 0,-3 0 32 16,-2-2 40-16,-4 0 22 0,1-6 40 16,-1 0 22-16,-3 3 34 0,1-1 15 0,-5 0 8 15</inkml:trace>
  <inkml:trace contextRef="#ctx0" brushRef="#br0" timeOffset="114803.49">16135 3588 683 0,'0'-13'281'16,"0"13"-36"-16,0 0-7 0,13 0-23 0,-13-12-5 15,0 12-17-15,19-17-6 0,-17 14-35 16,-2 2-1-16,0-1 0 0,0 1-38 0,0 0 10 16,2 0-9-16,-4 1-17 0,2 0 6 15,-2 1-20-15,-2 1 16 0,2 0-11 0,-2 1 30 16,2 0-22-16,-1 1-7 0,-1 1-11 0,-3 6-18 15,-4 1 17-15,6 3-18 0,-3-1 25 0,3 1 4 16,-4-2-7-16,4 0-4 0,-1 3 2 16,-1-1 2-16,1 0-10 0,-2 2-4 15,0 0-8-15,3 2 6 0,3-2-18 0,-2 1-1 16,1 0 9-16,-1-2-4 0,-1 3-19 0,3-7 7 16,2 1-5-16,0-3-5 0,0 0 9 15,0-10-13-15,0 11 4 0,0 1-2 0,0-1-4 16,9 1 4-16,4 8-4 0,-6-15 1 15,3-3-16-15,-2 1 16 0,-1-2-4 0,-1-1 2 16,-6 0-6-16,14 0 4 0,1 0-5 0,17-13-3 16,-18 5-6-16,-1 1-4 0,3-1-2 15,-3-2 0-15,-1 1 0 0,-3-3 2 0,-1 5 3 16,-3 0-5-16,-1 1-14 0,-2 0 16 0,1 0-1 16,-3 3-3-16,0-1-3 0,0 4-5 15,0 0 0-15,0 0 16 0,-11-11-14 0,6 10 6 16,-3-1-3-16,1 1-1 0,-1 0-2 0,-11 1 11 15,-1-2-11-15,6 2 2 0,3 0-25 16,0 0-20-16,-1 0 0 0,1 0-27 0,2 0 9 16,0 0-84-16,9 0-31 0,-7 0-46 0,7 0 21 15,0 0-231-15,-13 0-77 0,15-1 62 16,0 1 41-16,3 0 30 0,-1-2 26 0,2 1-20 16,2 1 39-16,12 3 38 0,-11-3 2 15</inkml:trace>
  <inkml:trace contextRef="#ctx0" brushRef="#br0" timeOffset="115279.88">16359 3892 801 0,'0'0'398'16,"0"0"-47"-16,0-1-47 0,0-1 35 0,0 2-39 15,0 0-28-15,0-2-17 0,2 2-33 0,-4 0-29 16,2 0-16-16,2 0-26 0,-1 1-13 0,-1 0-13 16,0 2-12-16,2-2 6 0,0 3 3 15,-2 2-10-15,2 0-6 0,3 12-6 0,-3-6 2 16,3 4-23-16,-3-3 11 0,-2-13-21 16,0 12 4-16,0-1-7 0,0 3-11 0,0 1-2 15,0-1-3-15,-12 11-3 0,4-11-15 0,1-3-18 16,1-3-20-16,-4-2-20 0,3-1-36 0,-6 2-21 15,4-3 6-15,0-1-132 0,0-3-58 0,5 0 24 16,4 0-280-16,0 0 28 0,0 0 45 16,-10-12 7-16,10 7 40 0,2-1 53 0,0 0 6 15,4-7 33-15,3 0-9 0,1 0 38 16</inkml:trace>
  <inkml:trace contextRef="#ctx0" brushRef="#br0" timeOffset="116099.57">16598 3734 675 0,'0'0'322'16,"0"0"-14"-16,0 0-17 0,0 0-42 15,0 0-14-15,0 0-10 0,0 0-19 0,0 0-28 16,0 0-28-16,0 0-6 0,0 0-17 0,0 0 9 16,0 0-57-16,0 0 10 0,0 0 0 15,0 0-4-15,0 0-8 0,0 0-7 0,0 0-8 16,0 0 36-16,-3 11 0 0,1-6 0 0,0 2 3 15,2 3 1-15,0 3-6 0,-7 17-10 16,2-12-10-16,3 0-4 0,0-1-11 16,0-5 6-16,0 0 0 0,0-1-21 0,-1-3 5 15,3 0-5-15,0-1-15 0,0-2-15 0,0 0-12 16,0-1-12-16,0-1-16 0,0-3-12 16,0 0 2-16,0 0-104 0,0 0-59 0,9 8-89 15,-5-9 27-15,3-2-260 0,-2 2 52 16,12-6 56-16,-6-1 30 0,1 0 1 0,-3 2 21 15,-1 0 25-15,0 0 16 0,-3 1 6 0</inkml:trace>
  <inkml:trace contextRef="#ctx0" brushRef="#br0" timeOffset="116431.46">16791 3723 959 0,'2'-3'399'0,"0"1"-56"15,-2 0-43-15,2 0 4 0,-2 1-55 0,2-2 1 16,-2 3-40-16,0 3 14 0,4 0 2 16,-3-1-16-16,0 4-22 0,5 8-4 0,-1 1-17 15,-1 2-8-15,0 1-1 0,-2 1-26 0,3-1-4 16,0 0-11-16,-3 1-15 0,-2-1-19 15,2-3-12-15,-2-4 1 0,3 8-19 0,-2-7-16 16,-1-12-24-16,0 6-26 0,0 1-37 16,0 0 5-16,0-7-67 0,0 7-44 0,0-7-63 15,0 0-59-15,10 9 28 0,-6-10-288 0,0 0 51 16,0 0 35-16,0-2 33 0,-2 0 21 16,2 1 39-16,-1-1 26 0,0-1 47 0,0-1-22 15</inkml:trace>
  <inkml:trace contextRef="#ctx0" brushRef="#br0" timeOffset="140691.5">12333 5052 874 0,'-14'0'290'0,"14"0"-32"15,0 0-15-15,-15-14-30 0,-3-4-7 16,14 15 4-16,-4-7-26 0,2 0-24 0,2 1-21 16,2 0-12-16,2 1 10 0,0 1-26 15,0 7-16-15,0-10 7 0,16-16-10 0,-6 14-24 16,5 4 25-16,-2 0-50 0,3 4 11 0,-16 4 0 16,12 0-21-16,1 0 16 0,15 20 7 15,-16-6-27-15,-1-1-8 0,-3 5-6 0,-3 0 14 16,-1 3 5-16,-4-1-10 0,0-11-2 0,0 8 30 15,0 0-6-15,-14 24-26 0,6-24-20 0,0 5 4 16,-3-2 22-16,-2-1-1 0,0-2-4 16,0 2-38-16,0-2-10 0,-1-1-9 0,-1 2-21 15,0-1-15-15,2 1-50 0,-1 0-37 0,3 1 15 16,-2-3-165-16,4 5-126 0,2-6 11 16,-2-1 36-16,3 0-2 0,4-3 57 0,-1-2 14 15,3-1 46-15,0-2-30 0</inkml:trace>
  <inkml:trace contextRef="#ctx0" brushRef="#br0" timeOffset="140891.53">12156 5639 357 0,'0'5'410'0,"0"0"-62"0,-1-2-30 15,0 0-50-15,0 0-26 0,-1 0-21 0,2-1-20 16,-1 1-26-16,0-1 2 0,1 0-49 0,0 0-15 15,-1 1-56-15,0 0-18 0,1-2-44 0,0 0-60 16,2 1-71-16,-2-3 11 0,3 0-293 0,0 0 27 16,3 0 58-16,8-6-12 0,2-1 14 15,2 2 42-15,5-2 4 0</inkml:trace>
  <inkml:trace contextRef="#ctx0" brushRef="#br0" timeOffset="141187.32">13450 5246 643 0,'2'-1'405'15,"0"-2"11"-15,-1 1-31 0,1 0-30 0,-1-1-30 16,1 0-20-16,-1 0-24 0,0 2-25 0,3-3-31 15,-1 1-27-15,2 0-24 0,-3-1-7 16,12-2-26-16,0-1-15 0,1 2-11 0,3 1-25 16,-3 1-21-16,5 1-57 0,-10 2-1 0,6 0-145 15,2 0-74-15,-1 0 23 0,19 12-319 16,-24-8 39-16,-4 0 35 0,-3-2 9 0,-1-1 42 16,0 2 27-16,-1-3 22 0,-5 3 19 0,2 2-5 15,-1-2 0-15</inkml:trace>
  <inkml:trace contextRef="#ctx0" brushRef="#br0" timeOffset="141381.85">13426 5407 565 0,'-9'4'475'16,"4"-1"-63"-16,-1 0-71 0,1 1-25 0,2-2-41 16,2-1-41-16,0 1-29 0,0 0 8 0,2 1-37 15,2 0 2-15,1-1-14 0,9 5-55 16,2-2-19-16,4 1-10 0,3-2-94 0,3-2-77 15,1 1-59-15,-10-3 13 0,6 0-278 0,6 0-10 16,4 0 33-16,30-13 28 0,-26 9 25 0,-1-1-1 16,-2 3 34-16,2-2 14 0</inkml:trace>
  <inkml:trace contextRef="#ctx0" brushRef="#br0" timeOffset="141881.16">14209 5300 882 0,'-6'-12'388'0,"-3"0"-9"16,-3 3-35-16,-3 1-65 0,-1 3-17 16,-5 2-1-16,3 2-15 0,7 1-27 0,-5 0-24 15,-18 10-22-15,14-3-9 0,1 2-24 0,0 1-10 16,3 4-5-16,2 3-13 0,1 0-11 16,4 0-1-16,-1 2-16 0,3 1 3 0,3-1-5 15,4 0-8-15,0-9-5 0,0 2-12 0,15 14 9 16,-4-11-11-16,4-6-14 0,1-3-8 15,4-4-39-15,-9-2-11 0,6 0-46 0,27-12 7 16,-19 0-54-16,2 2-29 0,-6-1-1 0,1-3 5 16,0-2-16-16,1-2-11 0,-3-2-4 0,-6-3 2 15,3-3 4-15,-1 1-18 0,0-5 21 16,-5-2 31-16,1-3 2 0,-6-2 12 0,1 0 19 16,-3-3 27-16,-3 0 18 0,0 1 24 0,-1 20 21 15,0-7 23-15,0-3 29 0,-15-26 24 16,6 27-2-16,2 4-10 0,0 5 1 0,-4 3 5 15,2 5 13-15,0 2 4 0,0 5 28 16,0 3-15-16,9 1 24 0,-11 10 7 0,2 2 17 16,0 10-8-16,4 0 22 0,-1 6-5 0,2 5 6 15,1 4-6-15,1 0-3 0,2 1-27 0,-2 3-11 16,2-21-9-16,0 11-4 0,0 2-14 16,0 2-2-16,13 33-30 0,-9-39-23 0,-1-2-33 15,4-1-38-15,4-2-42 0,2-7 9 16,-2-2-129-16,1-8-52 0,3-5 24 0,-6-2-313 15,-9 0 36-15,13 0 60 0,14-9 14 0,-13-1 34 16,-2-2 4-16,3 0 49 0,-2 0 16 16,4-1 24-16,1 1 39 0,4 1-12 0</inkml:trace>
  <inkml:trace contextRef="#ctx0" brushRef="#br0" timeOffset="142630.67">14606 5375 254 0,'-4'3'441'0,"0"-2"-60"0,1 1-42 16,1 0-4-16,-2 2-45 0,2-4-4 0,-2 2 21 15,2-1-35-15,0-1-16 0,0 0-34 0,2 1-24 16,0-2-26-16,0-2-8 0,2 1-38 15,0-3-10-15,8-5-2 0,3-5-14 0,1-1-31 16,0-1-11-16,2-1-28 0,1 0-4 16,-1-5-16-16,0-2-15 0,0 0 5 0,1-3-1 15,-3-1-30-15,-3 0-18 0,0-1 17 0,2-4 8 16,-6 3-1-16,0 2 10 0,-5-1-14 0,0 2 17 16,-2 15-10-16,0-3-10 0,-11-21 1 15,7 22 8-15,-5 1 12 0,0 5-6 0,0-1 9 16,0 6-18-16,-1 1 19 0,0 3 7 15,10 0 18-15,-13 0 8 0,-15 17-9 0,12-3-4 16,1 3 37-16,-1 3 12 0,3 1-3 0,1 5 6 16,3 2 1-16,-1 5-6 0,3 1 14 15,-1 2 0-15,4 1-11 0,4-1 7 0,-2 0-8 16,2-19-6-16,0 9-5 0,0 1-3 0,18 33-6 16,-9-35 2-16,2-1-11 0,5-4 2 0,-1-2-2 15,5-2-12-15,3-3-20 0,0-4-21 16,1-4-15-16,-1-1 0 0,0-4-22 0,-11 0 11 15,3 0-11-15,2 0 7 0,22-19-8 16,-24 9-17-16,1-2-9 0,-3-3 15 0,3-1-1 16,-5 3 14-16,-2-1 21 0,-2 2-6 0,0 2 17 15,-5 3 2-15,0 2 23 0,1 0-1 16,-3 4-14-16,0 1 2 0,0 1 41 0,-3 3-28 16,1 0 21-16,0 1 16 0,2 3 7 0,-4 7-9 15,4-2 5-15,-3-1-4 0,3-12 9 0,0 12-2 16,12 16 6-16,-4-16-1 0,1-2-7 15,3-2-13-15,5-2 12 0,-5-3-12 0,1-3 1 16,-13 0 0-16,16 0-13 0,-1 0 7 16,21-16-25-16,-17 8 4 0,1-2-34 0,-3-2 9 15,0-1-9-15,-4-2-7 0,1 1 6 0,-5-2-44 16,1 2 1-16,0-1 24 0,-8 3-13 16,0 3 29-16,-2 9-11 0,0 0 20 0,-16-15-30 15,8 13 5-15,-13 2 26 0,10 0-22 0,-3 0-31 16,-24 12-16-16,18-6-25 0,2-2-34 15,0 2-52-15,5-5 18 0,4 4-307 0,1-1 68 16,4 0 17-16,4 0 18 0,0-1 36 0,0-3 4 16,23 9 52-16,-3-5-19 0</inkml:trace>
  <inkml:trace contextRef="#ctx0" brushRef="#br0" timeOffset="143169.21">15491 5260 649 0,'-2'-6'337'15,"-2"-1"8"-15,-7 0-42 0,1 2 2 16,0 1-32-16,-3 4-33 0,3 0 9 16,-17 14 5-16,7-3-37 0,2 4 9 0,0 2-35 15,0 2-8-15,5-1-7 0,-3 3-21 0,5-1-19 16,3-1-11-16,2 0-5 0,4-3-18 0,2-2 4 16,0-14-5-16,0 8-20 0,0 0-5 0,16 4-7 15,-10-9-2-15,1-1-9 0,-1-2-12 16,4 0-13-16,3 0-24 0,23-14-8 0,-15 6-14 15,-3-1-1-15,1-3-11 0,-2 2-27 16,0-5 10-16,-3-2 0 0,-1-2 4 0,1 1 3 16,-3-4-38-16,-2 3 25 0,0 3-6 15,-2-1-4-15,-3 3 6 0,1 4 6 0,-3 6 2 16,0 1 6-16,-2 3 5 0,-2 1 4 0,2 3 2 16,-2 1 4-16,2 1 38 0,-5 12 20 15,-1 2 2-15,1 2 11 0,-4 3 3 0,2 1 23 16,3 2 1-16,-2 2 19 0,3 6 10 0,-2 3-3 15,1 1-2-15,1-2-11 0,-1 4-14 16,0-3-7-16,-1-1 4 0,-3 1-4 0,2-5-15 16,-5 0-10-16,1-5 9 0,-4-3-10 0,3-6 7 15,-3 0 4-15,3-6 3 0,-2-3-19 16,3-6 15-16,1-5-6 0,9 0-12 0,-8 0 3 16,-9-19 4-16,11 2-19 0,2-2 6 0,4-3-1 15,0 10 0-15,0-7-13 0,22-25-11 16,-9 17-22-16,10-3-10 0,2 2-11 0,3-1-17 15,9 2-3-15,-3 1-21 0,3 2-26 16,-1 2 11-16,0 3-81 0,1-1-74 0,-4 3-47 16,3 1 26-16,-4 3-272 0,-3 2 35 0,0 4 34 15,0-1 42-15,-2 4 41 0,-2 1 8 0,-3 3 26 16,-12 0-8-16,3 0 20 0,18 13 72 16,-18-6 0-16</inkml:trace>
  <inkml:trace contextRef="#ctx0" brushRef="#br0" timeOffset="143723.18">15832 5644 638 0,'0'-2'452'0,"0"-2"-74"15,0 1 13-15,0 0-34 0,0 0-40 0,-3 1-27 16,3 2-23-16,0-1-45 0,-3 0-9 15,1 2-27-15,0 2-19 0,-9 5 0 0,-1 1-18 16,-1 6-1-16,-5-1-5 0,7 3-5 0,-4 2-13 16,-2 1 2-16,4 2-3 0,-1-4-18 15,2 3-15-15,0 0-9 0,3 3 2 0,-2-2-10 16,7 0 0-16,-2-3-4 0,6-2-7 16,0-2-1-16,0-8-20 0,17 12 9 0,-4-11-3 15,9-4-25-15,-1-3-18 0,-10-1-13 0,11 0-10 16,23-10-16-16,-16 2-19 0,-2-1-13 15,-4-3-7-15,2 4-4 0,-4-4-22 16,0 0 7-16,-5 3 8 0,-3-3-14 16,-2 3 7-16,-3 0-12 0,0 2 17 0,-7 3 3 15,-1 4 11-15,0 0-12 0,0 0 12 0,0 0 4 16,-14-9 6-16,7 8-25 0,0 1-10 16,-1 1-32-16,1-1-6 0,-3 0-25 0,-2 0-41 15,-1 0-2-15,1 0 19 0,3 0-209 0,-1 0-22 16,2 0 19-16,1 0 47 0,7 0-2 0,0 0 22 15,-7 0 14-15,7 0 24 0</inkml:trace>
  <inkml:trace contextRef="#ctx0" brushRef="#br0" timeOffset="144027.49">16238 5872 529 0,'2'0'454'0,"0"2"-73"0,0-2-74 16,-1 0-39-16,1 1 31 0,0 2-14 0,-2 0-68 16,0 2 6-16,0 0-14 0,0 0-19 15,0 1-25-15,-2 0-15 0,2 3-20 0,-9 13 3 16,2-10-15-16,0 5-24 0,0-5-17 0,-1 0-38 15,1 0-6-15,1-3-40 0,-2-1-60 0,2-3-62 16,-1-2-95-16,3-3 20 0,4 1-251 16,-3-1 29-16,3 0 31 0,0 0 28 0,-1-5-2 15,2 1 65-15,0 0 6 0,1-1 21 16,7-8 0-16</inkml:trace>
  <inkml:trace contextRef="#ctx0" brushRef="#br0" timeOffset="144294.23">16476 5727 451 0,'5'-2'401'16,"-3"1"-78"-16,-2 1-26 0,2 1-35 0,0 3-6 16,-2 0-33-16,0 1 30 0,2 2-14 0,-1 13-3 15,-1 1-22-15,0 3-17 0,0-13-10 16,0 9-31-16,0 1-12 0,0 3-17 0,0-2-4 15,0 1-35-15,0-2-18 0,0-3-37 0,0-2-3 16,0-5-69-16,0-1-17 0,0-4-72 0,0-6-109 16,0 0 21-16,2 8-259 0,2-8 42 15,1-4 35-15,0 0 20 0,6-7 25 16,-1-4 28-16,0 3 35 0,1-4-3 0,1 1 31 16</inkml:trace>
  <inkml:trace contextRef="#ctx0" brushRef="#br0" timeOffset="144552.89">16851 5726 607 0,'0'-2'357'0,"-2"2"-43"16,0 0-34-16,0 2 1 0,0 1-35 0,-1 2 57 15,-3 8-16-15,0 3-5 0,0 3-28 0,1 2-14 16,1 1-18-16,-2-2-22 0,3 4-37 15,-2-2-5-15,1-1-25 0,2 1-5 0,0-3-21 16,0-2-35-16,-1-7-15 0,1-1-44 0,2-2-22 16,-2-1 1-16,2-4-212 0,2-3 24 15,-2 0-309-15,2-1 3 0,1 1 55 16,-2-3 26-16,0-4 43 0,1 1 18 0,4-7 33 16,4 1 1-16,-10 4 40 0,0-6 6 0</inkml:trace>
  <inkml:trace contextRef="#ctx0" brushRef="#br0" timeOffset="145059.99">17222 4900 261 0,'0'-1'426'0,"2"0"-70"0,0-1-13 0,-2 4-19 15,0-1-43-15,3 0 22 0,-3 3-32 0,0 1-1 16,-3 2-28-16,1 9-10 0,2-6-33 15,0 4-15-15,-11 21-11 0,6-13-16 0,0-1-26 16,0-1-7-16,-2-1-5 0,4-1-37 16,-1 0-36-16,2-6-37 0,2-12 1 0,0 10-108 15,0-2-57-15,0-1-64 0,13 1 20 0,-6-5-311 16,-1-2 57-16,1-1 18 0,12-1 22 0,-13 1 29 16,5 0 23-16,21-11 41 0,-9 3-4 15,-1-5 3-15</inkml:trace>
  <inkml:trace contextRef="#ctx0" brushRef="#br0" timeOffset="145384.85">17493 4942 237 0,'1'-2'458'15,"-1"1"-95"-15,0 0 17 0,0 3-56 16,0 0-44-16,-2 3 12 0,0 2-18 0,-5 8-15 16,1 2-39-16,-2 1 7 0,3 0-33 0,1-1-14 15,0 2-22-15,4 1-2 0,0-6-21 16,0-14-8-16,0 12-15 0,10 15-4 0,-4-17 0 15,3-1-24-15,0-2 1 0,-1-2-7 0,2-4-7 16,0 1-15-16,-1-2-8 0,5 0 7 16,18-12-14-16,-17 5-3 0,4-1-14 0,-7-2-6 15,3-4-12-15,-4 0 2 0,-2-1-10 0,-3-2-8 16,-3-1 2-16,-1 4-1 0,-2 14-3 16,0-13 4-16,-14-10-9 0,3 14 16 0,-4 2-24 15,-5 2-3-15,8 5-19 0,-6 0 3 16,-5 0-36-16,-25 12-44 0,21-6-31 0,2 2-39 15,-3 0-54-15,5-1 25 0,2 0-262 0,2-2 21 16,3 2 19-16,3-2 28 0,2-3 38 0,2-2 22 16,2 0 4-16,1 0 12 0,6 0 46 15</inkml:trace>
  <inkml:trace contextRef="#ctx0" brushRef="#br0" timeOffset="145693.21">17071 4828 433 0,'-4'-3'473'16,"-1"2"-78"-16,1 1-57 0,-2 1-44 0,1-1-36 16,-9 7 26-16,1 2-7 0,1 3-9 0,0 0-38 15,1 8 2-15,1 3-18 0,-1 2-18 0,5 1-23 16,0 6 2-16,-1-3-19 0,1 1-10 15,4 3-21-15,2-1-8 0,0-16-14 16,0 7-8-16,15 29-20 0,-5-26-32 0,3-1-20 16,1-4-16-16,6-2-38 0,4-2 4 0,3-4-123 15,1-6-78-15,1 0-54 0,5-2 29 16,-1-2-261-16,3-3 47 0,-20 0 39 0,9 0 20 16,1 0 33-16,32-17 29 0,-27 5-11 0,-1 0 41 15,4-3 22-15,1-4 0 0</inkml:trace>
  <inkml:trace contextRef="#ctx0" brushRef="#br0" timeOffset="145940.87">17830 4763 383 0,'10'-5'391'0,"-1"3"-27"0,2 2 4 15,11 5-40-15,1 5-43 0,-2 3 27 0,2 9-1 16,2 3 3-16,-3 7-20 0,0 4-8 15,-5 1-13-15,-1 3-34 0,-4 1-23 0,-5-2-10 16,-4 2-24-16,-3-22-27 0,0 9-15 0,-19 34-59 16,2-26-55-16,-6-5-89 0,-2 0 7 15,-2-3-164-15,-6 3 23 0,-9-7-292 16,0-2-27-16,-8-3 38 0,2-6 35 0,-4-1 50 16,0-3 28-16,-1-1 12 0,0 1-10 15,-1-4 57-15,0 0 17 0</inkml:trace>
  <inkml:trace contextRef="#ctx0" brushRef="#br0" timeOffset="148180.83">15773 5845 789 0,'0'0'238'0,"0"0"-19"0,0 0-15 16,-16 0-8-16,16 0-24 0,-23 21-17 15,19-21 13-15,0 1-18 0,1 0-2 0,1 0-3 16,-2 1-14-16,2-2 15 0,-1 0-1 15,-2 0-13-15,3 1-4 0,-2 1-15 0,2-2 19 16,1 0-5-16,-1 0-3 0,0 1-6 16,0-1-9-16,0 1 11 0,2-1-2 0,0 0-3 15,-2 0-9-15,2 0 0 0,0 0-9 0,0 0 6 16,0 0-13-16,2 0-6 0,0-1-17 16,0 1 0-16,3-1-14 0,-1 1 6 0,3 1-14 15,0-1 4-15,-1 1-14 0,-1-1 5 0,3 0-2 16,-8 0-3-16,8 0-2 0,-1 0-20 15,1 0-5-15,-3 0-9 0,4 0-21 0,-2 0-18 16,-1 0-22-16,1 0 6 0,-1 0-85 16,-6 0-47-16,10 0-75 0,-3 0-38 0,-7 0 31 15,8 0-220-15,2-6 25 16,-8 3 29-16,0 0 40 0,-2 0 15 0,0 1 15 16,-2 0 39-16,2 2 19 0,-4-3 46 0,1 1-12 15</inkml:trace>
  <inkml:trace contextRef="#ctx0" brushRef="#br0" timeOffset="167754.97">1446 6824 585 0,'0'0'343'0,"0"0"-53"0,0 0-20 15,0 0-50-15,0 10-10 0,-14-1-23 0,3-2-20 16,-5-1-16-16,2-1-12 0,0-3-12 16,2-1-15-16,3 0-8 0,9-1-15 0,-8 0 3 15,0 0-32-15,8 0 8 0,-23-18 1 0,15 7-10 16,1-1-12-16,5-1-8 0,0-3 7 16,2 9-28-16,0-7 9 0,0-1-3 0,13-19-8 15,-9 14 7-15,6-3-16 0,-2 6 10 16,5-7-9-16,-5 5 3 0,3-3 20 0,-1 0 7 15,-2 2-5-15,0 4-1 0,-3 3 30 0,-1 6-23 16,-1 2-2-16,-3-2-1 0,2 5-8 16,-2 2-8-16,0 3 5 0,-1 1-1 0,0 4 8 15,-2 13-2-15,3-11 13 0,0 8 8 0,0 5 4 16,-4 28-5-16,4-35-5 0,0 8-20 0,0 4 22 16,0 3-10-16,0 2-2 0,0 1-3 15,0 0 6-15,0 0-19 0,0 1 9 0,0-2 18 16,0-2-20-16,-2 33 2 0,-3-33-20 0,-4-2 24 15,0 0-15-15,0-2-1 0,-4-1 1 16,2-4-14-16,-4 0 26 0,0-1-16 0,0-4 0 16,-10 9-2-16,-2-6-14 0,7-9 4 0,0-1 10 15,2-8 0-15,11-2-8 0,-15-11-32 0,11-3 22 16,5-1-10-16,2-3 3 0,4-2 0 16,0 10-53-16,12-24 18 0,-2 15-10 0,1 2-10 15,3 0 10-15,0 2 12 0,8 0 24 16,-3-1-17-16,-2 4-2 0,5 1-5 0,3 5-2 15,-5 0 20-15,3 1-11 0,-12 5 7 0,1 0 2 16,23 15 8-16,-18-5 23 0,-4 4-11 16,1-3 1-16,-4 3-7 0,2 3-2 0,0-2 11 15,-4 2-8-15,0-1 8 0,2-1-11 0,-3-4 2 16,-3-1 24-16,-1-2-23 0,-1-3 10 16,-2-1 1-16,2 1 34 0,-2-2-31 0,2 0-8 15,-2-1 8-15,0 0 22 0,0-2-20 0,2 1 19 16,-2-2-12-16,-2 0 21 0,2-2-26 15,0 0-23-15,2-4 4 0,-2-1-12 0,0 1-1 16,10-12 7-16,-1 2 11 0,1-2-11 0,2 3 5 16,-1 1 18-16,2 4-6 0,-5 4 0 0,5 0 12 15,1 4-6-15,-14 3 21 0,10 0-1 16,16 17-3-16,-12-5-1 0,0 3 44 0,0 0-6 16,0-1-25-16,1-1-1 0,2 4-9 15,-2 0 12-15,1-4-20 0,-1 1 0 0,-1-3 7 16,1-3-40-16,3-4-58 0,-3 1-49 0,4-4-66 15,-10-1 17-15,9 0-308 0,23-15 55 0,-19 4 40 16,3-3 15-16,-1-2 38 0,1 3 21 16,7-7 10-16,1 1 36 0,-2 0-6 0</inkml:trace>
  <inkml:trace contextRef="#ctx0" brushRef="#br0" timeOffset="168284.88">2600 7025 262 0,'-6'-2'482'0,"-1"0"-100"16,-8 0-60-16,-4 1-38 0,10 1 43 0,-8 0-33 16,1 0-19-16,-17 13-32 0,14-4-11 0,1 0-15 15,4 5-31-15,3 0-13 0,0 1-36 0,2 0 5 16,4 2-33-16,1-2-1 0,2-2-23 16,2-13-4-16,0 9-25 0,0-1 14 0,0-2-17 15,15 7-12-15,-3-6-9 0,0-6-21 16,0 0-18-16,-3-1 2 0,5 0-49 0,21-16-38 15,-16 2 9-15,-1 2-10 0,-1-2 4 0,-3 2 9 16,-1-2 9-16,-1-1 7 0,0 1 11 16,-4-2-8-16,-3-1 19 0,-1 2 3 0,-1 4 23 15,-1 2 22-15,-1 2-19 0,0 4 4 0,-1 2 14 16,-1 2 27-16,0 5 8 0,-2 11 11 16,-1 6-4-16,0 3 52 0,0 2 3 0,-1 5 23 15,2 4 9-15,-4 4-12 0,3 2-2 16,-1 3-5-16,-1 3 0 0,-1 0-8 0,-2-3-7 15,1 1-13-15,-2-4 4 0,-1-2-13 0,0 1-12 16,2-10 5-16,-5 0 0 0,3-6 12 16,0-4 11-16,-5-3-22 0,2-4 14 0,0-4-21 15,2-8-1-15,12-3-13 0,-10 0 5 16,-5-11-21-16,8-6 3 0,-2-2-18 0,6-7-7 16,1 0-6-16,2 10-18 0,0-8-2 15,16-33-13-15,-4 24-7 0,1-5-4 0,5-2-6 16,5-1-10-16,3 2-6 0,0 1-22 0,-2 1-25 15,3 3 9-15,1 5-94 0,-6 3-37 16,1 2-13-16,-1 7-46 0,-1 6 26 16,2 2-272-16,-4 2 37 0,-4 7 24 0,-15 0 70 15,9 0 37-15,0 0-7 0,11 18 46 0,-12-12 17 16,1 0 10-16,-4 1 23 0</inkml:trace>
  <inkml:trace contextRef="#ctx0" brushRef="#br0" timeOffset="168933.12">2833 7219 800 0,'1'-3'382'0,"0"-1"-66"0,0-1-7 0,3 2-32 15,-2-2-33-15,0-2 20 0,5-7-18 16,0-1-31-16,2 1-19 0,3 1-18 0,-3-3-4 16,3-1-30-16,-1 2-11 0,0-2-7 0,-1-2-23 15,-2 2-7-15,0 0-12 0,-2 2-3 16,1 1-11-16,-4 1-31 0,-2 2 5 0,-1 11 12 15,0-7-8-15,0 7-18 0,0-6-2 0,-12-2-11 16,7 10 6-16,-8 6 8 0,-2 3 5 0,2 9-23 16,-1 1 3-16,2-2 11 0,1 4 5 15,1 0-3-15,3-1 8 0,0 0-11 0,3-3 18 16,3-1-13-16,1-9-14 0,0 4 22 0,10 14-9 16,-6-16-8-16,2-4 8 0,0-5 1 15,3-1-6-15,0-2 6 0,-2 1 1 0,19-9-9 16,-6 1-1-16,-1-4-20 0,0-2-21 15,-1-4-14-15,-1 4-15 0,0-5-9 0,-2-1-12 16,0-1 5-16,-2 1 7 0,0 0 7 0,-6 5-37 16,1 0 35-16,-3 5-13 0,0 6 1 0,-2 1 21 15,-1 3 8-15,-2 0 4 0,0 6 25 0,-1 0 7 16,-4 11 31-16,2-5-37 0,0 7 40 16,1-1-4-16,-2-2 16 0,2 2 0 0,0-2-7 15,1-4 0-15,0-2-1 0,0-1-6 16,0-2 8-16,-1-3 3 0,1 1-13 0,1-1 17 15,0 1 4-15,0-1-13 0,-1-2 8 0,1-3-5 16,2 1-17-16,0-4-3 0,0 1-2 0,1-4-12 16,6-7-10-16,2-3-12 15,-1 3 0-15,1-3 5 0,3 4-8 0,-1 0 1 16,1 4 11-16,-2 1-3 0,-2 3-1 0,-1 2 2 16,1 1-16-16,-2 2 18 0,-8 0 5 15,12 0 1-15,14 15 8 0,-10-7-14 0,-5 2 8 0,2 1 0 16,-2 1-5-16,-1 2 2 0,1-4 11 15,-2 1-14-15,0 0 9 0,0-4-2 0,-2 6-7 16,-2-6-16-16,0 0-26 0,-1-3 4 16,1 0-50-16,-1-3-59 0,1-1-32 0,-5 0-51 15,0 0 26-15,12 0-215 0,16-15-71 0,-11 4 41 16,-1 0 25-16,1 0 32 0,-1-1 57 16,1 0 4-16,1-3-12 0,1 4 54 0,1 1 10 15</inkml:trace>
  <inkml:trace contextRef="#ctx0" brushRef="#br0" timeOffset="169893.67">3610 7102 242 0,'-2'2'392'16,"-1"1"-67"-16,3-2-7 0,-2 1-50 16,1 1 2-16,0-1-37 0,1-2 12 0,0 2-14 15,2 1-27-15,0-3 18 0,3 0-19 0,-1-3-17 16,2 1-7-16,9-3-15 0,-2-2-28 0,2-2-6 15,0-1-16-15,0-4-11 0,-2 1-9 16,1 1-19-16,-5-2-6 0,0-2-10 0,-2 3-3 16,-2 2 1-16,-2 2-12 0,-2 1 7 15,-1 8-23-15,0 0 8 0,0-9-7 0,0 9 2 16,-13-8-22-16,6 8 7 0,2 1-9 0,-12 6 12 16,3 3-3-16,0 4-3 0,4-1 2 15,1 3 17-15,3-1-13 0,1 3 14 0,4-3-9 16,1-4 11-16,0-11 0 0,0 12 3 0,12 12 3 15,-7-17-4-15,1-2-9 0,1-1-3 16,1-1 5-16,-2-3 2 0,2 0-22 0,0 0 3 16,19-10-4-16,-10 3 7 0,0-2-32 15,3-3-12-15,-1 0 8 0,-4-1 7 0,1-2-5 16,-1 6-6-16,1-5-3 0,-3 3 16 0,1 2-8 0,-1 2 0 16,-4 2 0-16,2 3 9 0,-3 2-15 15,-8 0 18-15,11 0-7 0,12 19 7 0,-10-10 18 16,0 8 1-16,-2-2-1 0,-1 0 6 15,-3 1 1-15,-1-2 7 0,-2-4 7 0,0-1-4 16,-1-1 15-16,-1-2-1 0,-1-1 14 0,-1-2 4 16,0 0 24-16,0-2-21 0,0-1-3 15,-1 2 13-15,1-4-15 0,0 1-18 0,-1-3 5 16,1-1-9-16,1 0 1 0,4-12 2 16,-5 9-18-16,12-18 5 0,-4 11-25 0,-1 0-6 15,7 2-10-15,0 0-19 0,2 3-26 16,-1 1-26-16,1 0-38 0,0 6 11 0,2-1-124 15,0 1-41-15,-4 1-63 0,5-1 29 0,-11 3-223 16,3 0 42-16,1 0 36 0,-2 0 34 0,0 0 22 16,8 12 28-16,-12-11 48 0,1 0-3 15,-1 2 23-15,8 2 50 0</inkml:trace>
  <inkml:trace contextRef="#ctx0" brushRef="#br0" timeOffset="170427.08">4387 7004 882 0,'-4'-2'368'0,"0"-1"-28"0,0 3-43 16,-1-2 28-16,-1 1-4 0,1 4-9 0,-2-3-27 15,-8 10-7-15,-1-1-20 0,3 7-36 16,3-3-21-16,-1-1-12 0,1 3-17 0,0-3-25 16,3-2-8-16,4 0-23 0,-1-2-6 0,3-2-3 15,0-2-15-15,1 1-13 0,0-5-21 16,0 0 11-16,0 0-17 0,0 0-19 0,9 5-26 16,-5-7-4-16,2 1-8 0,5-8-20 15,2-2-15-15,1-1-13 0,-3-1-5 0,1-1 4 16,-2-1 19-16,-1 1-9 0,1 2 7 15,-2 0 0-15,-2 4 13 0,-2 3 13 0,1 1 5 16,0 1-1-16,-1 3-10 0,-4 0 21 0,0 0 10 16,0 0 15-16,24 14 6 0,-14-5 5 15,1 0-8-15,1 0 6 0,-1 1 9 0,2-3-5 16,1 2 3-16,0 2-3 0,-2-10-8 16,6 2 0-16,-2-3 7 0,-9 0-12 0,5 0-1 15,20-11-3-15,-13 5-14 0,-1-4 10 0,-3-2-17 16,2-3-9-16,-4-2-14 0,1-2-4 0,-2-2-15 15,1-3-1-15,-3 2 3 0,-1-4-16 0,-1 0-5 16,-1-3 11-16,0-1 13 0,-2-2-4 16,0 2-8-16,0 4 24 0,-3 0 14 15,0 5-8-15,1 4 26 0,-3 17 9 0,0-8-1 16,0 8 11-16,-14-1 10 0,4 14 8 0,-1 6-1 16,3 4 16-16,1 3 0 0,-1 6 12 15,0 3 8-15,2-3-11 0,2 2-20 0,1-1 14 16,3 4-25-16,0-20 3 0,0 7 8 15,0 4-26-15,14 28-8 0,-6-29-33 0,1-8-44 16,-2 1-41-16,1-6 9 0,-2-1-183 0,1-8-74 16,-4-1 30-16,-1-2-226 0,-2-1 33 15,0-1 45-15,0 0 12 0,-4 0 68 0,0 0 7 16,0-1 13-16,-3 1 59 0,-1 0 28 0,-11 0 18 16,8 0-18-16</inkml:trace>
  <inkml:trace contextRef="#ctx0" brushRef="#br0" timeOffset="170832.15">2016 7478 821 0,'-65'17'317'0,"4"-1"-12"0,11-3-18 15,3 1-39-15,6-2 1 0,5-2-37 0,4 0-25 16,5 1 26-16,7 0-13 0,11 1 16 0,9-12-6 16,15 16 17-16,14-11-20 0,7-2 0 15,19 0-7-15,14-3-6 0,-29 0-13 0,98-10-6 16,-23 5-2-16,12 0-34 0,13-3 8 16,6-1-22-16,9 1-20 0,101-3-19 0,-56 6 7 15,-36 0-14-15,-21 3-9 0,2 0-14 0,-6-1-2 16,-72 3-12-16,31 0-7 0,10 0-19 0,1 0 9 15,-5 0-21-15,-6 0-11 0,-8 0-19 16,-10 0-26-16,-13 0 0 0,-7 0-6 0,42 9 7 16,-69-6 0-16,-6-3-8 0,-12 1-17 15,-10 0-37-15,-6 0 11 0,-8 0-75 0,-14 0-25 16,6-1-34-16,-9 0-32 0,-10 0 27 0,-7 0-221 16,-9 0-34-16,-66-10 63 0,47 8 32 15,-5 2 17-15,-5 0 26 0,39 0 48 0,-24 0-34 16,-11 0 54-16,-92 9-37 0</inkml:trace>
  <inkml:trace contextRef="#ctx0" brushRef="#br0" timeOffset="171137.47">2421 7844 636 0,'-62'19'274'0,"3"0"-20"0,9-4-20 16,6-1-6-16,9-2 3 0,5 1-20 0,7-4 24 15,10 2-19-15,9-4-22 0,4-7 41 16,28 8-39-16,2-7 4 0,-11-1-9 0,17 0-8 15,63-10 3-15,-20 4-13 0,10-2-17 0,8 0-1 16,8 0-5-16,8-3-27 0,12 3-9 16,6-1-12-16,-2 0-6 0,1 1-15 0,-2 0-5 15,-1 4 3-15,-1-3-16 0,-4 1 0 0,-9 0-24 16,-3 0 15-16,-6 2-17 0,-7-2-16 16,-7 2-14-16,-7 1-1 0,-11 2-36 0,-4-4-15 15,-12 5-14-15,-2-3-19 0,-9 0 8 0,-25 3-54 16,7 0-25-16,3 0-5 0,-4 0-8 15,-2 0-36-15,-3 0-25 0,-5 0 21 0,-5 0-278 16,-4 0-10-16,-7 0 82 0,0 0 19 0,9-14 21 16,-10 11 16-16,-1-2 4 0,0 1 57 15,0-1 22-15</inkml:trace>
  <inkml:trace contextRef="#ctx0" brushRef="#br0" timeOffset="172655.51">8730 7807 685 0,'14'0'332'0,"12"4"-35"0,-19-11-2 15,5-2-33-15,-5 0-38 0,-1 1 2 0,-2 1 4 16,-1 1-28-16,-1-2-9 0,-1 3-3 0,-1-2-13 16,0 7-21-16,0-13-18 0,-12-16-15 15,6 14-32-15,-5-3 27 0,0 5-21 16,-2-1-24-16,-7 3 19 0,3 4-20 0,-1 2 1 15,0 0 3-15,8 5-18 0,-6 0 9 0,-21 19-2 16,16-6 11-16,2 4-2 0,-1 7-13 0,-1 1 22 16,3 1-12-16,-2 1-10 0,5 2-8 15,1-3-1-15,4 1-4 0,3 2 4 16,2-7-10-16,5 2-8 0,0-14 9 0,0 4-16 16,18 13 6-16,-6-19-10 0,0-4-2 0,3-4-3 15,-5 0 4-15,6 0-9 0,23-15 9 16,-16 6-19-16,0-3-5 0,1-2-6 0,-5 1-1 15,0-2 1-15,-1 0 0 0,-2-2-6 0,0-1 1 16,0-1 4-16,-2 1-6 0,-2 4-1 0,-2 2 15 16,-1-1-9-16,-4 4-9 0,-1 3 5 15,0 5 0-15,-4 1 11 0,0 0 14 0,7 12 16 16,-6-5 4-16,4 11 5 0,-2 0 4 0,-2 5-6 16,3-2 0-16,1 0 9 0,1-3-11 0,-1 0-1 15,3 0-8-15,1-1 12 0,1 0-12 0,4-1-17 16,-5-4-21-16,3-4-29 0,2-3-46 15,1-5 8-15,-3 0-204 0,3 0 26 16,22-13-307-16,-15 2 23 0,1 1 56 0,-1 0 33 16,-3-4 11-16,6 4 66 0,-1-2-8 0,2 0 64 15,3 3 28-15,1-1-8 0,-2-2 26 16</inkml:trace>
  <inkml:trace contextRef="#ctx0" brushRef="#br0" timeOffset="172867.13">9419 7799 967 0,'-4'-2'505'0,"1"0"-58"0,0 2-26 16,1 0-52-16,-1-2-43 0,2-1-22 0,-1 3-44 15,4 0-15-15,0-1-12 0,4 1-27 0,0 0-35 16,18-1-6-16,0 1-16 0,1 0-21 16,-12 0-38-16,6 0-20 0,3 0-48 0,2 0-78 15,0 0 6-15,-1 0-165 0,-2 0 21 16,17 9-335-16,-26-7 25 0,-4-2 47 0,0 0 57 15,-3 0 10-15,-3 1 15 0,0 1 56 16,-2-2 4-16,-1 0 14 0,-1 1 15 0,-1 0 3 16</inkml:trace>
  <inkml:trace contextRef="#ctx0" brushRef="#br0" timeOffset="173098.89">9382 7957 500 0,'-11'9'402'0,"4"-1"-8"0,1 0-58 15,0-2-43-15,2-2 4 0,2 0 6 0,0 2-3 16,0-2-11-16,2 0-12 0,0 1-33 16,0-5-7-16,0 0-31 0,10 13-18 0,4-6-28 15,2-3-8-15,6 1-14 0,-10-5-36 16,7 0-38-16,5 0-26 0,2 0-63 0,4 0 2 16,0 0-111-16,1 0-62 0,0 0-86 0,33-12 28 15,-33 8-228-15,4-1 25 0,0 2 4 0,2 1 61 16,0-1 9-16,5-1 40 0,-4 1 36 15,-1 1 25-15,-3-1-48 0</inkml:trace>
  <inkml:trace contextRef="#ctx0" brushRef="#br0" timeOffset="173639.32">10213 7386 843 0,'-1'-3'323'0,"-1"1"-33"0,0 2 23 0,-1 2-28 16,2 4-35-16,-4 13-14 0,-1 2 19 0,1 5-15 15,0 4-5-15,5 2-8 0,-2 4-16 0,2 1-17 16,0-19-20-16,0 12-1 0,0 2-22 15,0 1-10-15,0 0-20 0,0 0-4 0,0-2-14 16,0-2-6-16,0-2-20 0,0-5-1 0,0-1-11 16,0-6-4-16,0-1-2 0,0-4-13 0,0-3-4 15,0-7 9-15,0 0-15 0,14 12-21 16,-13-15-3-16,0 1-5 0,0-3-12 0,1-2-7 16,1-6 5-16,2-6-9 0,1 1-3 15,1 2 6-15,-2-2-4 0,1 2 2 0,2 3-11 16,-1 0 15-16,0 5 2 0,0 1-15 0,1 4 23 15,0 2-11-15,0-2 1 0,1 3 8 16,1 0-2-16,5 0 10 0,22 12-5 0,-16-4 16 16,0 4 3-16,-2-1 3 0,-1 4-5 0,-1-4 4 15,-3 3 0-15,-4 1 4 0,-3-1 2 0,-3 1-2 16,-1-2 9-16,-3-13-9 0,0 13 6 16,-19 14-6-16,8-13 1 0,-4-2 0 0,-2-2-12 15,-4 0 0-15,-2-7-27 0,-3 3-24 0,2-4-25 16,1 1 7-16,-5 0-121 0,17-3-62 15,-22-12-49-15,14 4 25 0,6-1-280 0,2-3 51 16,5 0 25-16,3 0 25 0,3 12 21 16,0-13 65-16,0 1 10 0,13-18 28 0,-4 10 35 15,5-3 8-15</inkml:trace>
  <inkml:trace contextRef="#ctx0" brushRef="#br0" timeOffset="174152.19">10276 7036 736 0,'-2'-1'343'16,"2"-1"-19"-16,-1 1-6 0,1 0-35 0,0 1-19 16,0-3-31-16,0 3 7 0,0-1-5 0,3-2-36 15,-2 1-10-15,0-1-22 0,2 0-16 16,-1 0 0-16,2 0-18 0,0 1-12 0,1-2-17 15,0 2-3-15,3 0-7 0,-2 1-12 16,3 1-8-16,0 0-2 0,21 11 5 0,-10-4-23 16,-2 5-7-16,0 1-6 0,-2 4 2 0,-3 1-1 15,-1 1 0-15,-5 2-6 0,0 1-5 0,-4 0-17 16,-2-1 5-16,-1-11 9 0,0 5-14 16,0 2 6-16,-15 21 11 0,7-23-19 0,-1-4 7 15,-1 3-7-15,-1-3-9 0,-1-1-15 16,4-5-3-16,-1 1-21 0,2-2 4 0,2-2-54 15,0-2-48-15,5 0-25 0,0 0-26 0,0 0-29 16,0 0-35-16,-9-8 24 0,10 4-192 0,2-1-51 16,5-10 54-16,1 2 36 0,3-6 11 15,1 3 29-15,-1 4 32 0,4-7 21 0,1 2 16 16</inkml:trace>
  <inkml:trace contextRef="#ctx0" brushRef="#br0" timeOffset="174422.41">10676 6971 816 0,'-2'1'345'0,"0"1"-6"0,-2 1-41 0,1 1 2 16,-7 11-33-16,1 2 16 0,-3 1-35 0,3-1 2 16,2 2-20-16,-1 0-21 0,1 3-11 15,1-1-18-15,3 0-14 0,0 0-10 0,2-2-18 16,1-9-17-16,0 4-4 0,10 15-3 15,-4-14-17-15,2-3-13 0,-1-1-14 0,2-1-27 16,-1-4-33-16,1-3-49 0,1 1 5 0,-2-2-188 16,-8-2 20-16,14 0-325 0,1 0 26 15,1 0 57-15,-3 0 22 0,4 0 45 0,0 0 23 16,22-7 1-16,-15 4 23 0,0 2 51 16,9-3 7-16,2 2 7 0</inkml:trace>
  <inkml:trace contextRef="#ctx0" brushRef="#br0" timeOffset="175666.79">11602 7722 582 0,'0'0'370'16,"0"0"-31"-16,0 0-35 0,0 0-13 0,0 0-25 15,0 0-33-15,0 0 45 0,0 0-13 0,0 0-15 16,-3 10-9-16,3-1-30 0,0 4-10 15,0 4-16-15,0 0-19 0,0 1-13 0,7 15 1 16,-7-22-15-16,0-11-5 0,0 11-14 0,0-2 3 16,0-1-6-16,0-3-24 0,0-5 10 15,0 10-10-15,0-4 13 0,0-6-11 16,-11 12-9-16,9-10-9 0,-2-1-29 0,1-2 19 16,0-1-16-16,0-1-1 0,0 0-16 0,1-3-5 15,2-1-23-15,3-11-6 0,-3 8-6 0,10-15 12 16,0 7-10-16,0 3-7 0,4-1 4 0,0 4 6 15,0 3-7-15,5 4-2 0,2 2 1 16,-12 3 11-16,8 0-9 0,19 10 13 0,-15 0-2 16,-2 4-14-16,1 2 6 0,-2-3 14 0,-2 2-16 15,-2 3 6-15,-4-4-11 0,0-2 16 16,0 2-3-16,-2-3-6 0,-3-5-1 0,-2 1 18 16,1-1-10-16,-2-1 28 0,-1-3-5 15,0 0 11-15,-1-1-3 0,0-1-15 0,0 0-7 16,-4-1 14-16,1-1-16 0,1 0-3 0,-2-2 1 15,-5-5-2-15,5 1 7 0,1 1-6 16,0-2-5-16,3 0-1 0,0 1 7 0,0 0-1 16,12-12 1-16,-3 9-7 0,4 0 1 15,1 2 1-15,0 1-16 0,5 4 20 0,3 0-11 16,0 1-5-16,-12 3-3 0,5 0 23 16,6 0-5-16,24 14-10 0,-25-4 7 0,-2-1 5 15,0 2-20-15,-3-2 6 0,-3 3 11 0,-3-2-11 16,-5-3-8-16,0 1-13 0,-3-1-11 0,-1-7-1 15,0 0-26-15,0 6-40 0,0-6 11 16,-14 12-113-16,10-11-57 0,-1 1-52 0,-1-4 27 16,2 2-284-16,1-1 62 0,-3 0 52 0,2-2-12 15,4 0 89-15,2 0 7 0,7-7 12 16,1-3 21-16,9 1 31 0,-1-1 33 0,4-1 2 16</inkml:trace>
  <inkml:trace contextRef="#ctx0" brushRef="#br0" timeOffset="175950.03">12360 7792 653 0,'-2'3'411'0,"0"1"-67"16,-6 7 9-16,3-1-23 0,-3 3-13 16,2 1-20-16,3-3-30 0,1 1-16 0,0-3-20 15,2 1-7-15,0-2-20 0,0-8-24 16,0 9-15-16,20 13-10 0,-8-12-19 0,3-5-10 16,3-1-15-16,1-1-20 0,0-1-8 15,-8-2-3-15,5 0-3 0,3 0-13 0,19-16-19 16,-19 8-18-16,-2-4-12 0,2 1-17 0,-3-2-7 15,-1-2-11-15,-3 1-2 0,-1-1-17 16,-4-1 1-16,0 5 4 0,-5 1-53 0,-2 10 21 16,0-7 1-16,-11-2-22 0,-6 4-1 0,0 0-12 15,-6 3-26-15,11 2-14 0,-7 0-29 16,-2 0-42-16,2 0 18 0,-18 14-228 0,25-11-8 16,5 0 14-16,1-2 42 0,2 2 13 15,5 0 31-15,1-2 43 0,3 2 2 0,9 2-31 16</inkml:trace>
  <inkml:trace contextRef="#ctx0" brushRef="#br0" timeOffset="176471.92">12891 7820 905 0,'4'-8'329'0,"-2"0"-41"0,0 3-24 0,-2-1 28 15,0 1-37-15,-2-1-4 0,0 2-17 0,-2-1-2 16,-7-4-18-16,-1 2-13 0,-5 4-15 0,3 2-12 15,5 1-1-15,-5 0-17 0,-16 12-8 16,14-3-10-16,-1 2-14 0,3 0-2 0,-1 4-18 16,4-1 3-16,-1 1-4 0,5 1-15 0,1 0-4 15,4-2-19-15,2-14 0 0,0 9 6 16,0 0-21-16,14 14 4 0,-2-15-13 0,-1-3-12 16,4-2-5-16,-6-3-25 0,4 0-13 0,4 0-12 15,19-12-19-15,-16 5-35 0,-2-2 8 0,2-2-50 16,-1 0-31-16,-2-4-14 0,-2 1-19 15,-2-6-3-15,-1 0-29 0,-1-5 8 0,-3-1-22 16,0-1 22-16,-2 1-31 0,-2-5 27 16,-3 2 40-16,-1 14 17 0,0-7 100 0,0-5 34 15,-12-23 14-15,6 25 18 0,-1 0 29 0,-1 2 27 16,0 4 21-16,-1-2 2 0,2 5-5 0,-4 2-9 16,7 3 48-16,0 2-17 0,1 4-14 15,0-2-11-15,1 6 37 0,0-2-13 0,2 3-13 16,0 0 22-16,0 0 9 0,-10 28-1 15,8-8 15-15,1 9-1 0,1-15 6 0,0 11 8 16,0 3-6-16,0 2-18 0,14 35 0 16,-9-31-8-16,0 0-29 0,1-5-11 0,-1 0-8 15,0-3-17-15,0 4-30 0,-1-8-22 0,1-1-24 16,-1-6-38-16,-2-3-32 0,4-2 11 16,-1-6-173-16,1 1 22 0,1-3-294 15,-1-2-11-15,2 3 49 0,-1-3 60 0,5 0 24 16,20-17 44-16,-9 14-10 0,4-5 41 0,0 2 24 15,1-2 21-15,2 3-13 0</inkml:trace>
  <inkml:trace contextRef="#ctx0" brushRef="#br0" timeOffset="177170.39">13294 7688 845 0,'-2'-2'319'0,"-2"-1"-43"0,1 2 10 16,1 0-19-16,-1 1-33 0,1-2 11 0,2 1-28 15,-2 1-25-15,1 0 11 0,-1 0-19 0,1 1-29 16,2 2 25-16,-1 1-21 0,0 3 13 0,2 11-9 15,-2-9-11-15,0 4 4 0,0 3-16 16,0 1-9-16,0-2-7 0,0-1-17 0,0-2-13 16,0 0 0-16,0-3-20 0,0-1 6 0,0-1-19 15,0-1 6-15,0-6-10 0,0 7 6 16,0-7 10-16,0 7-4 0,0-7-21 0,0 0-3 16,0 8-7-16,-1-9 1 0,0-1-8 15,1-3-14-15,1 0-6 0,0 0-6 16,3-9-5-16,4-1-12 0,1-2-9 0,0 5 9 15,5 2 0-15,-2-1-2 0,2 3 5 16,-4 3-1-16,5 1 0 0,-8 4 3 0,5 0-1 16,17 12-3-16,-11-3 4 0,-4 3 0 0,2 0 5 15,-3-1-12-15,2 5 17 0,-3-4 2 16,-4 0-2-16,-3-2 3 0,-1-3-4 0,2 0 2 16,-4-2 0-16,0 2 4 0,-1-5 4 15,0 4-4-15,-1-6 16 0,0 0 2 0,0 0-3 16,0 0 17-16,-1 2-13 0,0-2-8 0,0-2-1 15,0 0 1-15,0-3 6 0,1 1-4 0,1-3-3 16,-1 0-9-16,4-9-9 0,3-1 8 16,1-1-5-16,4 4 8 0,-1 2-20 0,3-2 22 15,1 3-13-15,5 4-1 0,-2 0 9 0,3 0-17 16,1 3 3-16,0 3 1 0,-12 1 3 16,7 0 14-16,1 0-18 0,22 17 15 0,-21-10-6 15,1 6 7-15,-5 3-1 0,-1 0-9 16,-5 0-4-16,-2 2 20 0,-3-2-19 0,-4-2 6 15,0-14-23-15,0 9-38 0,-13 12-36 16,1-9 8-16,0-3-189 0,-5-4 25 0,-1 2-328 16,-4 0 25-16,-1-5 27 0,-3 1 69 15,-6-1 35-15,8 1 17 0,-9 1 27 0,16-4 27 16,-10 0 50-16,-6 0-1 0,-44 10 50 16,28-4-44-16</inkml:trace>
  <inkml:trace contextRef="#ctx0" brushRef="#br0" timeOffset="177714.38">11515 7438 869 0,'-2'-3'359'15,"1"-1"-51"-15,-3 0 34 0,1 1-23 0,-1 0-41 16,-2 2 5-16,-11-4-25 0,1 5-6 0,6 0-27 16,-6 0 1-16,-25 20-25 0,19-9-19 0,-3 1-19 15,0 5-10-15,-2 5-3 0,-2 2-11 16,1 3-9-16,-2 4-3 0,6 1-13 0,2 2-6 15,0 0-26-15,3 2 9 0,7 2-11 16,3 4-13-16,6-4-9 0,3-18 11 0,14 41-15 16,7-24-17-16,7 2 2 0,5-2-13 0,7-6-26 15,7 1-22-15,1-3-17 0,7-3-51 0,2-1 9 16,5-5-122-16,-1 1-42 0,0-6-85 16,2-1 29-16,2-1-227 0,-2-6 25 0,4 2 67 15,1-4-13-15,0-1 54 0,3 0 26 0,2-3 19 16,-38-1 54-16,20 0-4 0,9 0 16 15</inkml:trace>
  <inkml:trace contextRef="#ctx0" brushRef="#br0" timeOffset="178078.86">13674 7245 776 0,'16'-6'339'0,"-1"6"-8"0,4 7-39 0,6 3-11 15,-1 4-35-15,1 4-29 0,5 7 32 0,3 4-9 16,-3 7-16-16,5 3-11 0,-2 5 4 0,1 6-35 15,-4-1 0-15,-1 2-13 0,-3-2-12 0,-6 1-9 16,-1-2-11-16,-3 1-7 0,-7-3-34 16,-3-4-3-16,-6-21-27 0,-11 41-37 0,-5-22-44 15,-6-4 2-15,-8 3-151 0,-12-2-68 16,-1-6 22-16,-8 3-304 0,-6-3 37 0,-8-5 12 16,-3-4 25-16,-6-7 82 0,-3-3 11 15,-5-2 28-15,-1-10 31 0,40 0 5 0,-96-10 1 16</inkml:trace>
  <inkml:trace contextRef="#ctx0" brushRef="#br0" timeOffset="182581.63">8296 9411 563 0,'0'0'275'0,"0"-12"-24"0,0 12-26 0,0 0-5 15,0 0-28-15,0 0 6 0,0 0-26 16,0 0 25-16,0-14-14 0,10-3 7 15,-10 17-32-15,-2-3-13 0,1-2-15 0,-3 1 28 16,3-1-7-16,0-1-14 0,1 0 5 0,0 6-20 16,0-13-20-16,12-15-8 0,-3 15-14 15,8-1-9-15,-1 3-2 0,1 0-21 16,1 6 0-16,0 1 2 0,-9 4-3 0,5 0 6 16,17 19-24-16,-18-4-4 0,1 1-9 0,-4 2 19 15,-2 1-14-15,-2 3 15 0,-2-2-25 16,-1 1 10-16,-3-12 1 0,0 8-14 0,-13 19 13 15,8-19-9-15,-3 3-14 0,0-6 27 16,-3 3-2-16,3-1-15 0,-2-2 0 0,1 0-8 16,0-5-11-16,0 3 11 0,1-7 9 0,2-1-14 15,1 0 1-15,0-2 1 0,0-2-20 0,2 0 5 16,3 0 5-16,0 0 0 0,0 0-25 16,0 0 7-16,-8-7 7 0,9 4 1 0,1-1 0 15,3 1-6-15,6-6-14 0,1-1 27 0,1-5 2 16,0 2-21-16,5 0 23 0,-3-3-3 15,4 1 9-15,-1 0-5 0,1 1-8 0,1-4 4 16,-2 4-5-16,-1-1 2 0,3-2-2 0,-4 1-1 16,-2 1 10-16,-5 0 9 0,3 1 0 0,-2 4-12 15,-5 0 32-15,-2 2-22 0,0 4 9 16,-2-2-1-16,0 1-2 0,-1 5 3 0,0 0-3 16,0 0 1-16,-15-1 6 0,2 9-2 15,-1 0-2-15,0 3 0 0,2 3 0 0,0-2 50 16,2 2 11-16,1 5-5 0,-1-1 6 0,4 2 16 15,1 4-9-15,1-3-14 0,3-2 12 16,1-9-5-16,0 7-15 0,12 17-10 0,-5-12 8 16,5-2-12-16,3-4 8 0,4-2-6 0,4 0-5 15,5-3-32-15,3-3-39 0,4-1 3 16,-1-3-171-16,1 0-83 0,2-4 25 0,-3 1-275 16,-17-1 53-16,7 0 35 0,34-12 30 15,-27 4 41-15,-1-1 42 0,3-3 18 16,0-2 22-16,-1 2 18 0,1-1 13 0</inkml:trace>
  <inkml:trace contextRef="#ctx0" brushRef="#br0" timeOffset="182811.24">9445 9472 1089 0,'-4'-1'429'0,"0"-1"-53"16,0-2-9-16,1 3-34 0,1-3-33 0,0 1-15 15,2 0-36-15,2-1-42 0,3 1-10 16,9-4-27-16,6 1-18 0,1 3-23 16,1-2-34-16,1 2-50 0,-1 0-5 0,-2 1-146 15,-2 0-47-15,-1 2-80 0,0-2 21 0,-17 2-283 16,12 0 40-16,-3 0 58 0,-2 0 8 16,-7 0 33-16,0 0 29 0,6 0 13 0,2 11 43 15,-8-8 7-15</inkml:trace>
  <inkml:trace contextRef="#ctx0" brushRef="#br0" timeOffset="183022.8">9376 9636 951 0,'-6'3'399'0,"2"2"-57"16,1 0 11-16,2-1 2 0,0-1-26 16,3 0-28-16,3-1-20 0,11 5-39 0,3-3-6 15,1-1-34-15,1-3-18 0,5 5-27 16,1-3-17-16,0-2-15 0,-1 0-36 0,-2 0-49 15,0 3-47-15,0-3 0 0,0 1-169 0,-8-1 19 16,2 2-359-16,-3-1 45 0,-1-1 20 16,-3 3 25-16,1-3 43 0,4 2 39 0,7 1 11 15,6 0 39-15,2 1-10 0,0-1 54 16</inkml:trace>
  <inkml:trace contextRef="#ctx0" brushRef="#br0" timeOffset="184433.12">10545 8944 796 0,'0'0'247'0,"0"-12"-15"16,0 12-28-16,0 0-9 0,14-24-5 0,-12 20-36 16,-3 3-10-16,2-2-19 0,-1 0-8 15,0 0-6-15,0 0-17 0,0 1 1 0,1-1-35 16,-1 2 15-16,0-1-18 0,-1 0-3 0,1 2-8 16,0 0-5-16,0 0-5 0,0 0 1 0,0 0-4 15,0 0-12-15,0 0 14 0,0-7-21 16,0 7 2-16,0 0 10 0,0 0-17 0,0 0 14 15,0 0-13-15,0 0 3 0,0 0 19 16,0 0-28-16,0 0 3 0,0 0 5 0,0 0-27 16,0 0 0-16,0-6-18 0,0 6-11 0,0 0-27 15,0 0-31-15,0 0-16 0,8-7 11 0,-6 8-134 16,1 4-105-16,-2 0-19 0,4 0 10 16,1 11 24-16,1 3 15 0,-2 2 15 0</inkml:trace>
  <inkml:trace contextRef="#ctx0" brushRef="#br0" timeOffset="185036.21">10668 9547 814 0,'10'-21'290'0,"-3"-2"-40"16,-3-1 6-16,-3 2-8 0,0-1-13 15,-1 12-9-15,0-5-9 0,0 0-24 0,-12-19 12 16,7 20-8-16,-5 1-12 0,1 4-19 0,-2 3-41 15,-1 1 7-15,-3 0-11 0,-4 5-19 0,1 1 0 16,6 0-18-16,-1 0-1 0,-5 0-25 16,-17 15 9-16,16-3 7 0,1 0 1 0,3 3-5 15,0 3 16-15,0 2-13 0,4 1-8 0,1 1 2 16,1 2-7-16,4-2-12 0,2 3 3 16,2-5-8-16,1-8-5 0,0 3 7 0,14 20-11 15,-2-20 2-15,0-1-6 0,3-4 4 16,1-3-15-16,3-2-8 0,-4-5-37 0,-5 0-18 15,5 0 3-15,22-14-80 0,-16 5-17 16,-1-2-38-16,-3-3-22 0,1-1-19 0,-4-6-38 16,0 4 23-16,0-3-198 0,-2-2-28 0,-3-2 33 15,-1-5 36-15,2 0-10 0,-5-1 83 16,0-5-6-16,-3 0 17 0,3 2 26 0</inkml:trace>
  <inkml:trace contextRef="#ctx0" brushRef="#br0" timeOffset="185299.91">10706 9019 687 0,'-5'-27'218'0,"5"13"-1"0,-11-27 7 0,8 17-16 15,0 3-21-15,0 1 13 0,0 3 17 0,3 5-31 16,0 1 3-16,0 11-24 0,0-6-28 16,0 6 15-16,0-9-3 0,0 11-16 0,0 3 26 15,2 13 23-15,0 2 2 0,-2-6-15 0,0 10 4 16,7 31-8-16,-1-18-4 0,-3 0-11 16,3 3-6-16,-4 5-16 0,2-7-20 0,-3 3 5 15,0-2-29-15,-1-19 1 0,0 9-17 16,0 2 10-16,0 3-22 0,0 1-5 0,0-2-12 15,0-4-11-15,0 0-38 0,0-3-27 0,0-5-4 16,0-4-60-16,0 1 10 0,0-4-104 16,0-4-66-16,0-10 24 0,0 0-297 0,4 10 25 15,-1-13 39-15,0-1 40 0,-1 4 25 16,2-5 45-16,3 2 19 0,6-5-20 0,3 1 70 16,0-1 11-16</inkml:trace>
  <inkml:trace contextRef="#ctx0" brushRef="#br0" timeOffset="186063.5">10924 9581 689 0,'-4'3'385'0,"-1"-1"-66"0,0 2-22 0,1-1-30 16,-1-1-29-16,2 2-29 0,-1-1 36 16,1-2-18-16,0 3-13 0,1-4-7 15,-2 3-25-15,3-3-8 0,1 0-36 0,0-3-6 16,1 3-17-16,3-5-4 0,7-5-19 0,-2-1 4 15,5-4-28-15,-1 0-11 0,3-1-1 0,0-4 1 16,-1 5-47-16,2-6 10 0,-2-1-31 16,-1-1 2-16,1-2 1 0,-1-2 0 0,-2-2-30 15,-1-2-9-15,-3-1-3 0,0 1 8 0,-1-3-7 16,-3 5 16-16,-3-1 0 0,-1 15 28 16,0-5-20-16,0-2 5 0,-14-19 6 0,8 26-6 15,-1 1 7-15,-2 1 2 0,1 4 7 16,-2 2-11-16,4-1 43 0,-2 4-31 0,0 1 3 15,2 2 11-15,6 1 10 0,0 0 3 0,-24 13-1 16,15-1 22-16,0 5 4 0,-1 4-13 16,5 4 13-16,-1 1 16 0,2 3 0 0,2 3 5 15,1 2 4-15,1 2 6 0,0-22-5 0,0 11-4 16,0 1-8-16,0 4-2 0,0 1-6 16,14 27-14-16,-9-29 10 0,4-4-12 0,-1-1 0 15,2-2-3-15,2-1-9 0,-1-1 4 0,2-6-5 16,1-2-2-16,-1 0-3 0,0-7-1 0,2-2-12 15,3-3 11-15,-11 0-16 0,6 0-15 16,17-12-5-16,-14 4-3 0,1-6-4 16,-2 2-26-16,0-3 8 0,-2-2 10 0,3-1-10 15,-4 0 17-15,-2 0-8 0,-2 4 15 0,-1 0-7 16,-1 4 14-16,-3 3-17 0,-2 2 25 16,0 3-9-16,-1 0-12 0,-2 4 29 0,1 0-2 15,-2 4 7-15,1 0 17 0,-1-3-7 16,-2 14 17-16,0-3-12 0,0 1 17 0,4-3-12 15,0 1 14-15,1-13-1 0,0 8-2 0,0 2 7 16,0 0-5-16,17 12 0 0,-7-12-2 16,1-1-5-16,-2-2-15 0,1-4 10 0,1-3-12 15,-11 0 0-15,13 0-3 0,2 0 5 0,19-17 1 16,-19 9-9-16,1-5-5 0,-3-1-14 16,0-4-18-16,0 2-5 0,-4-5 6 15,-2 4-9-15,0-2 1 0,-5 4 0 0,-2 8-10 16,0-1 10-16,0-1 3 0,-20-8 1 0,7 13 12 15,-8 1-5-15,1 1 1 0,9 2 4 16,-9 0-18-16,-21 14-4 0,17-11-7 0,-1 6 5 16,9-3-81-16,-1 3-48 0,2-2-46 15,1 0-34-15,9 1 27 0,2-4-245 0,1 0-30 16,2-4 59-16,0 0 11 0,24 7 49 0,-3-3 29 16,8-2 32-16,2 0 13 0,1-1 7 15,2 3 17-15</inkml:trace>
  <inkml:trace contextRef="#ctx0" brushRef="#br0" timeOffset="186681.1">11698 9440 672 0,'3'-7'386'0,"0"0"-11"0,-2 1-50 0,-2 0-1 16,0 2-2-16,-3-1-21 0,1 2-14 16,-2 0-43-16,-1 1-5 0,-1 4-34 15,-11 1-4-15,2 6-21 0,1 0-1 0,0 4-19 16,0 1-24-16,4-1-3 0,1 1-10 0,4 3-11 15,4 0-15-15,-2-2-11 0,4-5-1 16,0 1-11-16,0 2-10 0,10 8 3 0,-4-14-18 16,-1-2-2-16,2-2-1 0,-1-2-3 15,3-1-11-15,-1-1 5 0,-8 1 1 0,13 0-19 16,17-10 2-16,-12 5 0 0,-2-4-11 0,1-3 3 16,-4-1 4-16,2-1-3 0,-3-1-9 15,-2-2 1-15,3-4 0 0,-3 1-11 0,-2-1-3 16,2-1 13-16,-6 2-2 0,3-2 8 0,-1 3-9 15,1 2 1-15,-3 3-1 0,0 2 3 16,-3 3-5-16,1 2 4 0,-1 3-5 0,0-1 6 16,0 1-12-16,0 1 6 0,-1 3-3 0,-2 0 8 15,1 3-14-15,0-1 12 0,-1 5 1 16,-2 14 12-16,-2-1-7 0,-4 2 7 0,2 3 7 16,3 4 25-16,1 4-11 0,3 2 18 15,1-17-8-15,0 10 14 0,0 6-5 0,0 3-9 16,0 2-8-16,0 2 16 0,0-2-6 15,0 0-12-15,-12 38 9 0,4-42-1 0,-2-2-9 16,-2-3 11-16,-2-4-16 0,-1 2-6 0,-1-5-1 16,-3 0 8-16,3-6 9 0,-1-2 5 15,-2-3-7-15,3-5 4 0,2-3 20 0,2-3-12 16,4-1 7-16,-12-14 1 0,8 2-7 0,1-3-7 16,3-5-20-16,3-3 18 0,1-1-13 15,4 11-12-15,0-8 14 0,14-26-4 0,-3 16-33 16,7 5 0-16,2-1-53 0,3 5-12 0,2-2 1 15,6 2-10-15,2-1-44 0,1 3-14 16,1 5-30-16,-3-2-28 0,1 3 18 0,-3 2-114 16,-2 0-34-16,-2 4 29 0,0-1-295 0,-4-2 32 15,-3 2 48-15,-4 4 50 0,1-1 9 16,-7 0 57-16,0 3 10 0,-1-1 47 0,-1 2 33 16,0 2-4-16,1-3 38 0,-2 1 0 15</inkml:trace>
  <inkml:trace contextRef="#ctx0" brushRef="#br0" timeOffset="189623.98">13400 9497 422 0,'22'0'290'15,"17"4"-35"-15,-23-9 2 0,-1 1-20 0,1-2 7 16,-3 1-3-16,-3-1 10 0,-2 0-15 0,-2 0-28 16,-1 0 20-16,-2 1-9 0,1-2-27 15,-2 2 4-15,-2-2-10 0,0 7 6 0,0-7-12 16,0-3-17-16,-20-12-4 0,7 15-20 16,-5 0-1-16,-1 2-23 0,-2 5-5 0,8 0-11 15,-5 0-14-15,-29 14-2 0,20-6-5 0,3 1-17 16,4 2-7-16,-3 0 1 0,2 4 2 15,2-1-9-15,3 1-7 0,4-1 9 0,1 0-7 16,7 1-7-16,4-4-11 0,0-11 3 16,0 6 7-16,0-6-1 0,15 12-4 0,0-4-11 15,-1-5 7-15,-4-3-5 0,2 0-9 16,6 0-17-16,2 0-15 0,20-15 1 0,-19 10-13 16,0-4 4-16,0 1 1 0,0-4-10 0,-1 0 2 15,1 1 8-15,-2-3-1 0,-3 2 5 16,1 5-11-16,-4 0 17 0,0-2-2 0,-5 3-5 0,-1 3 9 15,-3-2-4-15,-1 5 5 0,-3 0 28 16,0 0-1-16,0 0 18 0,0 0 10 0,9 14-11 16,-9-8 3-16,0 2 9 0,5 6-5 15,-2-2-5-15,2 5 11 0,0-1-15 0,4-3 3 16,-2-5-16-16,0 3 1 0,4-1 9 16,2-3-1-16,-2-2-30 0,-1-2-26 0,-2-2-50 15,3 0-43-15,-2-1 12 0,-1 0-187 0,3 0 26 16,17-12-300-16,-13 5 48 0,-5 4 39 15,-1 0 36-15,-5 2 32 0,-1-4 49 0,-1 0 8 16,-2 3 20-16,-2-3 26 0,-1 2-14 16,-1 1 55-16</inkml:trace>
  <inkml:trace contextRef="#ctx0" brushRef="#br0" timeOffset="191827.83">11894 9799 610 0,'0'0'269'16,"0"0"-7"-16,0 0-24 0,0 0-13 15,0-13-24-15,0 13-19 0,0 0-2 0,0 0 10 16,12 0-10-16,-12 0-30 0,0 0 5 15,0 0-24-15,0 0-24 0,0 0-15 0,0 0-7 16,19-24 31-16,-18 29-12 0,0-3-11 0,-1 5-9 16,1 1-9-16,-2 9 50 0,1-7 1 15,0 6-7-15,0 4 3 0,0 4-6 0,0 0 9 16,0 3-11-16,11 23 3 0,-8-25-12 16,-1 1-8-16,-2-4-12 0,1 2 5 0,1-2-15 15,-2-1-6-15,0-15-11 0,0 4-6 0,0-1-6 16,0 1 8-16,0-3-21 0,0 0 13 15,0-7-12-15,0 7 2 0,0-7 2 0,0 8 6 16,0-8-9-16,0 5-1 0,0-5-7 16,0 0 13-16,0 0-17 0,0 8 6 0,0-11-2 15,1-1-2-15,-2 0-12 0,2-1-2 16,0 0-1-16,-1 1 7 0,1-3-11 0,0 1-7 16,-1 1 2-16,0 5 11 0,0 0-8 15,0-10-7-15,6-6 3 0,0 3-3 0,-1-1 14 16,1 3-16-16,0 1 10 0,0 3 4 0,4-5-4 15,-4 4 5-15,2 3-10 0,-1-1 6 16,0 3-3-16,8-2 2 0,-3 3-15 16,-1 1 13-16,-11 1-12 0,10 0 6 0,2 0 1 15,12 10 2-15,-14-4 1 0,-4-2-1 16,5 8-13-16,-4 1 13 0,-2-3-4 0,-2-2 2 16,-1 1 1-16,-1-1-5 0,-1-1 0 15,0-7 19-15,0 5-19 0,-11 16 15 0,2-6-16 16,-2-4 2-16,-2-1-1 0,-1 0 4 0,0-2 11 15,-2-1 2-15,-2 3-4 0,-3-5-18 16,-1-2-11-16,1 4 3 0,2-5-16 0,-2 2 1 16,4-3-9-16,3 1-22 0,5-2-13 15,2 0-28-15,2 1 11 0,5-1-119 0,0 0-38 16,0 0-54-16,-2-13 30 0,6 9-251 16,7-5 47-16,4 2 25 0,3-2 35 0,2 0 36 15,1 2 31-15,1 1 9 0,3 2 29 0,1-2 36 16,-2 2-25-16</inkml:trace>
  <inkml:trace contextRef="#ctx0" brushRef="#br0" timeOffset="192171.75">12317 10172 704 0,'1'-1'344'16,"0"0"-55"-16,1 2-3 0,-1-1-29 16,1 3-33-16,-2 1 52 0,0 1-20 0,0 1-27 15,0 0 18-15,-3 13-40 0,3-11-7 0,0 5-29 16,-11 17-22-16,6-14-4 0,-1 0-8 0,0 1-25 15,-2-2-7-15,0-1-19 0,0-7-28 16,-1 5-26-16,2 0-4 0,-2-2-82 0,2-4-45 16,0-3-57-16,1-1-45 0,6-2 17 15,0 0-295-15,-8 0 24 0,8 0 44 0,0 0 27 16,-7 0-9-16,0-13 38 0,7 10 39 16,0-2 23-16,0 0 30 0</inkml:trace>
  <inkml:trace contextRef="#ctx0" brushRef="#br0" timeOffset="193495.12">12489 10005 254 0,'0'0'255'0,"0"0"-37"0,0 0-7 16,0 0-5-16,0 0-40 0,0 0 7 0,0 0 4 16,0 0-9-16,0 0-15 0,0 0 0 15,0 0 1-15,0 0 8 0,0 0-3 0,0 0-31 16,0 0 1-16,0 0 1 0,0 0-24 0,0 0 0 15,0 0-21-15,0 0-10 0,0 0 31 0,0 0-10 16,0 0-10-16,-6 7 21 0,3 7-1 16,-1 2-4-16,-1 0-8 0,1 0 6 0,0 0 5 15,0 1-7-15,-2-2-8 0,3-2-23 16,0-2 9-16,0-3-3 0,2-1-24 16,-1 0 9-16,1-3 1 0,0 0-6 0,1 1-3 15,-2-2 6-15,0 0-8 0,1 0-2 0,0 0 2 16,1-3 0-16,0 1-21 0,0-1 7 0,0 0-3 15,0-2-19-15,2-2 1 0,-2 0-4 16,2-1 0-16,0 0-2 0,1 0-5 0,5-10-10 16,-1 0-9-16,3-1-2 0,-3 4 10 0,2-2 1 15,0 6 15-15,0-3-13 0,-2 5 3 16,0 1-6-16,2 1 8 0,-2 1-1 16,-2 0 4-16,1 3-14 0,-6 0 10 0,0 0-8 15,0 0-6-15,17 12 17 0,-10-1 5 0,1 1 2 16,-3 3 8-16,2-2-5 0,-4-2-2 15,0-2 1-15,-2-2 7 0,1 2 7 0,-1-3 9 16,-1-1-12-16,1 0 8 0,0-1 2 16,-1-1 9-16,0 1 13 0,0-4-1 0,0 0 19 15,0 0-27-15,0 0 19 0,0 0-7 0,-3 7-23 16,2-9-1-16,0-1-8 0,1 0 12 0,0-1-8 16,0-1-14-16,4-10-6 15,3-1-5-15,0 0 15 0,2 3-18 0,1-2 9 16,1 1-4-16,3 2 6 0,-3 2-18 0,2 3 2 15,-2-1 9-15,0 3-7 0,-1 3 12 0,-2 2-20 16,-8 0 0-16,8 0 10 0,3 0 6 16,11 17 5-16,-11-5 1 0,-3 0 11 0,1-1 1 15,-1 3 3-15,-2 0 6 0,0-1-8 0,-3-2 0 16,-1 1-5-16,-2-4-6 0,1 0 17 0,-1-8-15 16,0 6-32-16,0-6-18 0,0 8-59 15,0-8 11-15,-13 14-235 0,9-12 30 16,0 0-333-16,0-1 59 0,1-1 45 0,-1 1 53 15,-1 0 20-15,3-1 52 0,2 1 6 0,0-1 30 16,0 0 41-16,10 5 29 0,7 4 1 0,2-7 16 16</inkml:trace>
  <inkml:trace contextRef="#ctx0" brushRef="#br0" timeOffset="195567.63">13151 9140 602 0,'0'0'324'0,"-14"-12"-55"0,14 12 2 16,-18-24-27-16,17 20-22 0,-2-2-7 0,1 4-16 15,1-1-7-15,-1 0 4 0,0-1-31 0,-1 4-17 16,-1 0-16-16,-1 0 18 0,-11 11 7 16,0 3-8-16,1-2 2 0,-3 9-1 0,5-1-5 15,-3 2-9-15,2 5-13 0,-2 3-13 16,1 2 3-16,0 1-19 0,3-1-1 0,2 2-13 15,1 0-3-15,4 2-15 0,4-4-5 16,1-15-6-16,0 5-9 0,20 31-19 0,-6-27-25 16,4-3-23-16,5-2 6 0,5-4-108 15,6-1-40-15,-1-5-28 0,2 0-66 0,3-3 25 16,-3-4-259-16,6 1 30 0,0-3 16 0,-1-1 75 16,-20-1 11-16,9 0 20 0,5 0 32 0,1 0 12 15,2 0 12-15,-2 0 11 0</inkml:trace>
  <inkml:trace contextRef="#ctx0" brushRef="#br0" timeOffset="195829.33">14000 9218 339 0,'18'-3'474'16,"2"-1"-82"-16,-7 4-49 0,25 13-33 0,-14-2-41 15,0 3 34-15,1 3-18 0,-3 5-33 0,-4 2-12 16,0 7-19-16,-3-1-28 0,-3 2-32 16,-5-3-9-16,-4 5-6 0,-2-1-33 0,-1-16-36 15,-12 33-39-15,6-17-4 0,-9-3-119 16,-3 2-68-16,-5-2-94 0,-2-2 24 0,-4-1-237 16,-3-3 30-16,-4 0 43 0,1-2 8 0,-4-2 52 15,-4-1 18-15,-1-1 31 0,-4 0-16 0,2-3 24 16</inkml:trace>
  <inkml:trace contextRef="#ctx0" brushRef="#br0" timeOffset="201520.05">1093 10767 654 0,'0'0'326'0,"0"0"-43"16,0 0 0-16,0 0-19 0,0 0 12 16,0 0-36-16,0 0-25 0,-14 0-23 0,14 0-20 15,-31 1 8-15,20-2-16 0,2-5-19 0,-3 0-15 16,1 0-7-16,2 0-13 0,-5-2-11 0,-1-2-11 16,3-1-10-16,1-2-4 0,0 1-8 15,0-3-24-15,0 4 14 0,2 0-6 16,-3-1-20-16,6 8 18 0,3-4-4 0,-1 6-5 15,4 1 5-15,2 4-15 0,3 1 7 0,8 6-21 16,1 3 18-16,4 4-10 0,4-3-1 16,3 1-14-16,6-1 22 0,2-2-10 0,-5-4-16 15,-1-2 1-15,0-1 9 0,2-2-7 0,0 0 12 16,-3-3 8-16,-16 0-12 0,9 0-10 0,21-9-7 16,-20 3 3-16,-4-1 14 0,0-5-7 0,-4 4-13 15,-1-1-2-15,-5 0 4 0,-1 2-6 16,-2-2-24-16,-3 2 29 0,0 7-8 0,0-7-6 15,0 7 5-15,-20-22-1 0,12 18 2 16,-1 2-16-16,-1 6 3 0,-3 2 29 0,-3 10 16 16,3 6 1-16,2 3 14 0,1 5 0 0,-7 26 8 15,1-3 14-15,0 0 6 0,0 1-1 0,1-3-4 16,1-4 6-16,3-1-2 0,-1-8-7 16,-1 0-5-16,2-7 0 0,0-5-4 15,2-5-5-15,0-3-15 0,1-5-6 0,-2-5-33 16,10-8-41-16,-7 0 4 0,0 0-156 0,-4 0-79 15,-6-21 27-15,12 6-279 0,-5-3 50 0,4-4 17 16,1-2 52-16,-5 5 16 0,-2-7 38 0,-1 0 17 16,-1 3 37-16,1-2 11 0,-2 1 25 15,-4 5-2-15</inkml:trace>
  <inkml:trace contextRef="#ctx0" brushRef="#br0" timeOffset="201943.34">785 11027 362 0,'-2'2'386'16,"0"1"-60"-16,2 1-35 0,2 0-23 0,-4-1-15 15,8 1 12-15,5-1-32 0,5 0 1 0,4-2 20 16,5 6-20-16,-9-7-30 0,9 0-17 0,8 0-17 16,43-12-21-16,-40 5-10 0,-1 1-17 15,-6 0-17-15,3-1 7 0,-2 2-36 0,-3-2-1 16,2-1-7-16,-2 1-19 0,-2 0-2 0,-5 3-28 16,-4 0-7-16,-4 2-1 0,-2 0-4 15,-10 2 0-15,5 0-1 0,-5 0 4 0,14 10-16 16,-12-5 10-16,-2 0 4 0,0 1-13 0,-2 13 25 15,2-11 10-15,0 5 0 0,0-2-1 16,0 0 2-16,0 4-6 0,0-2 3 0,0 4 11 16,8 12 3-16,-3-15-6 0,6 0 6 15,0-6-12-15,2-1-3 0,2-3 8 0,0-3-8 16,-5-1-5-16,5 0 2 0,18-11-7 0,-14 3 4 16,-2-3 1-16,1 0-11 0,-2-3-17 0,-2-2-19 15,-1-2 2-15,1 1-10 0,-5-3-2 0,1 2-5 16,-2-3 19-16,-4 4-37 0,-3 5 22 15,-1 12-2-15,0-9 11 0,0 2-14 0,-17-3 1 16,9 10 18-16,-15 5 9 0,10-5-18 16,-21 13 4-16,11-2-54 0,1 0-7 0,2 0-18 15,1 1-26-15,1-3-22 0,6 2-24 0,1-2-55 16,3 2 20-16,4-8-250 0,4-3 18 16,0 0 54-16,14 13 26 0,1-6 40 0,7-7-14 15,-11 0 61-15,8 0-15 0,3 0 0 0</inkml:trace>
  <inkml:trace contextRef="#ctx0" brushRef="#br0" timeOffset="202268.71">1690 11093 351 0,'5'1'357'0,"-1"1"-42"16,-1 0-29-16,1 1-7 0,-2-1-7 15,1 0-12-15,-1 1-23 0,1-1-12 0,-1-1-27 16,0 0 22-16,0-1-5 0,1 0-5 0,-1 0-14 16,2 0-20-16,-2-2-20 0,6 2-22 15,11-13-4-15,-8 5-13 0,1-3-18 0,1 1-11 16,-1 2-4-16,0-5-8 0,-2 1-1 0,1 0-26 15,-4 0 7-15,3 2-2 0,-5 1-17 0,-2 3-7 16,1 1 3-16,-2 1-20 0,-1 2 2 16,-1 2-4-16,0 0 3 0,0 0 0 0,2 11 17 15,-2-3-7-15,0 1 11 0,0 9-2 0,2 1 6 16,0 1 4-16,0-7-8 0,2 4-3 16,1-2-1-16,1-1 0 0,0 1-6 0,3-3-5 15,-5-3 4-15,-1-2-11 0,3-4-8 0,-1 0-34 16,1 0-40-16,-1-3 7 0,-5 0-162 15,11 0-76-15,14-14 27 0,-9 5-277 0,-1 1 37 16,2-1 71-16,0 0 7 0,3-3 26 16,3-1 42-16,5-1 43 0,3-2 5 15,10-1 23-15,3-3 19 0</inkml:trace>
  <inkml:trace contextRef="#ctx0" brushRef="#br0" timeOffset="206815.26">3065 10969 953 0,'0'0'315'15,"0"14"-25"-15,-28 9-27 0,24-15-18 0,1-1-20 16,3 0 3-16,0-7-27 0,0 0-3 16,0 0-31-16,0 7 11 0,13 0-23 0,-6-6-12 15,12-6 7-15,2-3-35 0,-1-1-17 0,3-4-12 16,-2-2-9-16,0 0-37 0,0-3-2 15,-1-2-23-15,0 0-21 0,-2-3-2 0,-2 0-32 16,-2 0 5-16,-1 0 0 0,-1 0 30 16,-3-3-12-16,-1 3-5 0,-5 3 4 0,-2 6 7 15,-1 4 12-15,0 10-15 0,0-8 23 0,-12-2 7 16,7 10-6-16,-9 7-3 0,-2 3 15 0,0 3 7 16,2 3-2-16,1 3 33 0,2 1 0 0,2 1-12 15,4 1 20-15,0-1-6 0,3 0-4 16,2-12-3-16,0 5 6 0,14 17-21 0,-4-18 10 15,1-1-11-15,3-2-3 0,-1-3-6 16,2-2 3-16,-2-2-7 0,-1-3-7 0,-4 0 1 16,5 0-3-16,16-13-21 0,-13 6 11 0,-1-1-10 15,0-2-34-15,0-1 17 0,-4-2 9 16,3-2-8-16,-2 1 2 0,-1 0 1 0,3-1-4 16,-2 0 22-16,4 4-17 0,-2-1 8 0,1 2-14 15,0 6 1-15,0-2 2 0,1 4 2 0,-1 2 1 16,-15 0 10-16,14 0 9 0,17 17 9 0,-16-5-8 15,-2 3 21-15,-4 2-24 0,-1-1 14 16,-2 1 15-16,-4 2-21 0,-2 2 26 0,0-12-20 16,0 6 6-16,-14 15-3 0,5-13-6 0,0-1 1 15,-2-3 5-15,0 0-10 0,-1-1 0 16,-2-3-2-16,3-1 5 0,2-3-13 0,2-2 5 16,1-2-21-16,2 2 2 0,2-3-64 0,2 0 6 15,0 0-29-15,-2-7-5 0,6 2-10 16,3-8 0-16,5-2 15 0,0 1 5 0,4-3 3 15,-3-1 10-15,2 2 20 0,3-3 5 0,-1 1-1 16,1-1 7-16,-1 1 20 0,0-1 19 0,0 2-8 16,-3-2 10-16,0-1 18 0,0 3 18 15,-2 1 14-15,-3 3 8 0,-2 2 16 0,-1 4-4 16,0 0-23-16,-4 3 11 0,0 1 1 16,-1 2-12-16,-2 2-5 0,-2 4 37 0,-4 11-15 15,-3 0 16-15,0 3-13 0,-2 0 8 0,0 4 5 16,2-1 12-16,0-1-17 0,3 0-2 0,0-1 0 15,3-3 5-15,1 2-20 0,3-5 5 0,0-1-11 16,0-13-10-16,10 22 2 0,0-12-6 16,3-3-39-16,5-3 0 0,6-4-66 0,-1 0-47 15,-11 0-35-15,5 0-25 0,24-11-63 16,-15 5 22-16,0-4-175 0,1 2-52 0,-5-3 9 16,-1 3 31-16,0-1 27 0,-4-5 33 0,0 2 45 15,-2-3 16-15,2 1 11 0</inkml:trace>
  <inkml:trace contextRef="#ctx0" brushRef="#br0" timeOffset="207690.66">4183 10815 770 0,'0'-10'335'16,"0"2"-50"-16,-2 1-5 0,-1 2-26 0,-3 0-3 16,1 4-19-16,-2 0-27 0,-12 4 59 0,11-3-28 15,-20 17-9-15,9-3-16 0,0 2-6 16,2 2-9-16,2 1-22 0,-1 1-15 0,7-2-3 16,-2 0-15-16,3 0-25 0,0-2-7 0,3 1-13 15,3-7 2-15,1 0-17 0,1-3-14 0,0-7 3 16,0 0-4-16,0 6-25 0,0-6-4 15,14 9-24-15,-9-10-29 0,10-4-20 0,4-2-4 16,-6-1-11-16,4-3-13 0,-5 1 7 16,5-5-10-16,-3 1-27 0,-3-1-10 0,1-2 7 15,-2 0 18-15,-1 2 13 0,-2 1 18 0,-3 6-12 16,2 2 18-16,-2 1 12 0,-2 2-12 16,-2 3 35-16,0 0-3 0,0 0 13 0,2 11 0 15,-3-4 38-15,0 0-2 0,-1 10 10 16,2-12 11-16,0 4-6 0,0 1 3 0,0 3-5 15,0 0 1-15,0-2 2 0,0-4-1 0,0 0-3 16,13 5-5-16,-10-9-5 0,-1-1 0 0,2 0-12 16,0-2-3-16,2 0-5 0,10-7-9 15,-1 1-2-15,2 0-10 0,-2-2 1 16,5-4-12-16,-1 0 1 0,0-2 4 0,0 5 9 16,-3 3-13-16,-6 1-4 0,1 3 4 0,-4 0-14 15,-7 2 15-15,0 0-2 0,10 0 3 16,3 9-14-16,-5 3 4 0,-3-2 26 0,-1-1-26 0,2 7 13 15,-6-7 5-15,1-2-4 0,-1 2-6 16,0-9 10-16,0 0 2 0,0 8 6 0,0-2-18 16,0-6 14-16,0 7 15 0,0-7 12 0,0 5-12 15,0-5 11-15,0 0-8 0,0 0-1 16,-4 8-7-16,4-10 5 0,1 0-5 0,1-2-4 16,0 0 1-16,6-8 0 0,0 0-12 15,4 3 8-15,-1 1-17 0,3-1 13 0,-1 3-8 16,-1 4-4-16,0-2 2 0,-3 3-10 15,-1 0 2-15,0 0-1 0,-8 1-7 0,0 0 13 16,9 0-3-16,-3 0 6 0,-6 0-4 0,8 0-22 16,0 0 19-16,4 12-5 0,-7-9 8 15,-1-3-15-15,1 1 7 0,0 2-4 0,-1-2 7 16,1 2 0-16,-1 0-4 0,1 0-15 0,0 0 19 16,9 6 6-16,-5 1 6 0,1-3-1 15,-2-3-3-15,-2 3 13 0,0-3-12 0,0-2-7 16,-2 0 10-16,0 0-2 0,1 0-16 15,-1-1 35-15,2-1-10 0,-6 0 8 0,14 0-15 16,3 0-1-16,24-14 20 0,-14 7-22 0,-4-3-6 16,1 0 12-16,2-2-11 0,0-1 27 15,1-3-17-15,-3 2 18 0,1 4 15 0,0-3 6 16,-5 1 8-16,-5 4-7 0,-3 5-8 0,-12 3 7 16,0 0-7-16,0 0 16 0,9 14 2 15,-16 1-18-15,-4 3-5 0,1 6 5 0,-2-1 3 16,-2 2 6-16,2 6 5 0,2 3 0 15,1 1-7-15,-1 0 11 0,0-2-9 0,2 1-19 16,-1-5-14-16,0-4-27 0,-1 1-27 0,-1-2-41 16,-1-3 9-16,7-5-117 0,-5-3-57 15,5-9-53-15,0 0 32 0,0-4-249 16,5 0 43-16,0 0 21 0,-5-11 46 0,6 6 33 0,-1-2 33 16,0-2 28-16,0-2-3 0,0-8 54 15,13-27-16-15</inkml:trace>
  <inkml:trace contextRef="#ctx0" brushRef="#br0" timeOffset="207899.22">4972 10996 595 0,'12'-21'438'16,"3"-1"-58"-16,0 3-43 0,0 2-46 16,-4 4 23-16,7 2 0 0,-1 5-52 0,1 1 6 0,2 3-36 15,-11 2-3-15,5 0-31 0,21 17-15 16,-17-5-6-16,-2 0-18 0,-2 4-14 0,-3 0-14 16,-3 7-11-16,-4-4-16 0,-4 1-12 15,0-10-15-15,0 4-17 0,-17 16-28 0,6-17-12 16,-4 2-26-16,-1-2-37 0,-1-4 5 15,-3-2-88-15,5-6-43 0,2-1-15 0,2 0-28 16,-16-11-49-16,14 5 23 0,1-7-222 0,2-1-1 16,2-5 32-16,5-3 56 0,2-2 25 15,1 7-33-15,12-29 26 0,2 10 69 0,1-1-11 16</inkml:trace>
  <inkml:trace contextRef="#ctx0" brushRef="#br0" timeOffset="208277.78">5255 10665 478 0,'35'-30'369'0,"-2"5"-50"0,-2 2-7 0,-2 4-26 16,-1 2 1-16,-4 6-35 0,4 3 18 0,-5 5-9 15,-14 3 8-15,17 13-21 0,-16-1-1 16,-2 6-8-16,-4 9-11 0,-4-12-13 0,0 6-12 16,-14 33-2-16,5-21-17 0,-3 2-27 15,-1 0-15-15,1-1-18 0,0 0-4 0,1-4-9 16,2 1-22-16,0-4 0 0,5 1-8 0,-1-1-1 16,2-4-24-16,3-14-5 0,0 6 0 15,12 11-3-15,0-15-13 0,1-2-3 0,7-5-12 16,-1-4 0-16,-7 0-7 0,6 0-8 15,24-17-13-15,-20 7-7 0,-1-2-3 0,-1 0-6 16,-2-2 6-16,-1 2 10 0,-5 2-11 0,0 2 11 16,-4 1 1-16,-2 5-3 0,-3 0-1 0,-3 2-2 15,0 0-2-15,0 0 12 0,6 11-15 16,-6-5 20-16,0 1-4 0,2 10 0 0,0 1-7 16,1 0-2-16,3-1 14 0,5 0-7 15,2-3 6-15,2-1-8 0,4-3-9 0,-2 1-30 16,2-1-13-16,2-1-31 0,0-6 8 15,-1 0-104-15,-1-1-32 0,-10-2-62 0,0 0 26 16,16-15-311-16,-15 11 56 0,-1-2 13 16,-4 2 76-16,-2-3 11 0,-2 2 40 0,-1 1 49 15,-2 1-39-15,2 3 59 0,0 0-9 0,-19-15 15 16</inkml:trace>
  <inkml:trace contextRef="#ctx0" brushRef="#br0" timeOffset="208726.97">2158 11330 310 0,'-93'17'404'0,"6"3"-76"0,9-1-49 15,1-3-26-15,12 1 1 0,5-1-38 0,5-3-11 16,9 1-13-16,7 0-10 0,7 2-21 16,14-2 58-16,7 2 0 0,11-8 7 0,29 11-1 15,10-8-18-15,14-2-14 0,16-1 4 0,13 1-23 16,21 0-1-16,14 0-27 0,16 2-13 16,11-2 7-16,11 0-29 0,119 1-4 15,-60-3-6-15,-33-5-7 0,-22 0-24 0,112 1 8 16,-62-1-28-16,-36-1 10 0,-29-1-13 15,-72 0-6-15,31 0-9 0,15 0-7 0,1 0-27 16,-2 0 6-16,-9 0-6 0,-7 0-20 0,-10 0 1 16,-11 0-13-16,-8 0 6 0,-9 0-16 0,-10 0 10 15,-5 0 4-15,36-10-4 0,-51 7-13 16,-3 0-8-16,-8 0-43 0,-12 3 10 0,1 0-63 16,-2 0-24-16,-9 0-40 0,6-13-89 0,-11 9 33 15,-9-2-243-15,0-3 38 0,-5 1 39 16,-2 3 27-16,-1-1 20 0,-3 1 52 0,1 0 18 15,0 1 19-15,0 0 0 0,4-1-19 0</inkml:trace>
  <inkml:trace contextRef="#ctx0" brushRef="#br0" timeOffset="213534.84">4126 12283 421 0,'0'0'240'0,"0"0"-32"0,0 0-10 15,0 0-13-15,0 0-12 0,0 0-16 0,0 0-2 16,0 0-30-16,0 0-10 0,0 0 0 0,0 0-12 15,0 0 1-15,0 0-12 0,0 0 2 16,0 0 7-16,0 0-17 0,0 0-5 0,0 0 4 16,0 0-12-16,0 0 7 0,0 0-16 0,13 0-2 15,-13 0-6-15,0 0 0 0,0 0-12 16,0 0 16-16,0 0 3 0,0 0-7 0,0 0-11 16,0 0-8-16,0 0-11 0,0 0-1 15,0 0 6-15,0 0 6 0,0 0-22 0,0 0-5 16,0 0 3-16,0 0 1 0,0 0-3 0,0 0 1 15,0 0 11-15,0 0-9 0,0 0-2 16,0 0 13-16,0 0-5 0,0 0 6 0,0 0-21 16,0 0 0-16,0 0 8 0,0 0 1 0,0 0-4 15,0 0 6-15,0 0-1 0,0 0 7 16,0 0-12-16,0 0 21 0,0 0-34 0,0 0 13 16,0 0-6-16,0 0-8 0,0 0 12 15,0 0 3-15,0 0-12 0,0 0 13 0,0 0-15 16,0 0 2-16,0 0-1 0,0 0 1 0,0 0-8 15,0 0 2-15,0 0 16 0,0 0 5 0,0 0-18 16,0 0 14-16,0 0-9 0,0 0 4 0,0 0-4 16,0 0-5-16,0 0-4 0,0 0 30 15,0 0-20-15,0 0-12 0,0 0 25 0,0 0-2 16,0 0-16-16,0 0 16 0,0 0 0 16,0 0 4-16,0 0-16 0,0 0 5 0,0 0 11 15,0 0-17-15,0 0 0 0,0 0-4 0,0 0-9 16,0 0 21-16,0 0-9 0,0 0-15 0,0 0 2 15,0 0 11-15,0 0-2 0,0 0 6 16,0 0 0-16,0 0 15 0,0 0-19 0,0 0 19 16,0 0-19-16,0 0 1 0,0 0 1 0,0 0 13 15,0 0-12-15,0 0 9 0,0 0-13 16,0 0 1-16,0 0 3 0,0 0 11 0,0 0 9 16,0 0-24-16,0 0 5 0,0 0 11 0,0 0-16 15,0 0 24-15,0 0-26 0,0 0 1 16,0 0 2-16,0 0 5 0,0 0-14 0,0 0 19 15,0 0-10-15,0 0 8 0,0 0-6 16,0 0 19-16,0 0 0 0,0 0-20 0,0 0 0 16,0 0-1-16,0 0 3 0,0 0 19 0,0 0-14 15,0 0 1-15,0 0 0 0,0 0-17 0,0 0-1 16,0 0 30-16,0 0-21 0,0 0-9 16,0 0 15-16,0 0-5 0,0 0 1 0,0 0 1 15,0 0 17-15,0 0-15 0,0 0 5 16,0 0-2-16,0 0-6 0,0 0 5 0,0 0-22 15,0 0 3-15,0 0 17 0,0 0 3 0,0 0 1 16,0 0-1-16,0 0-10 0,0 0 0 0,0 0 4 16,0 0 12-16,0 0 11 0,0 0-12 15,0 0-13-15,0 0 15 0,0 0-11 0,0 0-2 16,0 0 2-16,0 0-12 0,0 0 15 0,0 0 16 16,0 0-18-16,0 0-5 0,0 0 20 15,0 0-28-15,0 0 17 0,0 0 16 0,0 0-27 16,0 0 11-16,0 0-11 0,0 0-11 15,0 0 6-15,0 0 0 0,0 0 0 0,0 0 23 16,0 0-6-16,0 0 6 0,0 0-2 0,0 0-19 16,0 0 10-16,0 0 7 0,0 0-5 0,0 0 6 15,0 0-8-15,0 0 1 0,0 0 6 16,0 0-9-16,0 0 7 0,0 0 3 0,0 0-9 16,0 0-9-16,0 0 14 0,0 0 4 0,0 0 0 15,0 0-20-15,0 0 7 0,0 0 28 16,0 0-22-16,0 0 3 0,0 0 7 0,0 0-17 15,0 0 5-15,0 0-9 0,0 0 19 0,0 0-9 16,0 0-5-16,0 0 13 0,0 0-16 16,0 0-4-16,0 0 13 0,0 0 5 0,0 0-22 15,0 0 37-15,0 0-38 0,0 0 11 0,0 0 11 16,0 0-5-16,0 0 3 0,0 0 3 0,0 0-4 16,0 0 17-16,0 0-29 0,0 0 5 15,0 0-13-15,0 0 15 0,0 0-9 0,0 0 7 16,0 0-2-16,0 0 7 0,0 0-4 15,0 0 17-15,0 0-11 0,0 0 6 0,0 0-6 16,0 0-14-16,0 0 19 0,0 0-19 0,0 0 12 16,0 0 30-16,0 0-20 0,0 0-10 0,0 0 13 15,0 0-5-15,0 0-2 0,0 0 16 16,0 0-19-16,0 0 2 0,0 0 0 16,0 0 8-16,0 0-10 0,0 0 1 0,0 0 11 15,0 0 3-15,0 0-25 0,0 0 33 0,0 0-20 16,0 0-2-16,0 0 4 0,0 0-8 0,0 0 6 15,0 0 1-15,0 0-6 0,0 0 15 16,0 0-9-16,0 0 11 0,0 0-20 0,0 0-10 16,0 0 2-16,0 0 32 0,0 0-23 15,0 0 2-15,0 0-12 0,0 0 14 0,0 0-18 16,0 0 12-16,0 0-8 0,0 0 25 0,0 0-7 16,0 0-5-16,0 0-17 0,0 0 10 0,0 0-6 15,0 0 35-15,0 0-26 0,0 0 10 16,0 0-22-16,0 0 35 0,0 0-10 0,0 0 2 15,0 0-16-15,0 0 18 0,0 0-19 0,0 0-2 16,0 0 2-16,0 0 15 0,0 0-17 16,0 0 28-16,0 0-16 0,0 0-1 0,0 0-1 15,0 0 0-15,0 0 19 0,0 0-4 0,0 0-6 16,0 0-1-16,0 0-2 0,0 0-28 16,0 0 1-16,0 0 39 0,0 0-3 0,0 0-14 15,0 0 0-15,0 0-15 0,0 0 6 16,0 0 8-16,0 0-8 0,0 0 0 0,0 0-1 15,0 0 3-15,0 0-1 0,0 0 4 16,0 0-32-16,0 0-36 0,0 0-51 0,0 0-71 16,0-14 18-16,0 14-326 0,0 0 55 0,0 0 32 15,0-12 28-15,6-5 13 0,-9 13 23 16,1-2 13-16,-1 3 10 0,-1-1 9 0</inkml:trace>
  <inkml:trace contextRef="#ctx0" brushRef="#br0" timeOffset="-214565.18">3798 12426 544 0,'0'0'327'0,"15"0"-46"16,-15 0-4-16,0 0-14 0,31 9-10 16,-26-12-24-16,8-6-9 0,-6-2 0 0,4-1-26 15,-5-1 13-15,0 0-15 0,-2 2-13 0,-1-5-6 16,0-1-7-16,-3 9-14 0,0-4-13 0,0-2-21 16,-14-17-1-16,5 16-9 0,-4 2-9 15,-2 2-7-15,-2 1-5 0,-3 3-12 16,-5 2-8-16,-1 5-11 0,11 0-14 0,-6 0 8 15,-31 12-8-15,23-5-6 0,2 3-16 0,4 0 3 16,1 2 12-16,-1 1-19 0,4 2 4 0,2 2-3 16,0-1 4-16,5 0-12 0,3-1 8 0,1 0-4 15,5-3 0-15,3-12 1 0,0 11 0 16,15 11-12-16,-2-10 5 0,4 0-14 0,4 0 11 16,3 0-6-16,0-1 6 0,-1 0-14 0,0 1 1 15,2-1 0-15,-2 2 2 0,-1-1 9 16,-1 1-2-16,-1 4-12 0,-1 0 18 0,-3 0-15 15,-3-1 1-15,-2-1 0 0,-4-1 6 0,-1 3 4 16,-1 0-6-16,-4-5-10 0,-1-12 23 16,0 11-9-16,-17 12 3 0,7-13 4 0,-5 0 13 15,-2-1-17-15,-4-1 11 0,-1-4-12 16,0 3 10-16,-1-2-1 0,10-5 15 0,-5 0-8 16,-1 0 0-16,-21-17-3 0,21 7 1 0,4-4-11 15,1 2 4-15,4-2-11 0,4-1-2 16,4 1-16-16,2 7-12 0,0-6 20 0,17-20-9 15,0 13-7-15,0 4-15 0,5 0 11 0,5 0 14 16,1 1-15-16,4-2 3 0,2 4-26 16,0 2 6-16,-1 3-65 0,1-2-46 0,-3 2-39 15,-2 0-71-15,3 3 24 0,-4 1-249 16,-1 1 23-16,-6 1 37 0,3 0 39 0,-9 2 37 16,-9 0 28-16,7 0-9 0,2 0 35 0,23 11 35 15</inkml:trace>
  <inkml:trace contextRef="#ctx0" brushRef="#br0" timeOffset="-213986.14">4808 12550 727 0,'-6'0'378'0,"0"-3"-48"16,2 3 1-16,0 0-43 0,0 0 0 0,2-2-22 16,-1 1-13-16,1 0-11 0,2 1-11 15,3 0-6-15,1 0-20 0,3 0-3 0,0 0-19 16,16 0-16-16,-10 0-20 0,8 0-10 16,3 0-5-16,3 0-15 0,29-3-9 0,-23 2-17 15,0 0-11-15,-3 0-27 0,2 0-37 0,-2 0-40 16,1 1 4-16,0 0-104 0,-5 0-66 0,-4-2-53 15,-2 2 24-15,-13 0-319 0,0 0 57 0,1 0 14 16,-8 0 35-16,8 0 29 0,-9 2 57 16,-2-2 6-16,-1 2 26 0,-2 0 0 0,-10 4 20 15</inkml:trace>
  <inkml:trace contextRef="#ctx0" brushRef="#br0" timeOffset="-213756.03">4783 12680 487 0,'-5'3'433'0,"1"-1"-37"16,2 1-55-16,1-1 36 0,2 0-23 0,1 1-18 15,3-1-32-15,2-1-37 0,13 6-37 0,1-3-31 16,6 1-22-16,3-3-8 0,1 0-47 16,1 1-36-16,1-1-48 0,-3 1-3 0,2 1-117 15,3-3-57-15,-2 2-92 0,-2 0 23 16,0-2-271-16,-16-1 36 0,6 0 32 0,3 0 30 15,2 0 17-15,-2 0 27 0,2 0 23 0,1 0 32 16,30 10-53-16</inkml:trace>
  <inkml:trace contextRef="#ctx0" brushRef="#br0" timeOffset="-213138.85">5818 12496 502 0,'1'-7'462'0,"1"3"-66"16,-1 0-77-16,-1 0-17 0,-1 2-38 0,-1 0-29 16,1 2-30-16,-2 3 38 0,-2 1 1 15,-1 8-32-15,-4 1-34 0,2 0 0 0,-1 1-25 16,1 1-16-16,3-2-16 0,2-1-14 15,0-3-5-15,0 0-11 0,1-3 1 0,2 0-9 16,0 0-16-16,0-4 6 0,0-2-16 0,0 0-11 16,0 0-7-16,13 11 9 0,-7-10-16 15,1-1-5-15,12-1-9 0,-10 1 13 0,7 0-8 16,1 0-5-16,23-12 0 0,-18 12 1 16,0-1-8-16,1 1-9 0,-13 0 18 0,6 0-6 15,2 0-13-15,21 10 6 0,-23-3-8 0,2 2 3 16,-3 3-5-16,-2-4 17 0,-2 4-6 0,-2 5 9 15,0-3-13-15,-4-2 22 0,-1 4-3 0,-1-3 4 16,-2-3 1-16,-1-10 0 0,0 11-5 16,-11 11 3-16,6-14-11 0,-6 2 9 0,-1 0-6 15,-4-3 0-15,-3 0-27 0,-3 0-24 16,-2-4-12-16,-1 1-39 0,2-1 7 0,-2 0-99 16,-1-3-24-16,14 0-70 0,-4 0 26 0,-2 0-276 15,-13-11 43-15,23 4 3 0,3-2 28 16,3 2 45-16,3-1 26 0,0 2 71 0,-1 6-4 15,9-20 16-15,-1 5 7 0</inkml:trace>
  <inkml:trace contextRef="#ctx0" brushRef="#br0" timeOffset="-212820.01">5834 12452 442 0,'-1'-1'414'16,"0"0"-52"-16,1-1-38 0,1 0-9 15,2 0-40-15,1 1 0 0,1-1-33 0,1 2-2 16,13-3-20-16,1-1-26 0,3 4-20 0,0-3-10 15,0 1-20-15,-9 2-21 0,6 0-28 16,5 0-14-16,3 0-41 0,0 0-5 0,0 0-58 16,-1 0-37-16,-1 0-49 0,-1 0-42 0,-3 0-61 15,21-14 20-15,-28 10-267 0,-2 3 44 16,-3-2 30-16,-4 3-2 0,0-2 61 16,0 0 2-16,1 0 17 0,9-1 8 0</inkml:trace>
  <inkml:trace contextRef="#ctx0" brushRef="#br0" timeOffset="-212381.34">6388 12149 801 0,'-4'-1'323'0,"0"0"-13"0,1 0-14 0,0-2-21 16,0 3-36-16,2 0-26 0,-1-2-26 16,0 0 47-16,0 0-32 0,4 1-34 15,0-1 9-15,1 1-30 0,3-1-4 16,11 0-7-16,1-1-18 0,2 0-4 0,2 3-16 15,-11 0 8-15,6 0-21 0,21 13 5 0,-18-6-7 16,3 3-4-16,-3 2-27 0,-4 2 1 0,0-2-4 16,-4 2 4-16,-2-1-19 0,-3 2 5 15,-5-3-4-15,0-2-6 0,-2-10-8 0,0 9 2 16,-13 14-12-16,3-11-5 0,-1-1-39 0,-4-2-9 16,1-1 4-16,-3-1-63 0,3-1-29 0,1-2-9 15,1-2-23-15,1-1-30 0,11-1-39 16,-10 0 18-16,2 0-255 0,8 0 4 0,-7 0 30 15,-3-10 39-15,10 8 32 0,0 0 33 16,1-1 17-16,2 0 36 0,0 1-33 0</inkml:trace>
  <inkml:trace contextRef="#ctx0" brushRef="#br0" timeOffset="-212056.48">6920 12157 556 0,'4'-6'389'16,"-1"2"-52"-16,-1 0-42 0,-1 0-2 0,-2 1-28 16,1-1-29-16,-1 1 11 0,0 0-24 0,-2 0-8 15,0 1-27-15,-2 0 6 0,0 1-25 16,-2 0-13-16,0 2 9 0,-7 4-4 0,-5 1-23 16,3 2 3-16,0 2-3 0,1 1-13 0,-1 1 1 15,2 3-7-15,0 1-13 0,3 1-7 16,0 0-3-16,2-1-10 0,1 1-17 0,3-1 8 15,4-2-22-15,0-2 5 0,1-3-13 16,11 16-8-16,-4-12-16 0,5-2-33 0,-1-1-23 16,4-2-36-16,4 1 7 0,0-2-109 0,3-3-57 15,-1-3-56-15,3 1 25 0,-15-2-297 16,7 0 43-16,-2 0 38 0,4 0 52 0,-4 0 26 16,2 0 32-16,0 0 25 0,2 0 40 15,1 0-27-15,2 0 8 0</inkml:trace>
  <inkml:trace contextRef="#ctx0" brushRef="#br0" timeOffset="-210742.98">7525 12509 449 0,'0'0'407'0,"14"0"-39"0,-14 0-53 0,26 4 71 15,-20 8-45-15,0 4-8 0,-5-4-8 16,6 4-22-16,-4-4-13 0,1 3-27 0,-2-2-27 16,-1-3-28-16,0-2-8 0,-1-8-20 0,0 7-16 15,0-1-11-15,0 1-18 0,0-7-21 16,0 7-4-16,0-7-8 0,0 5 13 0,0-5-18 15,0 0 3-15,0 7-19 0,0-7-9 0,0 0-3 16,-12 7 6-16,12-9-26 0,-3-1-1 16,0 1-11-16,1-3 2 0,1-1-22 0,1 1-4 15,0-3-3-15,1 0-14 0,-1 3 0 16,15-16-11-16,-6 9-3 0,5 2 11 0,1 3-12 16,3 1 17-16,1 4-14 0,-9 2 12 15,5 0-11-15,19 13 14 0,-14-4-2 0,-3 2 3 16,1 0-11-16,-3 1 2 0,-1 2 0 0,-1 1 13 15,-1-2-1-15,-5 1 1 0,-2-5-12 0,0 0 5 16,-1-1-1-16,-2-3 15 0,0-2-18 16,-1 2 13-16,-1-5 6 0,0 0-4 0,0 0-10 15,0 0 21-15,0 0-2 0,-11 11-14 0,7-10 0 16,0-2 13-16,0-2 1 0,1-1-13 16,-1 0-7-16,2-2 13 0,0-1-13 0,1 0 12 15,2 1-9-15,-1-5-3 0,11-12-14 16,-3 10-2-16,3 3 2 0,4-4 8 0,4 6-8 15,4 0 7-15,0 0 0 0,6 5 6 16,-1 1-13-16,1-1 3 0,-15 3 17 0,5 0-6 16,29 10-2-16,-24-2 10 0,1 1-9 15,-6 0 18-15,-3 1-1 0,-3 2-5 0,-3 0-3 16,-4-2 12-16,-3-3-9 0,-3-7 2 16,0 8-4-16,0-1-15 0,-14 10-34 0,3-8-37 15,-3 1-33-15,1-2 11 0,-1-1-111 16,-3-3-46-16,0-3-66 0,10-1 28 0,-1 0-257 15,-1 0 24-15,0 0 38 0,9 0 64 0,-13-10 27 16,15 4 17-16,8-3 41 0,2-3 21 16,3-2 42-16,5 2-10 0</inkml:trace>
  <inkml:trace contextRef="#ctx0" brushRef="#br0" timeOffset="-210412.09">8315 12562 997 0,'5'2'384'0,"-1"-2"-51"0,-1 0 37 0,-1 4-4 16,0 0-12-16,1 0-20 0,-3 3-29 0,4 11-3 15,-3-2-28-15,3 1-16 0,0 0-35 16,1 0-3-16,2-1-24 0,0 0-11 0,0-2-30 16,2-3-6-16,-2-5-28 0,1 0 0 15,0-4-21-15,1 0-10 0,7 3-21 0,-10-5 3 16,5 0-40-16,2 0 2 0,18-15-31 16,-14 8-16-16,1-5-10 0,-1 0-18 0,0 0-2 15,-2-2-1-15,-1-2-9 0,-2-1-11 0,-3 1-4 16,-1 1 11-16,-5 3-3 0,-3 2 12 15,0 2 9-15,-14-8-10 0,0 7 16 0,-4 1-11 16,-1 5 5-16,-4 1 6 0,-1 2 0 16,-2 0 12-16,14 0-3 0,-8 0-32 0,-21 14 6 15,26-8-53-15,-1 0-29 0,-4 1-20 16,6-2-35-16,4 0-15 0,3-1-16 0,5 0 20 0,2-1-271 16,0-3 0-16,20 8 16 0,4-4 35 15,4-2 46-15,4 1 10 0,-1 1 38 0,3-2 37 16,2 1 8-16</inkml:trace>
  <inkml:trace contextRef="#ctx0" brushRef="#br0" timeOffset="-209894.69">8989 12598 376 0,'19'-7'401'0,"-3"-2"-35"0,-2 1-33 16,-3-1-43-16,-2-1 41 0,-3 2-6 16,-3-1-33-16,-1 1-12 0,-2 8-12 0,0-7-18 15,-13-11-29-15,3 9-8 0,-3 2-20 0,-6 2-11 16,-1 2-6-16,-1 2-16 0,9 1-13 0,-5 0-2 15,-26 17-13-15,17-6-11 0,7 3-18 16,-2 2-13-16,2 1 6 0,5 0-11 0,3 0-7 16,2-1-19-16,4 1 11 0,5-10-12 15,0 3 2-15,0 2-22 0,19 12 4 16,-7-16-19-16,3-2-13 0,3-3-19 0,3-2-7 16,-12-1-28-16,6 0-19 0,21-11-22 0,-15 2-18 15,-2 0 10-15,1-4-67 0,-4 1-25 0,2-5-20 16,-5 0 7-16,2-2-22 0,-4-3-14 0,1-1 11 15,-6-2 4-15,1-2 27 0,-1-2 4 16,-2 0 38-16,-1-1 32 0,-3 16 39 0,0-8 14 16,0-4 34-16,-13-24 28 0,5 23 9 15,1 3 22-15,-3 2 21 0,2 1 20 0,0 3 14 16,-1 1-10-16,2 3 45 0,2 4 15 0,-1 3-18 16,2 1-1-16,-1 4-3 0,1 2 10 15,4 0 8-15,0 0 4 0,0 0 4 0,-10 14 2 16,10 6 27-16,0-8-24 0,11 25 23 15,-4-6-13-15,1-4 8 0,3 2-29 16,1 5-4-16,-1-2-14 0,-1 4 2 0,1-3-8 0,-1 1-23 16,-2-3-17-16,0-1-2 0,-1-4-32 15,0 2-36-15,-2-2-31 0,-1-2-30 0,1-3-33 16,-3-4-49-16,2 0 13 0,-1-5-73 16,0-4-28-16,0-4-59 0,1-2 26 0,-4-2-254 15,0 0-22-15,0 0 62 0,7 0 37 0,10-17 27 16,-6 5 25-16,6-1 30 0,3-3 30 15,-2 0 32-15,4-3-23 0,4-1 39 0</inkml:trace>
  <inkml:trace contextRef="#ctx0" brushRef="#br0" timeOffset="-209678.62">9471 12389 416 0,'4'-6'460'0,"-1"-1"-22"0,-1 5-63 0,0 3-50 16,-2 0 55-16,0 3-13 0,-1 1-4 15,0 2-2-15,-1 12-32 0,2-8-11 0,0 5-8 16,-6 27-29-16,5-20-31 0,-2-1-29 0,1-1-23 15,1 1-22-15,-2-2-15 0,-1-4-48 16,3-1-36-16,-1-5-67 0,1 0-54 0,0-3-52 16,1-7 9-16,0 0-169 0,0 0-91 0,0 0 29 15,10 11-243-15,-6-12 31 0,1-1 38 16,7-4 67-16,3-4 29 0,-1 3 28 0,6-6 24 16,4 1 5-16,-3 1 45 0,1-1-28 15,3 3 43-15</inkml:trace>
  <inkml:trace contextRef="#ctx0" brushRef="#br0" timeOffset="-209260.47">9737 12504 421 0,'1'-5'508'0,"-1"0"12"16,0 0-36-16,1-2-35 0,-1 0-37 15,1 0-29-15,-1-1-43 0,0-4-38 0,12-15-9 16,-2 13-39-16,1 0-8 0,1 3-27 0,2 2-32 16,0 1-22-16,3 3-15 0,-3 5-12 15,-3 0-35-15,17 11-13 0,-12-4-11 0,0 5-31 16,-3 3-6-16,-3 2-24 0,-1 1-9 15,-6 0 10-15,-1 1-9 0,-2-9-6 0,0 4-2 16,-13 15-14-16,7-12 18 0,-2-2-9 16,-2-3 6-16,1 0-4 0,-1-2 7 0,0-2-3 15,2-3-11-15,0-2 10 0,1-2-3 0,1 0 0 16,1 0 1-16,-1-1 0 0,6 0-3 16,0 0-3-16,0 0 0 0,0 0-5 0,-6 0-7 15,6 0-12-15,-7-11 0 0,8 8-2 0,2 2 3 16,1 0-3-16,1 0 2 0,2 2 2 0,0 0 2 15,9 4 7-15,2 0-3 0,1 3-4 16,-1 1-1-16,-2 3 14 0,3 3-4 0,-1-5 11 16,-2 6 12-16,1 4 5 0,-5-6 6 0,-2 1 6 15,-3-1 8-15,-5-2-6 0,-2-12 1 16,0 10-4-16,-19 9 0 0,2-7 3 0,-7-4-34 16,-5-4-84-16,-3 0 10 0,-2-3-160 15,15-1-97-15,-13 0 28 0,-8 0-230 0,-51-9 44 16,36 1 38-16,4 1 29 0,0 0 25 0,-4 0 7 15,3 0 51-15,-3-1 58 0,4 3 15 0,-4 0 14 16,-3-2 7-16</inkml:trace>
  <inkml:trace contextRef="#ctx0" brushRef="#br0" timeOffset="-182278.44">2356 13475 389 0,'48'-45'355'0,"-25"24"-37"16,-4-1-17-16,-2 4 9 0,-1-3-33 0,-5 4-22 15,-4 2-33-15,-4 6-13 0,-3 9-48 16,0 0-21-16,-25-4-9 0,5 10 3 0,-3 6-13 15,-2 1-17-15,-3 4-20 0,1 4-10 0,-4 1 5 16,0 0-32-16,-1 3 8 0,2 2 6 0,-1-1-6 16,6 1-5-16,0-2-23 0,5-3 12 15,1 1 5-15,6-2-26 0,4-1 13 0,4-1-17 16,5-7 16-16,0-5-35 0,19 10 29 0,1-9-2 16,4-1-4-16,3 1-19 0,5-2 16 15,0-1-31-15,-4 1 4 0,2 0 1 0,0 0 6 16,-3 3 25-16,-4 0-26 0,-3 0-7 15,-4 1 26-15,-4 1-5 0,-5 2 10 0,-4-2-2 16,-3-11-3-16,0 12 1 0,-14 16 20 0,-3-13 2 16,-3 2 2-16,0-3-14 0,-1 0-2 15,-1-3-1-15,0 1-8 0,-2-2-2 0,-1 1-29 16,-2-3-16-16,3-1-26 0,0-2-26 0,2-3-16 16,12-2-23-16,-2 0-36 0,-9-15-46 15,18 7 19-15,3-2-178 0,5-5-58 0,7-5 18 16,1 5 29-16,6-3-3 0,0 3 67 0,1-2-6 15,7 0 16-15</inkml:trace>
  <inkml:trace contextRef="#ctx0" brushRef="#br0" timeOffset="-181541.64">2568 13637 845 0,'14'-7'261'16,"-3"3"-28"-16,-6 5-13 0,-4 1-2 0,-2 0-13 16,-3 6 20-16,-2 8-25 0,-2 2 2 15,0 5-9-15,-2 2-21 0,2-1-4 0,2 0-21 16,1-2-15-16,3 0 12 0,-1-3-17 0,3-11 6 15,0 4-14-15,13 14-2 0,-7-17-3 16,-1-3-7-16,6-3-18 0,-3-2 4 0,0-1-13 16,3 0-17-16,14-12 2 0,-6 3-6 0,-2-3-25 15,-1-4-22-15,-1 2-17 0,-1-5 1 16,-4 0-13-16,-1-5 2 0,-3 4-23 16,-3-2-1-16,-2-2 8 0,-1 14-15 0,0-5-5 15,-12-19 17-15,2 17 9 0,-1 2-5 0,1 4-8 16,-4 1 16-16,1 4 21 0,-1 3-34 0,2 3 32 15,12 0-20-15,-11 0-11 0,2 0 18 0,2 0 21 16,7 0-21-16,-14 12 20 0,13-9 1 16,2-2-2-16,0 1 1 0,5 0 0 15,1-2-1-15,13-1 27 0,-9 1 12 0,27-9-10 16,-11 1-8-16,1-2-8 0,-2-1-10 0,0 0 18 16,0-1-4-16,-1 0-10 0,-3-2 0 15,0 0 0-15,-3-2-26 0,-4-1-16 0,2-3 2 16,-5 0-15-16,-4-2-3 0,-3 1 24 0,-1-2-2 15,-4 14-10-15,0-7 18 0,0 1 4 0,-17-13 5 16,12 17-5-16,-2 8 14 0,-1 1 26 16,0 5-3-16,2-3 9 0,-12 20 11 0,9-1 9 15,0 5 27-15,3 3-9 0,0 1 26 0,3 4 2 16,2 6 6-16,1-18-2 0,0 10 0 0,0 4 2 16,0 4-17-16,0 0 1 0,0-1-13 15,11 35-5-15,-10-42-14 0,1 1 9 0,3-3-9 16,-4-6-15-16,0-2 7 0,3-5-1 0,-3-4 4 15,0-4-1-15,0-6-35 0,1-1-29 16,0-3-23-16,1-2-7 0,5-9-13 0,-2-5-23 16,3-1-35-16,0-3 13 0,2-1 9 15,-1 3 9-15,4 0 8 0,-6 4 7 0,-1 3 13 16,-1 6 13-16,-1 4 6 0,1 3-32 0,-6 1 9 16,0 0 51-16,13 25 24 0,-8-8 1 0,1 2 9 15,2 0-3-15,-1 0 16 0,0 0-8 16,1-2 7-16,1-1 0 0,-1-2 6 15,-1-2-10-15,-1-3 5 0,0-2-3 0,0-4 3 16,-1-1-6-16,2-2-7 0,-7 0-3 0,12 0-3 16,20-16 6-16,-15 5-34 0,2-2-11 0,-1-2-25 15,-1 2 5-15,-2 0-80 0,0 3-26 0,-2 0-29 16,-5 3-59-16,-2 3 25 16,-2 0-225-16,-2 2-59 0,-2 2 26 0,-2 0 51 15,0 2 37-15,-2 1-5 0,-1-3 29 0,-2 2 62 16,-7 5 11-16,-4 1 13 0</inkml:trace>
  <inkml:trace contextRef="#ctx0" brushRef="#br0" timeOffset="-181260.89">1950 14225 988 0,'-39'18'364'16,"5"-3"-32"-16,5-1-44 0,8-2 51 0,8 0 11 15,11-4-7-15,2-8-20 0,44 4-18 0,-21-4-42 16,15 0-22-16,74-16-15 0,-27 7-15 16,11-4-26-16,11-2-6 0,5 0-16 0,4-4-33 15,5 3-11-15,4-1-21 0,-3 1-38 0,-3 0-24 16,-10 3-45-16,-11 0-57 0,-10 3 6 16,-12 1-117-16,-12 3-35 0,-10 1-16 0,-12 1-53 15,-4 2 29-15,-27 2-261 0,-3 0 26 16,-1 6 28-16,-15-2 43 0,-12 2 28 0,-6 2 36 15,-5-1 8-15,-12 5 40 0,-5 1 35 0,-8 3-27 16</inkml:trace>
  <inkml:trace contextRef="#ctx0" brushRef="#br0" timeOffset="-181048.61">2157 14616 465 0,'-32'14'395'0,"7"1"-62"0,6-2-3 16,8-4-40-16,11-9 76 0,23 12-31 0,4-9-28 15,-10-3-10-15,12 0-39 0,51-10-16 16,-17 2-27-16,8-2-22 0,8-1-23 0,7 1-18 16,4-7-22-16,4 1-33 0,0-2-50 0,5 2-4 15,3-1-136-15,-3 1-60 0,-4 0-75 0,-4 3 18 16,-5 0-296-16,-7 0 42 0,-6-2 19 16,-10 4 31-16,-2-4 28 0,-5 3 40 0,-1 0 28 15,-5 2 48-15,-1 0 1 0</inkml:trace>
  <inkml:trace contextRef="#ctx0" brushRef="#br0" timeOffset="-179615.3">5844 13873 702 0,'0'0'383'0,"0"0"-85"15,0 0-14-15,0 0-2 0,0 0-10 16,0 0-34-16,0 0 20 0,14-2-27 0,-17 19-6 16,3-8-27-16,0 6-10 0,-6 16-19 0,4-14-6 15,0 0-27-15,2-7-8 0,0 3-10 0,0-13 1 16,0 8-9-16,11 12-11 0,-5-11 0 16,5 0-7-16,2-2-12 0,2-1-7 0,5-1 0 15,1-2-15-15,3 1-5 0,-1-3-10 0,2 3 1 16,0-1-6-16,-2 1-8 0,-2 2 0 15,-2 1-11-15,-3-1 2 0,-1 2-2 0,0 2 2 16,-4-1-10-16,-3 1 0 0,0 1 9 0,-3-2 1 16,-3 0 6-16,-2-9 2 0,0 8 8 15,0-1 4-15,-19 12 15 0,8-7-18 0,-3-1 7 16,-2 0 1-16,-2-2-6 0,-2-1-17 0,-2-2-1 16,0-1 1-16,-6-2-25 0,3-1-33 15,1-2-29-15,15 0-32 0,-6 0 10 0,-1 0-85 16,-15-18-69-16,14 8-31 0,6-2 23 0,3-3-285 15,5 1 25-15,3 0 27 0,0 8 59 16,0-6 19-16,0-2 18 0,13-18 26 0,-4 15 23 16,-2 1 21-16,-1 0 10 0,2 2 48 15</inkml:trace>
  <inkml:trace contextRef="#ctx0" brushRef="#br0" timeOffset="-179353.1">5887 13842 662 0,'0'-5'443'0,"0"2"-67"0,0-2-47 15,1 1 0-15,-1 1-16 0,3-1-30 16,1 0-26-16,9-3-6 0,2-1-17 0,5 2-26 16,1-1-15-16,3 2-32 0,0 0-4 0,3 5-10 15,-1-4-25-15,1 0-22 0,0-2-29 16,-1 5-43-16,3-4-4 0,-2 1-103 0,-2 0-41 15,0 1-66-15,-2-2-46 0,-1 1 18 16,0-3-287-16,-2 4 37 0,-2-1 50 0,-1 1 28 16,-4 2 27-16,-13 1 6 0,10 0 35 15,-2 0 15-15,0 0 6 0</inkml:trace>
  <inkml:trace contextRef="#ctx0" brushRef="#br0" timeOffset="-178920.09">6560 13554 465 0,'0'-6'391'0,"-1"1"-42"0,-1 1-31 0,0 2-14 16,-1-2-34-16,1 1-33 0,-2 2 0 0,-1-1-26 15,1 3-24-15,-1 0-2 0,-1 2 2 16,-6 7-14-16,0 2-8 0,2 2-3 0,1-2-20 15,-1 4-4-15,3 0-9 0,3 1-2 0,0 0-12 16,4-10-10-16,0 2-7 0,0 2-12 16,13 15-9-16,-2-14-2 0,1 0-7 0,1-5-4 15,3 0-17-15,-2-6 2 0,8-1-10 0,-2 0 9 16,-11 0-7-16,4 0-10 0,20-14-9 16,-16 4-7-16,0-3 0 0,-2-1-11 0,-1-1-16 15,-3-2 11-15,-3 1-3 0,-3-2 2 0,-1 1-12 16,-4 8-4-16,0-6 4 0,0 1-10 15,-21-13-5-15,7 15-3 0,-2 5 4 0,-2 3-8 16,-3 1-10-16,-2 3-12 0,9 0 15 16,-4 0 3-16,-25 16 3 0,21-9-58 0,-2 1-7 15,4 2-23-15,3 2-23 0,1 2-28 0,4 1-35 16,2-3-20-16,5-3 19 0,3 1-255 0,2 0 25 16,0-10 37-16,0 11 14 0,17 18 42 15,-8-13 24-15,4-1 11 0,2 1 23 0,1 1 17 16</inkml:trace>
  <inkml:trace contextRef="#ctx0" brushRef="#br0" timeOffset="-178295.44">6942 14107 465 0,'1'3'388'0,"1"0"-41"0,0 2-12 15,-1-1-71-15,1 2-7 0,0 0-32 0,-1-3-13 16,0 3-15-16,2 1-11 0,-3-3-45 0,1-2 7 16,0 1-15-16,-1 0 9 0,1 0 6 15,-1 0-3-15,0-3 2 0,0 0-25 16,-2 0-12-16,0 0-14 0,0-2 0 0,-1-1-14 15,0-1-11-15,2-1-5 0,-1 0-7 0,1-2-17 16,2-1-4-16,3-6-8 0,3 1-6 0,5 0 2 16,0 3 0-16,6 1-10 0,2 1-11 15,2 3 14-15,4 2 6 0,-1 1 2 0,-13 2-2 16,7 0-13-16,22 15 1 0,-18-8 2 0,-4 2 7 16,1-1-7-16,-3 4 9 0,-3-2-21 15,-1 1 17-15,-2-1-10 0,-4 1 4 0,0-2-2 16,-3-2 9-16,0-2-4 0,-2 0 16 0,-2-2 6 15,0-3 6-15,0 0-9 0,0 0 4 0,0 0 4 16,0 0-2-16,0 0-3 0,-13 6 6 0,10-8-5 16,0-1 1-16,1 0-6 0,-1 0 0 15,2-3-21-15,1 1 3 0,0-2-2 0,1 2-4 16,6-9 5-16,1 0-1 0,2 3-6 0,3 2-3 16,3-1 3-16,1 3-7 0,2 0 11 15,4 4-6-15,0 2 7 0,-10 1-3 0,6 0 11 16,26 11-4-16,-20-4 1 0,-5 2-9 15,-2 0-3-15,-4 0 12 0,-4 5-2 0,-7-4 1 16,6 2-4-16,-8 0-15 0,1-3 4 0,-2-3-20 16,0 1-27-16,0-2-19 0,0-5-42 0,0 0 10 15,0 0-84-15,-10 16-51 0,7-15-43 16,-1-1 25-16,1 0-292 0,0 0 39 16,3-3 31-16,4 2 40 0,6-10 29 0,2 3 28 15,7-2 23-15,1-3 32 0,-2 1-4 0,5-3 30 16,-2 3-6-16</inkml:trace>
  <inkml:trace contextRef="#ctx0" brushRef="#br0" timeOffset="-177986.55">7839 14076 546 0,'1'0'391'0,"-2"1"-39"15,-1 2-49-15,-1 1 24 0,-1 0-11 0,-5 8-9 16,-3-2-26-16,1 0 0 0,2 4-13 0,-1-2-19 16,3 1-27-16,1-4-5 0,-1 3-23 0,5 2-20 15,-1-6-9-15,3-1-24 0,0-7 1 16,0 0-17-16,12 12-21 0,-7-10-1 15,1 0-4-15,11 2-14 0,-1-4-18 0,-6 0-9 16,4 0-15-16,21-12-19 0,-13 4-18 0,-2-1-7 16,0-1-12-16,0-1-10 0,0-2 3 0,-3-1-12 15,-1 1 0-15,-4 1 10 0,-3 5-6 16,-3-1 3-16,-3 1-9 0,-2 2 7 0,-1 5 5 16,0 0-13-16,-14-11 16 0,-1 9-9 0,-7 1-4 15,9 1-4-15,-4 0 3 0,-5 0-58 0,-22 11-18 16,23-7-42-16,3 0-33 0,-1-2-38 15,8 1 24-15,2-1-228 0,2 0-52 0,6 1 32 16,0-2 35-16,5 1 27 0,2-2 28 16,17 2-3-16,6 4 41 0,7-6 31 0,-2 2-8 15</inkml:trace>
  <inkml:trace contextRef="#ctx0" brushRef="#br0" timeOffset="-177483.26">8394 14105 264 0,'7'-9'463'0,"-3"1"-63"15,-2-1-23-15,-2 2-49 0,0-1 39 0,0 0-47 16,-10-13 3-16,0 9-27 0,-2 1-15 16,1 1-20-16,-8 2-33 0,2 4-20 0,0 1-26 15,7 3-20-15,-4 0-4 0,-19 12-18 0,14-2-14 16,3 3-14-16,0 3 1 0,4 2-6 16,0 2-16-16,3 0-7 0,3-1-6 0,3 2-14 15,3-13-3-15,0 6-8 0,0 0-6 0,18 16 14 16,-6-20-20-16,3-1-3 0,2-4-4 0,1-2-18 15,-8-3-14-15,5 0-27 0,2 0-13 16,22-17-22-16,-18 7-15 0,3-3 8 0,-3-2-73 16,-1-3-20-16,-7 1-8 0,2-5-34 15,-2-2-13-15,0-2-7 0,-4-3 22 0,-3 0 18 16,2-2 11-16,-3 1 17 0,-2-2 24 0,-1 2 33 16,-2 15 9-16,0-11 35 0,0-1 11 15,-17-29 33-15,10 31 20 0,-1 2 17 0,0 1 16 16,-1 7 28-16,2 0 10 0,1 6-8 0,-1-3-11 15,2 2 28-15,2 3-3 0,-1 4-10 16,1 1 16-16,3 2 6 0,0 0 1 0,-8 10 2 16,5 4 15-16,1 6 14 0,2-8-3 15,0 8 13-15,0 6 16 0,11 29-15 0,-4-21-5 16,0 2 1-16,2 0-32 0,-1-1-9 16,0 1 0-16,1-2-9 0,1-3-41 0,-3 1-17 15,-1-6-32-15,2 3-35 0,-2-6-40 16,0-4-35-16,2 0 10 0,0-5-117 0,1-3-51 15,2-7 25-15,5 1-322 0,-3-4 50 0,1-1 40 16,-5 0-3-16,7 0 46 0,24-17 36 16,-12 9 57-16,-4-2 1 0,2-2 28 0,3-1 33 15,2-3-8-15</inkml:trace>
  <inkml:trace contextRef="#ctx0" brushRef="#br0" timeOffset="-177253.09">9072 13912 914 0,'-1'-5'462'0,"1"3"-59"16,0 1-33-16,-1 1-26 0,0 1-4 16,-1 3-13-16,2 4-9 0,-2 8 2 0,2-6-23 15,0 5-30-15,0 4-34 0,0 0-21 16,0 1-26-16,0 1-8 0,0 0-21 0,0-4-20 16,0-4-61-16,0-1-35 0,0-2-55 0,9 6-61 15,-4-12 4-15,1 0-184 0,2-4 23 16,-1 0-322-16,1 0 19 0,1 0 45 0,5 0 41 15,18-11 44-15,-15 6 8 0,2-3 18 16,1 0 31-16,0-1 25 0,4 1 42 0,1-1 20 16</inkml:trace>
  <inkml:trace contextRef="#ctx0" brushRef="#br0" timeOffset="-176796.88">9384 14010 532 0,'-2'-4'600'0,"0"-1"-76"0,0 0-51 16,1-2-43-16,0 2-48 0,0-3-26 0,-1-10-25 15,2 10-46-15,0-4-23 0,13-14-24 0,-5 11-40 16,4 3-18-16,-2 3-12 0,4 4-22 16,0 2-20-16,0 3-13 0,-6 0-12 0,4 0-19 15,19 15-12-15,-17-3 2 0,-2 2-21 0,-2 1 6 16,-2 1-20-16,-4-1 8 0,0 2-12 0,-4 3-12 16,0-12 6-16,0 2-2 0,-11 14-16 15,3-11-3-15,2-3 5 0,0-3 6 16,0 0 1-16,0-3-12 0,0 0 1 0,0-3 0 15,1 0-1-15,0 1-5 0,0-1 13 16,5-1-11-16,0 0-4 0,0 0-5 0,-9 0 10 16,9 0-8-16,-7 0-20 0,7 0-1 0,0 0 7 15,-6-10 4-15,9 9-11 0,1 0-5 16,2 2-1-16,1 0 3 0,9 1-3 0,-6-2-3 16,19 11 7-16,-9-2 2 0,1 0 5 0,-1 0-2 15,1 3 2-15,-1 3 8 0,-2-2 2 16,-3-2 8-16,-2 1-5 0,-2 0 12 0,-3 0 1 15,-5-1 10-15,-3-1-9 0,0-10 3 0,-12 19 5 16,-3-10-12-16,0 2 9 0,-4-4-8 16,-2 0-4-16,-7-4-17 0,-2-2-33 0,-2 0-51 15,17-1 11-15,-9 0-160 0,-4 0-53 0,-30-12 27 16,31 6-281-16,3-1 32 0,3 1 55 16,5-3 34-16,3 2 17 0,6 0 61 0,7 7 24 15,0 0 20-15,31-17 2 0,-2 12 15 16,7 1 1-16</inkml:trace>
  <inkml:trace contextRef="#ctx0" brushRef="#br0" timeOffset="-176339.59">11035 14011 430 0,'2'-1'461'0,"-1"1"-93"16,-1-1-53-16,0 1 26 0,1-1 10 0,-1 1-19 15,0 0 4-15,2-2 5 0,1 2-15 0,1 0-7 16,3 2-14-16,14-4-22 0,-10 2-13 16,6 0-45-16,7 0-7 0,2 0-22 0,3 0-9 15,1 0-20-15,0 0-30 0,1 0-23 0,-2 0-27 16,0 0-47-16,-2 0-49 0,-2 0-43 0,21-9-51 15,-39 9 10-15,2 0-136 0,0 0-45 16,-1 0-39-16,-8 0 27 0,0 0-271 0,6 0 33 16,-4 7 55-16,-7-5 36 0,-8 6-17 0,-2-1 29 15,-4-1 84-15,-3 1 9 0,4-1 29 16,-2 2-28-16,2-2 58 0</inkml:trace>
  <inkml:trace contextRef="#ctx0" brushRef="#br0" timeOffset="-176134.04">11134 14142 252 0,'-7'2'486'0,"1"1"16"0,2-2-37 16,0 1-10-16,1-1-35 0,1 0 1 0,-1 1-39 16,2-2-8-16,1 0-42 0,2 2-33 15,3-2-16-15,2 0-29 0,14 2-29 0,-10-2-26 16,8 0-14-16,5 0-64 0,3 0-30 0,2 0-52 16,1 0-60-16,-2 0-60 0,1 0 7 0,29-13-182 15,-34 10-78-15,-3 0 29 0,3 1-277 0,-7-1 72 16,3 1 42-16,-5 1 37 0,10 0 13 15,-13 1 49-15,6 0 15 0,4 0 24 0,4 0 37 16,4 0-8-16,1 0 10 0</inkml:trace>
  <inkml:trace contextRef="#ctx0" brushRef="#br0" timeOffset="-174428.62">12332 13861 491 0,'0'0'358'0,"0"0"-42"15,0 0-25-15,0 0-17 0,0 0-21 0,14 0 7 16,-14 0-29-16,0 0-28 0,0 0-24 0,0-12 45 16,0 12-15-16,0 0-10 0,0 0-30 15,0 0-6-15,0 0-14 0,13-28-3 0,-16 26-22 16,0-1-9-16,-1 2-4 0,0-2 1 16,-2 1-12-16,2 0-9 0,-2 2 4 0,-1 0-14 15,0 1 8-15,-2-1-7 0,-17 13 0 0,6-4 6 16,4 4 3-16,0-3-1 0,1 8-6 15,2 0-2-15,0 1 4 0,5 1-5 0,1-1-8 16,2 1-6-16,5-1 5 0,0-10-9 16,0 4-1-16,16 18 15 0,-3-15-16 0,1 0-21 15,4-5 15-15,0-3-21 0,4-1 24 0,4-2-27 16,-2-4 1-16,1-1 14 0,-12 0-28 16,6 0 7-16,25-11 4 0,-19 3-1 0,-3-2-26 15,-4-3-3-15,1 1 2 0,-1-3-9 16,-1-4-3-16,-6 1-2 0,-1-3 12 0,-4-1-16 15,-5 3-7-15,-1-2-21 0,0 12-16 0,-12-15-17 16,-4 10-21-16,-6 2-19 0,-4 4-44 16,-2 2 16-16,-5 1-143 0,1 4-76 0,-1 1 32 15,17 0-261-15,-7 0 60 0,-27 11 38 16,26-4 49-16,0 2 46 0,2 1 27 16,2 0-24-16,2 3 26 0,-1 0 88 0,3 2-16 15,-4 0 46-15</inkml:trace>
  <inkml:trace contextRef="#ctx0" brushRef="#br0" timeOffset="-168970.84">12605 13914 304 0,'0'0'230'0,"-14"0"-48"0,14 0-20 16,-28-17-3-16,22 18-9 0,-1-1-12 15,1 2-15-15,0-2 9 0,6 0-1 0,0 0-19 16,-9 0 6-16,0 0-1 0,2 0 2 0,-14 9-27 15,9-4 3-15,-1 2-5 0,0-2-6 16,4-2 11-16,0 0-23 0,-4 4-4 0,3-3 9 16,0-1-10-16,-1 1 7 0,-2 1-7 15,1-1 15-15,-1 2-5 0,2-3 12 0,0-1 0 16,3 0-16-16,1-1 27 0,1 1-26 0,-1-1 3 16,1 0-7-16,1-1 22 0,0 1-25 0,5-1 15 15,0 0-29-15,-7 0 16 0,7 0-15 0,-9 0-6 16,-1-11 2-16,8 7-6 0,1-1 0 15,0 0-10-15,2-2 5 0,0 1-21 16,-1-1 24-16,11-14-25 0,-4 9 4 0,2-1 3 16,-4 4-3-16,-1 2-24 0,-1-1 8 15,0 3 11-15,0 1 12 0,-1-1 0 0,1 3-15 16,-3-1 1-16,0 1 9 0,0 2-10 0,0 0-9 16,0 0-12-16,-11-3-3 0,6 4 21 15,0 2-12-15,-9 5 17 0,2-1-1 0,1 3-13 16,-1-1 10-16,2 1-2 0,3-1-16 0,1-3 10 15,2 1-15-15,1-2 22 0,0 2-30 16,1-2 22-16,1-2 13 0,0-1-20 0,1 3 11 16,0-2 5-16,0-3 0 0,0 0-5 0,0 0 1 15,12 2 0-15,5-5 10 0,-1-6-21 16,3 2 7-16,1-1 5 0,1-1 1 0,0-1-5 16,2-3-6-16,-2 0 10 0,-3 0-16 0,-2-1 8 15,-2 3-7-15,-3 0 23 0,-2 0-8 16,-3 2-11-16,-2 2 6 0,-3 2-29 0,-1 1 21 15,0 4 3-15,0 0-2 0,-14-3-12 16,-1 8 16-16,0 2 0 0,-3 0 8 0,1 2-8 16,0 2-25-16,2 1 22 0,0 2-6 0,1 1 10 15,1 0 0-15,4-1 9 0,1 1-12 16,2 1 1-16,3-1-6 0,1-5 16 0,2-10-30 16,0 9 26-16,17 9-24 0,-5-9 35 0,1-2-11 15,3 0-14-15,2-3 15 0,0-3-2 0,1 2-18 16,-9-3 28-16,3 0-13 0,3 0 15 15,1 0-32-15,-3 0 22 0,12-12-7 0,-17 9 5 16,-1-2-10-16,-2 1-9 0,-3-1 2 16,1 0 7-16,-2 0 1 0,4-7-1 0,-5 0-19 15,-1 12 3-15,0-7 2 0,0-1 2 0,-12-1 1 16,8 6 2-16,-1 3-17 0,-3 0 7 16,-6 6 12-16,-5 0 1 0,3 4 20 0,-1 1-6 15,2 2 21-15,1-1-7 0,5 0 0 16,2 1-14-16,1-4 6 0,4 1 19 0,0-4 3 15,2-6-1-15,0 0 1 0,0 8 11 0,17 4-8 16,-2-8-4-16,-2-3-7 0,-1-1-4 16,-2 0 2-16,3 0 1 0,3 0 2 0,16-14 1 15,-19 4-13-15,3 3 5 0,-3-3-7 0,-1 0-2 16,0-2-3-16,-3 0-5 0,-3 3-16 16,-3-1-5-16,1 1 12 0,-3 3 3 0,-1-1-10 15,0 7-4-15,0 0 20 0,0 0-8 0,0 0 1 16,-12-9-1-16,6 11 0 0,-8 4 9 0,-1 3 0 15,3 0 8-15,-4 2 3 0,2 0-3 16,1 1 6-16,2-1 16 0,-3 0-20 0,4 1 6 16,2-7-3-16,3 2 6 0,1-2-11 0,0-2 7 15,1 1-4-15,2-1 12 0,1-3-8 16,0 0 15-16,0 0-6 0,15 4-10 0,-7-4-5 16,12-4-4-16,-1-2 11 0,1-1-5 0,-1-2-2 15,-1-1 11-15,-1-1-12 0,-4-2 3 0,-2-2-5 16,-3 1-4-16,-2-3 12 0,-2 2-2 15,-3 1-9-15,-1 14 1 0,0-14-6 0,-12-8-11 16,0 12 2-16,-2 2 14 0,-3 4-7 0,0 4-5 16,5 0 12-16,-3 0-4 0,-22 12-6 15,12-1-2-15,2 0 1 0,2 5 12 0,0-1 0 16,2 2 8-16,-1 0-4 0,5 0-3 0,0-1-12 16,4-1 15-16,1-2 1 0,6-2-16 15,1-3 13-15,3-8 1 0,0 7-3 0,10 5 0 16,5-8-9-16,4-1-33 0,3 0-8 0,3-3 4 15,-13 0-83-15,7 0-50 0,1 0-45 0,22-11-64 16,-23 8 27-16,0 1-251 0,-4-2 12 16,-1 1 55-16,-8 1 42 0,-2 0 12 0,0-3 40 15,0 4-10-15,1-2 83 0,-2 2-40 16</inkml:trace>
  <inkml:trace contextRef="#ctx0" brushRef="#br0" timeOffset="-168337.42">11888 13711 823 0,'-3'-5'297'15,"-2"0"3"-15,3 1-21 0,-2-1-1 0,-4-6-19 16,6 2-31-16,-2 3 25 0,2 1-7 0,0-1-4 15,2 4-8-15,-3-1-18 0,3 0-13 0,-1 0-17 16,-1 0-13-16,0 3-19 0,0-1-17 0,0 1-22 16,1 1 13-16,-2 4 4 0,-5 11-9 15,2 4 9-15,-1 4-1 0,1 4-3 0,-1 0-16 16,1 1-4-16,-2 5-1 0,2-3-19 16,1 3-12-16,-1-1 4 0,1-1-21 0,-1 0 7 15,2-1-16-15,0-2-6 0,0 0-25 16,1 0-19-16,-1-2-29 0,0-3-33 0,1-4-30 15,1-2-49-15,2-5 12 0,-2-4-106 16,-1-1-37-16,2-5-63 0,1 2 29 0,0-4-255 16,0-1 61-16,0 0 23 0,0 0 51 15,0 0 24-15,-3-10 38 0,2 6 24 16,0-3 23-16,0 4 28 0,-1-2-4 0</inkml:trace>
  <inkml:trace contextRef="#ctx0" brushRef="#br0" timeOffset="-165827.15">5966 15052 971 0,'0'0'380'0,"0"-15"-45"0,18-7-27 0,-18 16-40 16,-2 2-7-16,0 4-32 0,-3 0-26 0,1 3-30 16,-10 9 3-16,1 2-17 0,0 6-8 15,3-1-10-15,0 3-19 0,-2 1-8 0,4 2-24 16,2-3 2-16,0-1 5 0,5 0-7 0,-1-4-12 15,2-8-8-15,0 1 15 0,0 3-16 0,16 13-6 16,-5-17 12-16,5-2-12 0,2 0-17 16,1-1 6-16,2-2-4 0,3 1-5 0,-4 0-4 15,0-1-4-15,0 1-6 0,-4 1-7 16,1 1 5-16,-3 0 0 0,0 1-11 0,-4 1 12 16,-3 0-14-16,-3-1 17 0,-1-1 0 0,-1 2-8 15,-2-9 10-15,0 5-5 0,-14 18-2 16,2-12-7-16,-3 0 1 0,-2-2-19 0,-6 1-18 15,2-3-36-15,-4-1-36 0,3-1 7 16,-4-4-95-16,13-1-36 0,-6 0-68 0,-26-13 27 16,19 0-251-16,7 0 38 0,1-4 35 0,4-2-6 15,4 0 42-15,-1-3 18 0,3 0 49 0,2 1 24 16,4-1 1-16,2 1 25 0</inkml:trace>
  <inkml:trace contextRef="#ctx0" brushRef="#br0" timeOffset="-165637.66">5906 15059 581 0,'4'-7'459'0,"3"-5"-79"0,-2 3-10 16,2-3-11-16,1 1-49 0,2 1-24 15,0 0-31-15,4 1-32 0,3 2-27 0,0 0-3 16,1 1-32-16,2 0-13 0,0 3-18 0,1-3-37 16,1 3-56-16,1 2-3 0,0 1-85 0,-3-2-39 15,-1 1-52-15,3-3-28 0,0 1 17 0,0-1-318 16,0-1 36-16,-1 0 31 0,-3-1 18 15,2 0 35-15,-2 1 29 0,-1-1 13 0,-3 3 33 16,-2-3-12-16</inkml:trace>
  <inkml:trace contextRef="#ctx0" brushRef="#br0" timeOffset="-165377.47">6394 14682 620 0,'-1'-6'446'16,"0"1"-93"-16,1 0-42 0,-1 3-39 0,1 2-35 16,0 2 60-16,-2 3-20 0,1 0 0 15,1 3-40-15,3 15-10 0,-3-12-18 0,0 7-29 16,0 3-8-16,0 2-23 0,0 1-17 16,0 1-10-16,0-1-14 0,0 0-27 0,0-1-50 15,0-3-50-15,0 0 0 0,0-3-119 0,0-4-49 16,0-1-64-16,0-3 21 0,0-1-276 15,11 5 35-15,-8-10 41 0,-1-1 17 0,2 1 74 16,-1-1-24-16,0-1 49 0,4 1 6 0,6 4 12 16</inkml:trace>
  <inkml:trace contextRef="#ctx0" brushRef="#br0" timeOffset="-164805.95">6679 15088 262 0,'0'0'565'16,"0"0"-121"-16,0 12-25 0,19 10-58 16,-17-1-34-16,-2-11-46 0,0 7-16 15,0 3-32-15,0-1-18 0,0 2-20 0,0-1-22 16,0-2-21-16,0-2-11 0,0 0-18 16,0-3-9-16,-9 7-15 0,8-13 7 0,-1-2-7 15,-1-1 0-15,1-2-5 0,-1-2-7 0,0 0-21 16,-1 0 1-16,1-3-18 0,1-2 2 0,-1 0-23 15,2-1-19-15,1-3 9 0,4-9-8 16,-4 11-14-16,11-17 12 0,-3 9 1 0,2 3-3 16,3 3 1-16,0 4-8 0,4-3 5 0,-5 5-15 15,8 3 18-15,-11 0 4 0,5 0 3 16,19 16-12-16,-14-6 12 0,-3 1 1 0,0 4-2 16,-3-2 3-16,0 0 5 0,-2-2-2 15,-2 1-1-15,-3-3 4 0,-2-3-4 0,0 0 2 16,-3-1-3-16,0 0-1 0,-1-5 7 0,0 0 1 15,0 0-7-15,0 0 7 0,0 0-1 16,-12 12-10-16,8-13 1 0,0-1-2 0,0-1 9 16,1 0-5-16,0-3-8 0,-1-8-1 0,1 2 4 15,3-1-12-15,0 5 7 0,11-17-5 16,-2 11 4-16,2-1-11 0,6 1 14 0,3 3 7 16,3-1-14-16,3 3 9 0,3 2 0 15,-1 1 3-15,0 2-11 0,0 0 12 0,-15 4-1 16,4 0-16-16,23 13 6 0,-21-5 0 0,-4 1 11 15,0-2-5-15,-5 6 2 0,-1-1-2 16,-4-1-8-16,-3-2-5 0,0-2-16 0,-2-7-26 16,0 0-22-16,0 10 7 0,0-4-99 0,-14 4-29 15,2-1-43-15,2-4-18 0,1-1 22 0,1-2-222 16,2-1-63-16,6-1 33 0,0 0 34 16,0 0 31-16,0 0 32 0,-6-11 28 0,9 7 40 15,10-7 26-15,1-2 3 0</inkml:trace>
  <inkml:trace contextRef="#ctx0" brushRef="#br0" timeOffset="-164507.66">7416 15158 821 0,'5'-3'360'16,"1"3"-26"-16,-3 3-15 0,-1 0-42 15,1 2 31-15,1 11-18 0,-4-1-7 0,1 4-24 16,-1-7-20-16,0 5-17 0,0 0-27 16,0 4-28-16,0-1-4 0,0 0-27 0,0-3-7 15,0 0-10-15,0-5-7 0,13 10-9 16,-9-18-11-16,2 1-16 0,0-3-1 0,2-2-9 15,2 0-3-15,4 0-19 0,18-13-27 0,-16 4-20 16,-4-2-9-16,7-3-11 0,-3-1-29 0,0-2-6 16,-3-3 5-16,2 0 16 0,-6 2 4 15,-1-2 4-15,-3 1 6 0,-5 12-14 0,0-3 2 16,0 2 4-16,-20-9 1 0,3 13 18 16,1 1 1-16,-8 3-56 0,11 0-5 0,-5 0-12 15,-26 10-11-15,21-3-9 0,-2 3-39 0,5 5-48 16,2-6-19-16,2 1 19 0,4 0-265 0,5-1-8 15,2-3 34-15,4 0 27 0,1-6 21 16,12 15 53-16,3-8 39 0,9-2 10 0</inkml:trace>
  <inkml:trace contextRef="#ctx0" brushRef="#br0" timeOffset="-164016.35">8061 15273 891 0,'15'-8'339'16,"-4"-3"-17"-16,-3 0-40 0,-5 1 44 0,-2 2-6 15,-1 8-27-15,0-6-19 0,0 6-11 0,-13-17-21 16,-1 12-17-16,-4-1-23 0,-1 2-13 16,8 4-12-16,-4 0-25 0,-5 0-3 0,-21 20-15 15,19-9-21-15,2 1-4 0,1 5-22 0,4-2-5 16,3 3-12-16,3 2 4 0,3-2-16 16,3-2 8-16,3-10-19 0,0 3 6 0,16 11-11 15,-5-11 4-15,3-3-8 0,-2-2-9 0,-1-3-29 16,-11-1-11-16,16 0-20 0,21-14-18 15,-17 5-25-15,-1-3-6 0,1 0-8 0,1-4 8 16,-3-2-69-16,-3-2-22 0,-2-2-8 16,-3-1-15-16,-1 1 2 0,-1-3-12 0,-1-2-22 15,-2-1 33-15,0-4 8 0,-3 3 25 16,-1 0 45-16,-1 18 38 0,0-9 33 0,0-2 37 16,0 1 35-16,-15-20 6 0,11 24 33 0,2 7 43 15,-2 1-14-15,2 0 4 0,1 2 8 16,-1 3-1-16,1 1-11 0,1 3 7 0,-2 2 11 15,0 3 19-15,2 2 8 0,-4 15 13 0,3 5 3 16,1-12 8-16,0 9-6 0,0 5 9 16,0 3-23-16,0 2-2 0,14 36-21 0,-10-34-7 15,3-3-21-15,0-1-11 0,-2-1-42 0,2-2-41 16,-1 0-32-16,-1-4-66 0,0-4-32 16,5-3 11-16,-1-4-119 0,-2-7-43 0,2-4 25 15,0-2-290-15,-1-1 16 0,2 0 49 0,2 0 37 16,25-15 32-16,-16 2 45 0,1 1-2 0,1-2 41 15,3-4 24-15,2-1-10 0,-1-2 14 16</inkml:trace>
  <inkml:trace contextRef="#ctx0" brushRef="#br0" timeOffset="-163795.76">8715 15060 380 0,'6'-9'573'16,"-1"0"-63"-16,0 5-54 0,-2 0-52 0,2 1-58 15,-6 2-2-15,1 4 7 0,-2 1-31 16,-3 10-11-16,0 3-15 0,-2 6-21 0,-1 1-20 15,3 2-18-15,-3 3-25 0,0-5-11 0,1 5-12 16,1-2-19-16,3-1-27 0,-2-2-14 0,0-1-44 16,1-4-56-16,2-3-50 0,0-5-59 0,-1-1-51 15,3-10 11-15,0 0-132 0,0 0-51 16,0 0 28-16,9 11-292 0,-3-13 31 0,-1-3 34 16,7-2 34-16,3-3 47 0,3-2 54 15,0 0 21-15,2 2-24 0,4 0 50 0,0-3 14 16,0-1 7-16</inkml:trace>
  <inkml:trace contextRef="#ctx0" brushRef="#br0" timeOffset="-163348.57">8965 15190 406 0,'2'-7'473'0,"-1"-1"31"0,0 2-15 0,1-2-25 15,2-6-41-15,-2 1-33 0,3-2-25 0,0 1-35 16,2-1-36-16,4 1-29 0,0 1-3 16,3 2-34-16,1 3-30 0,-1 2-24 0,-1 4-28 15,-13 2-6-15,11 0-25 0,14 13-2 16,-10-3-10-16,-5 9-18 0,0-3-20 0,-4 2-17 15,-1 2 10-15,-3-1-6 0,-1 0-32 16,-1-8 16-16,0 2-28 0,0 1 17 16,-16 16-7-16,10-18 7 0,0-3-7 0,-2-3-3 15,0-2-14-15,2-1 11 0,0-1-11 0,0-2-13 16,1 0-5-16,1 0 15 0,4 0-8 0,0 0-10 16,0 0 2-16,-6 0 3 0,6 0-18 15,0 0 8-15,-11-12-8 0,12 9 4 16,1 3-7-16,2-1 12 0,0 0-7 0,1 2 6 15,1-1 4-15,1 1 0 0,8 5-8 0,3-1 15 16,-1 2-4-16,0 2 11 0,3 3-3 0,-3-2-1 16,3 2-5-16,-4 1 10 0,-3 1-1 0,-2-1 2 15,-4 2 9-15,0-1 4 0,-5-3 0 16,-1-2 14-16,-1-9 6 0,0 10 3 0,-16 8-11 16,2-9-8-16,-1 0 13 0,-7-3-10 15,0-2-10-15,-4-4-13 0,-2 1-18 0,13-1-29 16,-6 0-48-16,-28-11 10 0,24 2-120 15,3-4-79-15,9-2 26 0,-3-3-312 0,8-3 48 16,6-1 12-16,2 9 75 0,24-18 20 16,4 12 35-16,7 0 15 0,11 0 41 0,7 1 36 15,11 4-26-15,2 1 48 0</inkml:trace>
  <inkml:trace contextRef="#ctx0" brushRef="#br0" timeOffset="-163027.72">10762 15087 517 0,'1'-1'408'15,"-1"1"-45"-15,0 0-50 0,0 0 72 16,0 0-24-16,0 0-16 0,0 0-19 15,1-2-5-15,-1 4-24 0,4-1-13 0,0-1-10 16,2 1-16-16,12 0 1 0,-8-1-46 0,5 0-23 16,22 6-15-16,-15-4-15 0,4 1-17 0,1-1-45 15,1 1-36-15,0 1-34 0,1-4-59 0,-3 3-55 16,-2 1 10-16,0-2-164 0,-3-1-84 16,-1 0 29-16,-8 0-281 0,-4 1 55 15,-2 0 47-15,-2-2 24 0,-3 1 46 0,-1 0 41 16,-3 4 0-16,0-4 40 0,-12 7 4 0,0-1 27 15,-1-3-3-15</inkml:trace>
  <inkml:trace contextRef="#ctx0" brushRef="#br0" timeOffset="-162827.19">10835 15262 621 0,'-7'4'421'0,"0"-1"-14"0,1 0-42 16,3-1-7-16,0-1-20 0,0 0 6 0,3 5-2 15,1-5-27-15,2 2-18 0,1-1-40 0,2 1-24 16,13 3-15-16,2-1-23 0,4-2-27 15,1 3-15-15,3-3-47 0,0 0-52 0,0 0-45 16,1 2-66-16,0-3 7 0,-1 1-173 16,1 0-43-16,1 0 25 0,0 1-293 0,-1 1 31 15,2-1 48-15,-3-2 36 0,-2 1 20 16,0 1 46-16,2-1 17 0,0-2-3 0,0 0 57 16,0 1 27-16</inkml:trace>
  <inkml:trace contextRef="#ctx0" brushRef="#br0" timeOffset="-162166.87">11694 14991 822 0,'3'-1'321'0,"-1"-3"-22"0,0 0-34 16,1 2-20-16,-1-1 0 0,1 2-39 16,-1-1-35-16,-2 1 0 0,1 2-7 0,-2 0-10 15,1 0-17-15,-2 3 33 0,-6 9 11 16,3-4-3-16,-3 2-29 0,1-2-9 0,0 5-14 16,0-4 1-16,2-2-14 0,1-1-8 0,3-2-4 15,-2 1-21-15,0-1-11 0,2 1 4 16,0-3-12-16,1 1 14 0,0-4-14 0,0 0 10 15,0 0 3-15,13 12-9 0,3-3 0 0,1-5-11 16,1 0-10-16,3-1 2 0,-1 1-5 16,0-1-9-16,4 1 6 0,-2-1-7 0,1 2-7 15,-4 1-10-15,0 0 7 0,0 0-1 0,-3 0-9 16,-2 4-2-16,0-1 3 0,-2 3-2 0,-3-1-5 16,-1 1 7-16,-2-3 9 0,-3 1-1 15,-2-1 7-15,-1-9 12 0,0 7 1 0,0 4 5 16,-18 7 4-16,9-7-11 0,-5-1 4 0,0-1-11 15,0-3 10-15,-3 0-20 0,-3-2 15 16,-6-1-16-16,4-2-19 0,-5-1-31 0,2 0-28 16,13 0-17-16,-6 0-12 0,-1 0-23 15,2 0 9-15,-11-10-52 0,21 6-35 0,0 0-17 16,0 1-20-16,2-1-43 0,3 3 25 0,0-4-156 16,0 2-96-16,1-1 9 0,1 2 35 0,0-3 56 15,0 5 10-15,0 0 58 0,0-9-5 16,14-11 24-16,-9 6 17 0</inkml:trace>
  <inkml:trace contextRef="#ctx0" brushRef="#br0" timeOffset="-157674.68">11874 14991 623 0,'0'0'261'0,"0"0"-15"0,0 0-34 15,0 0-8-15,0 0-14 0,0 0 0 0,0 0-8 16,0 0-24-16,0 0 9 0,0 0-18 0,0 0-2 16,0 0-24-16,0 0-17 0,0 0 11 0,0 0 4 15,0 0-12-15,0 0-20 0,0 0-10 16,-7-15-6-16,4 15 19 0,-1 1-44 0,0-1-4 15,0 0-6-15,0 0-3 0,2 0 75 0,0 0-5 16,1 2 3-16,-1-2 20 0,1 0 4 16,0 0 10-16,0 0-7 0,2 3-10 0,0-6-18 15,2 1-13-15,2 1-2 0,12-2-11 16,6-1-6-16,1 0-3 0,2 1-3 0,4 0-8 16,4 1-14-16,-2-1-1 0,3 3-9 0,0 0 4 15,5 0-8-15,-3-1 4 0,-18 1-8 16,7 0-1-16,5 0 1 0,0 0-4 0,-2 0-8 15,-3 0-3-15,-4 0-7 0,-4 0-14 0,-4 0-16 16,-2 0-14-16,-3 0-18 0,-2 0-21 16,-7 0-6-16,7 0-18 0,-7 0 8 0,6 3-57 15,-7-3-50-15,-4-2-23 0,-1 2-44 0,1-2 29 16,-2 1-251-16,-9 0-1 0,8 1 21 16,-15-5 55-16,5 2 26 0,0 1 37 0,4 0 22 15,0 1 28-15,4 1-14 0,-7 0 44 0</inkml:trace>
  <inkml:trace contextRef="#ctx0" brushRef="#br0" timeOffset="-156576.76">5913 16136 827 0,'19'0'355'0,"10"-25"-2"16,-22 20-45-16,-2 3-15 0,-1-2 24 15,-1 2-6-15,-1 1-38 0,0-1-17 0,2 2-24 16,-4-1-29-16,0 0-24 0,0 2-29 0,-3 1-8 16,0 2-8-16,-6 7-20 0,-2 1-13 0,2 1 0 15,-5 3-12-15,6 1-16 0,1-1-2 0,0-3-8 16,-1 0-10-16,5 1 1 0,-2-2-9 16,5 1 6-16,0-2-14 0,0-11 1 15,0 12 3-15,19 17 1 0,-8-15-1 0,5 4 1 16,3-4-2-16,1-1-10 0,3-1 5 0,3-2 5 15,0-3-14-15,0 5-3 0,0-7 10 16,6 0-6-16,-2 2-12 0,-3 0-3 0,-3-2 4 16,0 2-4-16,-4 0-1 0,-5-2 8 15,0 2-1-15,-6-2 5 0,-3 2 12 0,-1-2-2 16,-3 1 17-16,-1 1 10 0,-1-7-10 16,0 0 16-16,-15 24-7 0,1-12-18 0,-4-2 1 15,-4 1 7-15,-2-1-6 0,-4-2-8 16,1-1-34-16,0 0-13 0,-5-2-31 0,6 0-8 15,-3-1-33-15,6-2-19 0,1-2-25 16,6 0 12-16,8 0-105 0,-13-14-35 0,7 5-50 16,11-1 27-16,3-2-210 0,0 2-22 0,0-3 29 15,0-3 25-15,12-15 19 0,-5 15 27 16,0-4 27-16,1 0 82 0,1 3 3 0,-2-4 34 16,1 4 8-16</inkml:trace>
  <inkml:trace contextRef="#ctx0" brushRef="#br0" timeOffset="-156241.37">6223 16053 588 0,'0'-7'470'0,"0"4"-82"15,0-2 9-15,0 0-30 0,0 1-30 0,0 0-33 0,0 1-28 16,1 0-19-16,0 0-42 0,0 2-11 15,3 1-24-15,2-3-2 0,11-4-20 0,4 4 1 16,1 1-20-16,4-1-4 0,0 0-8 0,1-1-17 16,3 1-1-16,0-3-23 0,0 4-4 15,-1 2-9-15,1-3-5 0,-3 0-5 0,-1 1-13 16,-3 0-13-16,-2-1-26 0,-2 0-6 0,-5 2-32 16,-3 0-15-16,-11 1-12 0,7 0-23 15,0 0 4-15,-7 0 9 0,8 0-66 0,-8 0-36 16,8 0-25-16,-8 0-54 0,0 0 25 15,9-6-186-15,-13 6-73 0,3-1 23 0,-3 2 27 16,1-2 13-16,1 1 42 0,-1-2 38 16,1 4 27-16,-2-4-28 0,2 4 51 0</inkml:trace>
  <inkml:trace contextRef="#ctx0" brushRef="#br0" timeOffset="-155143.88">6929 15753 544 0,'0'0'291'0,"0"0"-16"15,0 0-24-15,0 0-17 0,0 0-10 0,0 0-12 16,0 0 2-16,0 0 3 0,0 0-26 16,0 0 29-16,0 0-14 0,0-13-11 0,0 13 5 15,0 0-27-15,0 0 6 0,4-15-18 16,-5 14-5-16,0 2-15 0,0-2 0 0,0 1-14 16,0-1-8-16,2 1-18 0,-2-1-2 0,2 0-7 15,0 0-15-15,1-2-5 0,5 2-21 16,10-2 4-16,2-1-3 0,-1 1-10 0,5 0-12 15,-11 3 1-15,4 0-2 0,21 12-3 0,-17-4-6 16,-1 2 5-16,-4 0-6 0,0 3-7 16,-5 1 2-16,-2 3 0 0,-5 0-3 0,-3-2 0 15,0-6-8-15,0 4 13 0,-13 19-8 0,3-17 8 16,0 1-11-16,-3-3-5 0,-3 0 0 16,0-2 9-16,-1 0-9 0,2-2 6 0,-1 1 1 15,1 0-2-15,-1-3 1 0,5-4-10 16,1 1 5-16,3-4-4 0,1 2 5 0,1-1-10 15,1-1-10-15,1 2-2 0,-1-2-6 0,2 0-10 16,2 0 7-16,0 0-6 0,0 0 8 0,11 4 4 16,-4-4 15-16,13 0-13 0,-11 0 10 15,6 0 2-15,5 0-5 0,3 0-2 0,2 0 1 16,-2 0-30-16,0 0-17 0,2 0 7 16,-1 0-66-16,-2 0-37 0,20 8-18 0,-25-5-60 15,-2-2-28-15,-5 0 23 0,0 1-241 16,-4 0 1-16,0 1 43 0,-3-1 35 0,1 1 30 15,-2-1 22-15,1 1 16 0,-2 1 59 0,3-1 15 16</inkml:trace>
  <inkml:trace contextRef="#ctx0" brushRef="#br0" timeOffset="-154495.65">7388 16247 669 0,'-3'-2'329'16,"2"1"6"-16,-1 2 6 0,3 3-44 0,0-1 3 15,-1 2-17-15,2 14-20 0,-2-9-27 16,0 2-2-16,10 21-20 0,-8-15-27 0,0-1-11 15,-2-3-16-15,0-6-18 0,0 3 0 16,0-1-15-16,0-1-2 0,0-3-10 0,0 1-12 16,0-7-8-16,0 7-2 0,0-7-1 0,0 0 0 15,0 0-11-15,0 7-14 0,0-9-23 16,1-3-12-16,-1 0-3 0,5-9-4 0,0-1-8 16,1-2-3-16,4 3 1 0,-2 2 6 15,4-1-9-15,3-1-12 0,-1 6 8 0,5 1 4 16,2 3-4-16,-1 4-7 0,-9 0 4 0,21 11-1 15,-11-5 6-15,0 7 3 0,-3 0-5 16,0 2 3-16,-1 2-1 0,-3 0-7 0,0-1 6 16,-3-1 7-16,-2-2-1 0,1 1-2 0,-4-5 3 15,-3-2 14-15,0-2 4 0,0-1 14 16,-1 0-6-16,-1-1 21 0,-1-3-22 0,0 0 0 16,0 0-1-16,-3 1 0 0,0-3-7 0,1 0-4 15,0-2-2-15,0-2-9 0,0-10-19 16,2 2 14-16,0 7-17 0,11-19 10 0,-6 9-19 15,6 3 4-15,1-1 13 0,6 1-13 16,0 1 11-16,2 2 2 0,2 1-14 0,1 2-1 16,1 1 2-16,-1 7 15 0,1-2-12 0,-14 2 16 15,6 0-23-15,18 12 19 0,-16-5-19 16,-4 1 21-16,-2 0-14 0,-1 1 11 0,-4 0-12 16,-3 1-16-16,1-5-38 0,-5-1-14 15,0-4-53-15,0 0 12 0,0 0-100 0,0 6-34 16,0-6-51-16,-10 8 27 0,8-8-274 0,0-1 35 15,0-1 56-15,1-1-4 0,3 0 58 16,0-3 17-16,8-5 25 0,2-3 25 0,4-1 28 16,0-1-12-16</inkml:trace>
  <inkml:trace contextRef="#ctx0" brushRef="#br0" timeOffset="-154200.86">8277 16204 934 0,'1'4'388'0,"0"-1"-37"0,-1 2-47 16,1 2 12-16,-1 1-32 0,1 11 7 0,-1-9-13 15,0 4-40-15,9 20-4 0,-5-13-29 16,3-6-8-16,3 0-30 0,2-1-7 0,1-2-14 16,2-4-10-16,2-1-22 0,-1-1-16 0,1-2 3 15,-4-3-12-15,-13-1-14 0,12 0-8 0,2 0-20 16,13-11-6-16,-14 1-19 0,2 0-8 0,-5-1 8 16,1-2-5-16,-1-2-2 0,-4-2-31 15,-3 0 5-15,-1 0-6 0,-2 8-29 0,0-3 5 16,0-1-8-16,-13-13-13 0,6 16 6 15,-4 2 6-15,-2 0 5 0,-2 2-29 0,-4 4-25 16,8 2-14-16,-5 0-18 0,-4 0-20 0,0 0-21 16,-18 12-35-16,31-9 20 0,-8 3-199 15,9-3-96-15,0 2 36 0,3-2 30 0,4-2 25 16,1 1 53-16,2-1 5 0,13 4 17 0,0-2 6 16</inkml:trace>
  <inkml:trace contextRef="#ctx0" brushRef="#br0" timeOffset="-153683.99">9010 16186 504 0,'4'-11'378'0,"-2"1"-26"0,-2 2-19 0,-2 1-17 16,-7-4-41-16,-3 0 45 0,1 2-18 16,-5 2-27-16,0 3-16 0,-1 1-22 0,9 3-26 15,-5 0-5-15,-3 0-23 0,-18 18-6 16,16-8-7-16,2 2-22 0,2 5 1 0,-1 1-9 15,5 3-21-15,2-2-7 0,4 2-23 16,2-3 8-16,2-9-7 0,0 2-20 0,14 17 2 16,-4-19-18-16,3 1-13 0,2-7-3 15,0-3-35-15,6 1-20 0,-11-1-19 0,22-11-15 16,-13 4-9-16,2-3-18 0,-3-4 10 16,1 2-39-16,-3-3-41 0,-2-5-4 0,0-1-16 15,-3-1-3-15,-4-2-11 0,1-3 16 16,-2 0-7-16,0-5 19 0,-5 0 15 0,1 0 17 15,-1-1 11-15,2 4 24 0,-2 0 49 0,1 2 24 16,-2 1 26-16,0 15 30 0,0-3 33 16,0-1-9-16,0 3 44 0,0 0-8 0,0 4 4 15,0 8-16-15,0-7-7 0,0 1 28 0,0 10 18 16,-1 1 6-16,0 2 6 0,1 15 1 0,0-7 15 16,0 6 6-16,0 6-8 0,0 2 3 15,0 0 1-15,0 4-18 0,0 0-18 16,0 1-11-16,0-1-5 0,0 1-17 0,0-1-14 15,0 0-31-15,0 0-47 0,0-6-35 0,0-1-33 16,0-4-69-16,0-5 13 0,0-2-100 16,0-4-52-16,0-3-63 0,0-8 31 0,0 7-253 15,0-7 40-15,0 0 54 0,4 8 27 16,-2-11 37-16,0 1 20 0,1-1 19 0,0-2 36 16,2 1 12-16,10-8 56 0,0 4-42 0</inkml:trace>
  <inkml:trace contextRef="#ctx0" brushRef="#br0" timeOffset="-153447.36">9378 16072 351 0,'6'-14'515'15,"-2"5"-61"-15,-1 3-63 0,2 1-58 0,-4 3-34 0,0 2 7 16,0 1 1-16,-2 3-4 0,1 2-9 16,-4 12-16-16,4-8-14 0,-6 24-30 15,2-7-22-15,0-1-7 0,1 3-17 0,-1-4-38 16,2 1-13-16,1 1-9 0,-1-5-9 0,-2 2-32 15,4-15-21-15,0 5-32 0,0-1-30 16,0-2-24-16,11 7-45 0,-6-13 6 0,1-3-122 0,0-2-50 16,2 0-36-16,7-6 24 0,3-2-283 15,-7 0 4-15,6-3 33 0,-4 1 54 16,5-5 7-16,-5 4 50 0,3-2 48 0,2 3 21 16,2 1-11-16,-1 1 24 0</inkml:trace>
  <inkml:trace contextRef="#ctx0" brushRef="#br0" timeOffset="-152923.47">9781 16133 1042 0,'-5'-6'407'0,"2"-1"-17"0,-1 0-25 16,0 1-18-16,1 1-18 0,2-1-36 0,-2 0-18 15,3 1-40-15,0-1-23 0,0 6-29 0,0 0-9 16,11-23-23-16,-1 12-16 0,5 2-16 15,-4 2-8-15,0 1-15 0,-1 3-5 0,-10 3-16 16,11 0-14-16,1 0 0 0,15 18 0 0,-12-8-16 16,-5 0-12-16,1 2 1 0,-3 3-11 15,-2-1-12-15,-4-2 4 0,-1-2-7 0,-1-10-5 16,0 12 9-16,0 0-10 0,-13 15 7 16,6-14-2-16,-1-3 4 0,1-1-8 0,1-4 3 15,1 0-5-15,-1-2 8 0,1 0-9 16,1 0 10-16,1-1 9 0,1 0-5 0,0-2-11 15,0 1 10-15,0-1-5 0,1 2 12 0,0-1-17 16,0-1 6-16,1 1-10 0,0-1-8 16,4-1 2-16,-2 2 2 0,2 0 2 0,2 2-12 15,0-2 9-15,10 6 1 0,2-1-12 16,2 2 18-16,-2 0-12 0,0 1-1 0,0 2 0 16,1 1 11-16,-3 2-8 0,1-1 3 15,-5 3 4-15,-1-4 17 0,-3 0-1 0,-4-2 22 16,-3 0 4-16,-1-10 1 0,0 5 6 0,0-5 9 15,-14 16-5-15,0-8-6 0,-3-3-11 16,-1-4-7-16,-2 0 17 0,9-1-33 16,-7 0-37-16,-3 0-16 0,-24-16-43 0,20 8-37 15,2-2 11-15,3-2-125 0,2-2-49 0,6 1 24 16,1-2-270-16,5 0 11 0,4 2 39 16,2 13 18-16,0-12 49 0,18-10 25 0,3 12 34 15,4-2 38-15,7 4 28 0,7 4-38 0,2-3 53 16</inkml:trace>
  <inkml:trace contextRef="#ctx0" brushRef="#br0" timeOffset="-152586.07">10750 16160 573 0,'-1'0'470'0,"-1"2"-80"0,1-2 31 0,0 0-18 16,-1 0-22-16,2 0-38 0,2-2-32 16,2 1-24-16,0-1-14 0,11-3-28 0,-2 3-27 15,6 0-26-15,2-1-13 0,2 2-20 16,4-3-12-16,0 0-42 0,2 1-25 0,1 3-36 15,-17 0-61-15,10 0 2 0,2 0-136 0,2 0-44 16,-2 0-79-16,-4 0 27 0,11 12-265 0,-22-9 14 16,-4 0 34-16,-4 1 47 0,-3-1 28 15,-1 1 35-15,-3 0 29 0,-5 5-6 0,-6 1 15 16,-3 0 15-16</inkml:trace>
  <inkml:trace contextRef="#ctx0" brushRef="#br0" timeOffset="-152402.09">10858 16320 272 0,'-8'4'594'0,"4"-1"-99"0,1-1-48 16,0 0-35-16,2-1-28 0,1 1-44 0,3 0-29 16,3-1-41-16,2-1-32 0,13 1-24 0,-8-1-25 15,7 0-18-15,6 0-34 0,5 0-21 0,0 0-54 16,1 0-40-16,37 9-1 0,-55-9-109 16,8 0-73-16,0 0-60 0,-1 0 20 0,-3 0-281 15,-5 0 9-15,-3 0 53 0,-10 0 30 0,0 0 24 16,9-7-6-16,-26 4 57 0,0-2-8 15,-8 2 13-15</inkml:trace>
  <inkml:trace contextRef="#ctx0" brushRef="#br0" timeOffset="-148336.7">11683 16027 759 0,'0'0'297'16,"0"0"-32"-16,0 0-26 0,13-12 28 0,-13 12-15 15,0 0-56-15,0 0 19 0,19-22-27 16,-17 20-27-16,-1 0 6 0,0 0-18 0,-1 1-17 15,0 1-13-15,1-3 10 0,-1 3-1 0,0 3-9 16,0 1 33-16,0 4 3 0,-1 10 10 0,1-7-5 16,0 7-9-16,0 4-17 0,-9 27-2 15,6-20-10-15,0-2-1 0,0 0-5 16,0-1-22-16,-1-2 4 0,2 3-11 0,0-6-8 0,1-1-17 16,-1 0 2-16,0-4-19 0,1-3 16 15,-1-4-26-15,2-9 3 0,0 7-13 0,0-7-32 16,0 8-5-16,0-8-30 0,0 7-26 15,0-7-37-15,0 0 11 0,0 7-88 0,0-7-29 16,-5 5-29-16,6-8-49 0,-1 1 28 0,0-3-201 16,0-1-24-16,0 0 6 0,1 1 52 15,4-8 29-15,0-1 28 0,-2 3 40 0,3-4-7 16,-1 3 33-16,9-1-1 0</inkml:trace>
  <inkml:trace contextRef="#ctx0" brushRef="#br0" timeOffset="-147571.14">12094 16093 452 0,'0'1'382'0,"0"-1"-48"0,0 0-16 0,-2 1 1 16,2-1-42-16,-1 0 11 0,1 0-13 15,-2-1-19-15,0 0-4 0,0 0-35 0,-2 0-13 16,1 0 3-16,1 1-7 0,0-2-5 0,-1 1-19 16,0 1-2-16,0 0-1 0,0 0 1 0,1-4-26 15,0 3 8-15,1-1-44 0,0-1-7 16,1 1-13-16,1 0 7 0,1-2-21 0,0 0 0 15,9-5-12-15,-1 2-10 0,4 2-8 16,0-2 4-16,-14 7-23 0,12 0 6 0,2 0-8 16,14 19 1-16,-13-6-15 0,-7 5 7 0,1 1-5 15,-3 2 9-15,-3 0-11 0,-2-2-6 0,-1 2 9 16,0-11-9-16,0 3-4 0,0 3 2 16,-14 17 18-16,6-18 5 0,-2 0-25 15,-1-2 18-15,-3-1-5 0,0 0 5 0,-1-3-4 16,1-1 4-16,-3-3-13 0,1 0 16 0,0 0-9 15,1-1-9-15,2-1-1 0,2-1 19 0,3-1-15 16,0 0 9-16,3-1-6 0,1 0 7 16,0 0-24-16,1 3 4 0,0-3-3 0,1 0-2 15,0 2 7-15,1-2 8 0,1 0-22 16,0 0 17-16,0 0-10 0,0 0 13 16,24 13 8-16,-8-6-16 0,3 0 6 0,0-2 3 15,4 2-9-15,1-1-5 0,1-2-1 0,-1 3 18 16,1 0-2-16,0 0-22 0,-1-2-10 0,-3 0-18 15,-1 0-15-15,-1-3-22 0,-5 3-42 16,-3-4-21-16,-2 1 14 0,-1-1-75 0,-4-1-47 16,-1 0-19-16,-1 0-48 0,-2 0 29 0,0 0-243 15,-2-3 12-15,1 3 40 0,-2-3 35 16,0 0 37-16,0 1 56 0,-2-1 1 0,1-1 31 16,-2 2-1-16,-8-4 42 0</inkml:trace>
  <inkml:trace contextRef="#ctx0" brushRef="#br0" timeOffset="-144448.34">6006 17372 853 0,'0'-17'382'0,"13"17"-56"0,3-30 59 0,-14 24-48 15,-2-1-15-15,1 3 6 0,-1-2-34 16,1 3-20-16,-1-1-30 0,0 4-28 0,0 0-31 16,-6 2-10-16,3 3-10 0,-7 9-18 0,-3 3-16 15,-3 2-11-15,3 3-3 0,2-2-12 0,0 3-15 16,4-3-18-16,0 3 4 0,2-4-18 15,2 0 12-15,3-12-24 0,0 3 8 0,0-1-10 16,11 4 5-16,2-4-1 0,5 1-9 16,-1-4-14-16,5 1 10 0,0-3-3 0,1 1-8 15,-5 3 1-15,3-2-5 0,-4 4 3 16,1-1 0-16,-4 0-12 0,-1 2 23 0,-3 1-7 16,0 3 2-16,-4-1-4 0,-1-5 19 15,-3 1-13-15,-1-2 6 0,-1-8-1 0,0 7-1 16,-11 14 4-16,-2-11-14 0,1 2-7 0,-5-3-13 15,-2-2-27-15,-5-3-36 0,2 1-64 16,0-1-31-16,11-4 15 0,-3 0-156 0,-18-12 27 16,11 0-246-16,10-6-57 0,-5 0 30 15,4-4 47-15,5 0 67 0,0-4 16 16,0 2 17-16,2-2 22 0,4 1 30 0,-1 1 34 16,2 14-3-16,0-5 23 0</inkml:trace>
  <inkml:trace contextRef="#ctx0" brushRef="#br0" timeOffset="-144265.85">5983 17357 471 0,'9'-12'435'16,"2"3"-73"-16,-1-2-53 0,4 2 67 16,1-1-22-16,4 0-15 0,2 1-31 15,3 1-10-15,1 1-33 0,-1 1-9 0,1 1-40 16,2 2-14-16,1 1-32 0,-3 0-55 0,-4 2-26 16,0-1-61-16,-13 1-3 0,4 0-127 0,1 0-49 15,6 12-76-15,-9-11 19 0,-4 1-271 16,0 0-1-16,-1 0 36 0,0-2 29 0,1 0 46 15,-6 0 24-15,9 0 24 0,9-16 15 0,-9 10-4 16</inkml:trace>
  <inkml:trace contextRef="#ctx0" brushRef="#br0" timeOffset="-143668.74">6463 16987 412 0,'-1'-7'489'0,"1"2"-78"16,0 0-58-16,-2-2 29 0,2 2 1 0,-2 0-55 15,2 1-18-15,0-1-27 0,0-2-36 16,0 7-24-16,0-8-27 0,11-16-18 0,-2 9-24 16,5 4-11-16,-1 1-12 0,4 5-9 0,-2 1-28 15,4 4-15-15,-10 0 3 0,6 0-10 16,15 11-14-16,-15-2 2 0,-3-1-6 0,-1 3-10 15,-2 2 1-15,-4 1-5 0,1-4-8 0,-3 5 0 16,-3-5-7-16,0-1-1 0,0-9-9 16,0 8 5-16,0 2 0 0,-14 11 0 0,5-11-2 15,1-3 2-15,-1 0 1 0,-3 2-11 0,2-6 4 16,2 2-2-16,0-2 3 0,2-1-21 0,1 3 21 16,-1-3-6-16,3-2-6 0,0 1 3 15,0 1 7-15,1 0-9 0,0-2 9 0,1 1-11 16,1-1 0-16,0 0 13 0,0 0-12 15,7 0 0-15,-1 1 3 0,-1 1-2 0,1-1 7 16,13 4-5-16,-2 2-10 0,-2 0 7 0,1 1-12 16,0 4 14-16,-3-3 5 0,1 5-8 15,-4-1 10-15,0-1-9 0,-1 1-1 0,-3 5 6 16,-3-8 15-16,-1 0 3 0,-2 0 14 0,0-10-2 16,0 7 29-16,0 3-3 0,-18 11-10 15,8-9-2-15,-7-4 15 0,3 1-24 0,-3-3 2 16,1 0-11-16,-3-1 6 0,1-1-10 0,-4-1-6 15,2-2 2-15,1-1-12 0,9 0 1 0,-4 0 0 16,-3 0-19-16,-14-13-21 0,18 6-9 0,0 1-34 16,4-3-28-16,2 0-43 0,4 2 12 15,2 2-87-15,1-1-28 0,0 6-32 0,0 0-65 16,0-9 29-16,0 9-254 0,13-14 34 16,0 7 42-16,-4 4 51 0,-1 2 16 0,0 1 28 15,-8 0 59-15,13 0 10 0,3 0 56 16,24 13 10-16</inkml:trace>
  <inkml:trace contextRef="#ctx0" brushRef="#br0" timeOffset="-143031.55">7039 17554 780 0,'-2'-5'381'0,"-1"2"-42"0,2 3-26 15,0-2-35-15,1 4-33 0,1 0 59 0,0 1-16 16,1 2-22-16,-1 1-27 0,4 9-14 0,2 2-11 16,-5 0-10-16,-2-4-11 0,1-1-16 0,-1-12-10 15,0 9-12-15,0-1-23 0,0 0 11 16,0-2-27-16,0-6 3 0,0 10-23 15,0-5 6-15,0-5-4 0,0 0-14 0,0 7 1 16,-10 0 0-16,10-9-31 0,-1-1-12 0,1-1-5 16,2 1 6-16,1-2-16 0,-1-2 2 0,10-4-7 15,0 0-11-15,6 3 4 0,-6 0-15 16,5 2 9-16,-1 1 7 0,-9 5-12 0,5 0 10 16,2 0-9-16,2 0-6 0,17 17-7 0,-15-9 4 15,-2 4 12-15,-1-2-9 0,-1 2 7 16,-2 0 2-16,1-2-17 0,-7 0 17 0,2-1-7 15,-3 0 6-15,-2-4-4 0,-1 0 2 0,2-2-7 16,-3 1 20-16,1-1-10 0,-1-1 9 16,0 0 1-16,0-1 1 0,-1-1 20 15,-1 0 3-15,0 0-27 0,0-1 20 0,1-3-23 16,1 1 13-16,0-1-10 0,0-1-1 0,1 1-10 16,8-10 13-16,2 0-31 0,0 0 16 15,1 5-8-15,4-2 23 0,3-1-14 0,0 3 8 16,2 4-14-16,0 2-3 0,-12 3 8 15,1 0 12-15,5 0-9 0,15 15-10 0,-18-6 15 16,-1-1-8-16,-5 6 11 0,-3 1-12 0,-3-1 1 16,-1-6-10-16,0 4 10 0,0-3-21 15,0 1-29-15,0 0-31 0,-13 4-53 0,10-7-40 16,1-4 18-16,-2-1-134 0,3 1-37 0,-2-6 31 16,3 3-273-16,0 0 20 0,1-2 42 15,1-1 61-15,3-1 14 0,9-6 33 0,1-1 37 16,2 2 24-16,2-4 25 0,0 0-2 0,3 2-6 15</inkml:trace>
  <inkml:trace contextRef="#ctx0" brushRef="#br0" timeOffset="-142731.75">7838 17631 603 0,'5'-2'410'15,"1"6"-23"-15,-2-1-51 0,-2 1 39 0,-1 1-14 16,0 0-32-16,0 5-11 0,-1-1 0 0,0 6-27 16,0 2-5-16,-12 22-37 0,12-18-5 15,0 6-19-15,0-16-35 0,0 5-14 16,0-2-23-16,15 13-23 0,-2-18 6 0,1-1-26 15,-1-8-9-15,-5 0-24 0,3 0-4 0,17-12 6 16,-12 4-24-16,2-3-28 0,0-1-20 0,0-3-13 16,-1 0-2-16,-1-4-6 0,1 1 15 15,-5-1-14-15,-3 2 1 0,-3 1 3 0,-2-1-17 16,-2 4 3-16,-2 13 4 0,0-10 1 16,0 1-3-16,-23-5-13 0,6 11-6 0,-5 0-24 15,10 3-6-15,-5 0-8 0,-4 0 6 16,-21 15-54-16,22-10-38 0,3 2-3 0,1 1-33 15,4-4-49-15,3 0-36 0,3-2 30 0,4 2-239 16,2-3 21-16,0-1 31 0,0 0 13 16,14 2 28-16,1 3 25 0,6-4 42 0,-12-1 45 15,11 0-25-15</inkml:trace>
  <inkml:trace contextRef="#ctx0" brushRef="#br0" timeOffset="-142250.97">8435 17653 1025 0,'6'-5'338'0,"-5"0"10"0,2-2-45 0,-1 2 27 16,-3 0-11-16,0-1-11 0,0 2-16 0,-1 1-16 16,-1-1-26-16,-2 0-8 0,-1 1-20 15,-2 3-27-15,-8 4 9 0,6-4-24 0,-18 13-36 16,10-4 6-16,0 4-10 0,2 2-11 16,1 3-2-16,5 2-18 0,2 0-1 0,3 1-22 15,2-4-15-15,1 3 3 0,2-9-10 16,0 1-19-16,19 17 1 0,-6-19-30 0,-2-4-5 15,1-6-25-15,-4 0-23 0,1 0-22 0,18-16-10 16,-9 7-8-16,-1-5-36 0,-1-1 1 16,2-2 17-16,1-1 10 0,-1-3-26 15,-1-1-29-15,-2-4-16 0,-1 0 10 0,-1-4 9 16,0-1 0-16,-2 1 15 0,-1-1 10 0,1 0 14 16,-5-1 13-16,-2 3 14 0,1 0 32 0,-4-3 16 15,0 3 40-15,-1 15-2 0,0-5 56 16,0 1-1-16,-13-18 0 0,9 21 15 0,-1 6-12 15,2 3 12-15,-2 1 2 0,1 4-2 0,0 4 9 16,0 1-5-16,-7 10 1 0,3 1-1 16,1 7-2-16,-1 2 11 0,3 3-15 0,1 1 20 15,-1 1-14-15,2 4-6 0,2 0-20 0,0 1 12 16,0-2-35-16,1 2-11 0,0-20-25 16,0 10-26-16,0 5-24 0,0-1-34 0,13 24 9 15,-6-30-112-15,-3-3-22 0,4-3-16 16,-6-5-99-16,9-1 28 0,-1-1-238 0,6-3 40 15,6-1-5-15,-2-1 36 0,-7-4 54 0,8 0 44 16,27-11 46-16,-19 3 1 0,2-4 15 0,-1-2 10 16</inkml:trace>
  <inkml:trace contextRef="#ctx0" brushRef="#br0" timeOffset="-142005.32">9110 17483 523 0,'8'-17'464'0,"-1"3"-83"0,-3 2-21 0,0 4-24 16,-1-1 15-16,-1 3-47 0,-1 1-23 0,0 4-7 15,-1 1-26-15,-2-2 2 0,0 5-15 16,0 3-8-16,-3 8 2 0,-1 6 3 0,-1 4-36 16,3 4 10-16,-1 1-26 0,1-1 4 0,2 1-16 15,-1 4-19-15,0-6-16 0,-2 4-15 16,4-4-25-16,1-15-38 0,0 8-53 16,0 1-30-16,0-4-50 0,0-4-33 0,0-3 12 15,0-2-172-15,0-8-73 0,0 0 31 0,13 6-282 16,-9-10 52-16,0 1 42 0,6-6 79 15,2-6 26-15,-1 3 3 0,1 2 55 0,-1-3 17 0,4 1-26 16,2 3 53-16,-1-5-1 0</inkml:trace>
  <inkml:trace contextRef="#ctx0" brushRef="#br0" timeOffset="-141535.07">9326 17551 1203 0,'2'-10'521'0,"1"1"-62"0,4-4-35 16,-2-1-19-16,3 2-34 0,0 0-46 0,3 4-13 15,2-1-29-15,2 1-29 0,-1 4-34 16,-7 4-15-16,4 0-6 0,2 0-38 0,20 14-17 16,-17-5-26-16,-3 5 2 0,0 0-27 0,-4 1 9 15,-1 0-31-15,-3 3-29 0,-5 1 21 0,0-11-15 16,0 6-6-16,0 0-27 0,-16 21 7 16,7-18-10-16,0-6 4 0,0-1-9 0,-3 2 14 15,1-5 2-15,1-2-14 0,1 0 7 0,2-2 2 16,0-3-13-16,7 0 3 0,0 0 3 15,-8 0 17-15,8 0-29 0,-7 0 3 16,7 0-4-16,0 0-6 0,-7 0-2 0,0-11 20 16,6 9-14-16,2 2-8 0,1-2 10 0,1 0-24 15,1 2 13-15,2 0-15 0,0 0 3 16,0 2 1-16,10 5-4 0,0-2 4 0,3 1 16 16,-3 3 2-16,-2 1-13 0,-1 4-2 0,-2 0 4 15,-2 2 2-15,0 6 18 0,-1 1-10 16,-8-14 2-16,0 4 2 0,-15 17 17 0,2-16-8 15,-2 0 8-15,-4-4 12 0,1-3-26 16,-7-1 12-16,3-2-10 0,-2-4 22 0,12 0-27 16,-9 0 28-16,-1 0-22 0,-24-13-15 15,22 7-34-15,6 0-40 0,-2-3-27 0,4 4 10 16,2-7-148-16,4 0-43 0,3-3 27 16,2-1-318-16,5 8 33 0,0-4 41 0,19-24 55 15,-5 18 13-15,3 0 45 0,8 0 26 0,8 1 25 16,14 0 20-16,7 3 6 0,6 2-6 15</inkml:trace>
  <inkml:trace contextRef="#ctx0" brushRef="#br0" timeOffset="-141206.2">10522 17690 529 0,'-2'-3'513'0,"-1"1"-30"0,1-1-23 15,0 2-35-15,0-1 4 0,1 0-27 0,1 2-29 16,-3-3-28-16,4 3-10 0,1 0-43 0,0-2-29 16,3 1 4-16,3-1-26 0,11 2-28 15,-1-4-24-15,6 4-13 0,-4-2-40 0,2 0 17 16,-11 2-35-16,7 0-10 0,2 0-76 0,0 0-36 15,0 0-47-15,0 0-59 0,-5 0-65 16,14 11 16-16,-22-11-163 0,1 2-52 0,-5-2 32 16,-1 3-249-16,-1-1 52 0,-2 1 31 0,-2 0 58 15,-1 1 34-15,-8 5 30 0,0 1 25 16,-1-7 12-16,-4 6 34 0,-1-1 0 0,1 0 36 16</inkml:trace>
  <inkml:trace contextRef="#ctx0" brushRef="#br0" timeOffset="-141019.7">10358 17883 395 0,'-12'7'596'16,"-1"-2"-119"-16,6 2-49 0,0-3-42 0,4 1-18 16,1 1-26-16,2 0-35 0,6-1-40 0,7 0-33 15,8-3-7-15,3 3-37 0,4-1-21 16,1 0-31-16,3-2-39 0,-17-2-57 16,9 0-25-16,6 0-1 0,0 0-169 0,-1 0-49 15,30-14 19-15,-34 13-342 0,4-1 41 0,-15 2 48 16,8 0 47-16,4 0 34 0,3 0-21 15,11 0 44-15,2 0 30 0,47 11 11 0,-36-7 6 16</inkml:trace>
  <inkml:trace contextRef="#ctx0" brushRef="#br0" timeOffset="-139271.55">11610 17740 483 0,'0'0'305'0,"15"0"-20"0,-15 0 2 0,0 0-23 16,0 0 2-16,14 0-3 0,4-10-40 15,-15 10-25-15,0 0 61 0,0-1-18 0,0 1-19 16,2-1 7-16,-3-2-22 0,1 3-7 0,-1-2-7 16,2 2-7-16,-1-3-17 0,-1-1-3 0,1 2-19 15,1-1-4-15,-2 0-14 0,0-4-25 16,1 2-15-16,-1 0 8 0,-3-4-14 0,1 1-3 15,0-8-28-15,0 0 15 0,0 0-9 16,-8-20-2-16,1 16-16 0,-2 3-6 0,-2 1-4 16,-1 5 13-16,-2-3-10 0,-6 6-10 0,0 2-1 15,0 3 3-15,-1 1-15 0,7 2 19 16,-2 0-13-16,-25 11 13 0,18-3-18 0,2-1 16 16,1 3-19-16,3 1 8 0,1-2 12 0,4 5 6 15,4-2-12-15,3-2-3 0,1 0 11 16,4 1 9-16,0-11-19 0,0 10 7 0,18 19-14 15,-7-16 3-15,4 3 13 0,0-3-13 0,2 1-12 16,2 3 16-16,-2 0-21 0,2 0 16 0,-3 0 1 16,10 8-5-16,-3 0-15 0,-2 0-7 15,-4-4 3-15,-2 0-1 0,-2-3-3 16,1-3 27-16,-10-1-14 0,-2-2 11 0,-2-12-7 16,0 10-1-16,0-3 32 0,-16 8-25 0,5-5 21 15,-5-7 4-15,2-2-9 0,6-1 18 0,-8 0 1 16,-17-11-4-16,11 8 7 0,3-2-3 15,-1-2 18-15,3-1 16 0,3-4-30 0,2 2 9 16,4-1-14-16,4 1 14 0,4-2-24 0,0 0-7 16,0 5 3-16,15-17-5 0,-2 5-4 15,3 3-72-15,3-1-23 0,1 0-29 0,4 1-44 16,2 1-43-16,6 3 17 0,5-2-131 0,-2 0-52 16,2-1 32-16,1 2-267 0,0-1-22 15,-3 2 59-15,-2 2 34 0,-4 0 41 0,0-1 79 16,1 3-7-16,-2 1 41 0,-2 0 38 15,3 4-9-15,2 1 48 0,-2-3-13 16</inkml:trace>
  <inkml:trace contextRef="#ctx0" brushRef="#br0" timeOffset="-135228.4">12154 17800 664 0,'0'-14'369'0,"0"14"-71"16,14 0 1-16,-14 0-26 0,0 0-24 15,0 0-11-15,0 0-30 0,0 0 44 16,-12 0-20-16,-6 13-29 0,-10 10-11 0,-5-1-17 16,0 2-25-16,-1 0-16 0,2 0-14 0,-4 4-6 15,2-4-11-15,1-2-21 0,3 0-16 16,1-1 13-16,-1-2-3 0,5 2-29 0,3-3 0 16,3-7-51-16,2 2 2 0,4-2-1 0,2-8 1 15,2 1-31-15,8 2-36 0,-4-5-12 16,-2 0 2-16,7-1-27 0,12 0-17 0,-13-2-27 15,3-4-10-15,6 2-13 0,1-1-16 0,0 1 16 16,16-1-96-16,-5-3-41 0,0-2-31 0,10-2-18 16,-5 0 0-16,2 0 21 0,-3-5 21 15,9 3-30-15,2 0-3 0</inkml:trace>
  <inkml:trace contextRef="#ctx0" brushRef="#br0" timeOffset="-135011.64">12189 17874 428 0,'30'-15'326'15,"-6"2"-1"-15,-3-1-57 0,2 2 19 0,-4 0-36 16,-4 2-4-16,-3 3-15 0,0 2-36 15,-5 2-22-15,-4 3 71 0,-3 0 18 16,1 3-19-16,-5 2-13 0,-7 6-7 0,-8 11-10 16,-7-2-35-16,-2 1-18 0,-1 2-13 0,-4 3-11 15,-1-4-10-15,-3 4-16 0,-2 0-23 16,2-2-11-16,-1-1-35 0,2-1-39 0,1-1-25 16,-1 4-14-16,12-7 3 0,-5 1-118 15,7-5-23-15,-2-2-47 0,0-2-39 0,9-3 26 16,0-3-249-16,10-1 12 0,-1-1 17 0,6-2 47 15,0 0 5-15,6-5 65 0,6 1 10 0,-4 5 18 16,-1-2 12-16</inkml:trace>
  <inkml:trace contextRef="#ctx0" brushRef="#br0" timeOffset="-125436.71">16261 12901 840 0,'0'0'378'0,"-14"0"-28"16,14 0-70-16,0-12 3 0,0 12-53 15,0-30-7-15,12 21-25 0,3-4-13 0,3 3-18 16,2-1-9-16,0 5-29 0,1 0-15 0,0 3-5 16,-11 3-3-16,6 0-24 0,17 17 12 15,-14-3-1-15,-4 4-4 0,1 1-1 0,-5 3-5 16,3 2-1-16,-8 2-5 0,-2-1-17 16,-3 5 14-16,-1-18-3 0,0 6-15 0,0 4 13 15,-13 23-16-15,6-24-2 0,-3-2-11 0,0-2 8 16,-2-3-14-16,1 1 3 0,0-4-6 0,-1-1 4 15,4-5-13-15,-1 1-23 0,2-3 15 0,2-1-22 16,0-1-1-16,5-1-7 0,0 0-29 16,0 0-8-16,-11-12 14 0,11 7 5 15,3-11 2-15,1 1 3 0,3-4-37 0,5-1 6 16,1-1 14-16,1 3-14 0,1-1 0 16,3-2 30-16,7 0-9 0,-1 0-5 0,-1 0 16 15,4-1 4-15,-3 0-15 0,1 0 3 0,-3 1 49 16,-1 0-18-16,2 0 3 0,-6 5-2 15,1-1 17-15,-3 3-2 0,0 1 4 0,-4 3 7 16,-2 1 7-16,-3 4 6 0,-3-2-15 16,-1 3 14-16,-2 3-9 0,-2 3 23 0,0 1 0 15,-10 9 3-15,3 2 18 0,-4 2 12 16,-3 4 6-16,3 0 10 0,-3 1 1 0,3 1-8 16,-3 1 16-16,3-2-11 0,-2 2-12 15,2 0-9-15,1 1-8 0,2 2 7 0,7-4-5 16,3-10-20-16,0 3 0 0,17 19-8 0,-4-17 9 15,11-3-19-15,-1-2-26 0,3-2-37 16,3-1-38-16,1-4-47 0,3 0 13 0,0-4-126 16,-5-1-49-16,-12 0 28 0,5 0-309 15,1 0 21-15,25-15 33 0,-24 10 77 0,-2-2 19 16,2-1 14-16,-2-1 46 0,2-1 35 0,-4 0 27 16,2 0 23-16,2-1-21 0</inkml:trace>
  <inkml:trace contextRef="#ctx0" brushRef="#br0" timeOffset="-125205.6">17299 12966 967 0,'-1'-3'394'16,"0"-1"45"-16,-1 1-32 0,-1 1-44 0,3-1-33 15,0 0-33-15,3-1-37 0,0 1-25 0,2 1-30 16,11-5-22-16,-1 0-9 0,2 3-26 15,2 1-17-15,1 0-41 0,0 1-44 0,-3-1-35 16,3 2-2-16,0 0-122 0,1 1-65 16,-7-3-68-16,-4 3 21 0,-1-2-255 0,1 1 4 15,-6 1 72-15,2 0 17 0,-6 0 29 0,0 0 31 16,0 0 4-16,0 0 52 0,5 11-3 16</inkml:trace>
  <inkml:trace contextRef="#ctx0" brushRef="#br0" timeOffset="-125008.07">17292 13084 924 0,'-5'3'443'0,"2"-1"-34"0,0 0-11 15,3 1-28-15,2-1-5 0,2 1-47 16,3-1-27-16,11 1-37 0,7-1-24 0,-12-2-19 16,8 0-56-16,8 0-56 0,2 0-56 15,1 0-3-15,1 0-150 0,3 0-70 0,-4 0 17 16,37-10-344-16,-35 6 44 0,-3 3 31 0,-1-1 29 15,2 2 55-15,-3-2 17 0,-16 2 24 0,7 0-2 16,7 0 15-16,2 0 33 0</inkml:trace>
  <inkml:trace contextRef="#ctx0" brushRef="#br0" timeOffset="-123303.34">18393 12779 470 0,'0'0'355'15,"0"-14"-53"-15,0 14 2 0,-14-25-16 0,1 18-14 16,6 3-33-16,1-1 19 0,0 2 30 0,2-1-24 16,3 1-19-16,-2 1-21 0,3-1-16 15,0 3-36-15,0 0-14 0,0 0-10 0,23-19-21 16,-6 11-17-16,7 0-8 0,1 2-3 16,2 2-14-16,-1 1-6 0,-14 3-5 0,7 0-16 15,21 12-3-15,-21-2-11 0,-4 1-3 16,-1 0 3-16,-4 5 0 0,-3 2-13 0,-4 1-9 15,-2 0 15-15,-1-9-10 0,0 4-6 0,-14 18 3 16,6-15-1-16,3-2-3 0,-7-1-14 0,0-2 11 16,-1 2-3-16,1-5 1 0,1 0-6 15,-2-3-5-15,5-3 5 0,0-1-5 0,-1 1-4 16,3-3 10-16,-1 0 3 0,7 0-4 0,0 0 1 16,0 0-7-16,-7 0-5 0,7 0 2 0,0 0-15 15,-10-12 6-15,11 10-1 0,3 0-5 0,2-2-4 16,-1 1 7-16,2 2-12 0,11-3 15 15,2 3-5-15,1 1 8 0,-11 0 7 0,5 0-11 16,18 9-7-16,-14-3 9 0,-3 2 0 0,-1 2 1 16,-6 3-3-16,3 1 5 0,-2 1-8 15,-3-1 0-15,-2 3 2 0,-1-2 2 0,-4-1 7 16,0-14-11-16,0 12 9 0,-12 14-1 16,4-13 15-16,-5-2 9 0,1 0-5 0,-3-6 3 15,-2 2 6-15,-2-2 4 0,-4 0-8 16,0-3-1-16,10-2 1 0,-7 0-4 0,-3 0-5 15,-3 0-5-15,-2 0-14 0,-1 0-4 0,-25-14-1 16,29 12-1-16,1-1-10 0,6 0 14 16,4 1-5-16,6 0 5 0,-1 0-3 0,2 1 8 0,2-1 0 15,2-1-7-15,1 1-10 0,3 2 15 16,2-3-6-16,3 1 1 0,-1 0 0 16,12-1 6-16,4 0-14 0,0 1 6 0,1 2 10 15,1 0 10-15,-11 0 6 0,4 0-5 0,5 0-2 16,20 15 13-16,-20-6-7 0,-1 1 5 15,-4 2-4-15,-1 1-7 0,-4 1 8 0,-5 0 3 16,1 1-9-16,-4 2-2 0,1-5-19 0,-4-12-15 16,0 9-26-16,0-1-14 0,0-1 7 0,0 0-118 15,0-7-54-15,-12 15-60 0,10-10 30 16,2-5-253-16,0 0 5 0,0 0 82 16,0 0 16-16,11 9 38 0,-3-9 47 0,0 0 10 15,-1-1 10-15,4 1 33 0,6 0-26 0</inkml:trace>
  <inkml:trace contextRef="#ctx0" brushRef="#br0" timeOffset="-113310.76">15703 12584 892 0,'0'0'311'0,"0"0"-30"16,0-12-7-16,0 12 0 0,0 0-34 0,0 0 32 16,-17 13 7-16,12 10 3 0,2 3-2 15,-1 6-18-15,1 7-4 0,-1 4-18 0,0 5-16 16,-1 4-12-16,1 5-19 0,-4-1-17 0,2-1-17 16,-1 1-23-16,-1-3-3 0,-2 1-12 15,1-11-16-15,1 1-16 0,3-3 3 0,-2-4-12 16,0-2-10-16,3-6-5 0,0 2-26 15,-1-2-32-15,1-7-11 0,0-4 1 0,0-1-14 16,2-5-14-16,-2-5-36 0,2-2-38 0,2-3 11 16,0-2-92-16,0 0-28 0,0 0-35 15,-5-12-50-15,5 5 27 0,2-12-244 0,-2 9 13 16,0-5 42-16,11-26 30 0,-5 13 32 0,0-2 37 16,-1 3 11-16,1-4 51 0,-1 0 14 15,2-1 0-15</inkml:trace>
  <inkml:trace contextRef="#ctx0" brushRef="#br0" timeOffset="-112022.84">15656 12506 993 0,'2'-3'333'0,"-2"0"-26"0,3 0-48 0,-1 0-6 16,0 0-31-16,2 1 40 0,1-2-24 0,2 2-22 15,8-5-6-15,1 1-1 0,4 1-31 16,3 0 0-16,2 3-26 0,6-1 2 0,3-1-19 16,-3-1-4-16,3 2-6 0,4-3-21 15,3 1-6-15,3-1-9 0,2 2-7 0,3-2-10 16,5 4-6-16,0-3-15 0,4 1 5 0,7 2-6 16,3 0-8-16,4 2-9 0,0-1 4 15,-35 1-7-15,20 0-5 0,82 12 3 0,-56-8-16 16,7 2 11-16,0 2-2 0,4 1-9 0,1 0 4 15,2 3-2-15,-1-2 4 0,3 1-3 16,-1 1-10-16,0 2 3 0,-1 0-11 0,-1-2 14 16,0 0-3-16,-2-1-5 0,1 0 4 0,0-2-8 15,1 1 3-15,-2 0 5 0,3-1-17 16,-2-3 10-16,-5 1 4 0,-2-2-18 0,-1 1 1 16,-5-1-14-16,-5-2 10 0,-8-1 9 15,-6-2 2-15,-9 2-6 0,-6-1 1 0,-7-1 8 16,-4 0-4-16,-1 0-4 0,-21 0 15 15,6 0-6-15,-1 0-4 0,0 0 6 0,-4 0-13 16,-2 0 15-16,-4 0-7 0,-1 0 8 0,4-10-6 16,-8 10 2-16,-2-1-6 0,1 1 8 0,-1 0-7 15,1-1 8-15,-2 1-6 0,1 0 6 16,0 0 4-16,-3 0-5 0,0 0-4 0,0 0 2 16,0 0-9-16,6 0 11 0,-6 0-2 15,0 0-7-15,0 0 0 0,7 0 2 0,-7 0-1 16,0 0 4-16,0 0-3 0,0 0 0 0,0 0 2 15,0 0 10-15,10 10-16 0,-10-8 0 0,0 2-1 16,0-2 4-16,-1 1 6 0,0 1 3 16,-4 13-1-16,0 0 13 0,-1 3 6 0,0 3 4 15,-1 4 2-15,-2 0 2 0,2 5 10 0,-2 1-7 16,-1 2-4-16,3 4 3 0,-1 4-11 16,1-4 2-16,2 1-3 0,-2 0 0 0,1-4 3 15,1-1-5-15,1-2-3 0,0-3-6 0,-1 0 3 16,-1-4 2-16,3-3-1 0,-1-5 5 15,0-2-3-15,2-4 2 0,-2-3 2 0,2-1 0 16,1-1 15-16,0-2-7 0,0-1 24 16,1-3-12-16,0 3 11 0,-1-1-17 0,0-1-11 15,1-1 13-15,-2 1-5 0,2 0 3 0,0 0-3 16,-1 0-18-16,0-1-7 0,0 1-2 0,1-2 15 16,-1 1-6-16,-1 1-7 0,-2-2-15 15,0 1 17-15,-3 0-17 0,-10 4-3 16,1-2 6-16,-4 1 8 0,-2 0-9 0,0 0-3 15,-3 0 12-15,-5 1 2 0,-1-1 0 0,0 0-14 16,-3 0 5-16,2 0 10 0,-3 0-9 0,-1-2 5 16,-3 2-10-16,-2-3 7 0,-4 1 10 15,-1 0-14-15,-3 3 9 0,-4-4 1 16,-1-1-8-16,-1 0 15 0,26 0-9 0,-15 0 7 16,-8 0-4-16,-5 0-4 0,-65-13-5 0,56 9 0 15,-2 0 13-15,-1 0-1 0,-7-1-9 0,0 0 10 16,-2 1-1-16,-4-3 0 0,-1 2-8 15,1-2 12-15,3 2-13 0,-1 0 9 0,2-2-7 16,2 1 9-16,1 2-8 0,-1-1 2 0,-1 5-8 16,1-4-1-16,-1 1 7 0,5 0-5 15,-3 1 3-15,0-1-1 0,2 1 12 16,-3 0-9-16,3 1-4 0,-2 1 12 0,-3-2 1 16,-1 0-10-16,1-1 9 0,1 3 1 15,0-2-5-15,-1 1 5 0,3-1-19 0,40 2 12 16,-19 0 2-16,-4 0-7 0,-3 0-4 0,-4 0 15 15,6 0-1-15,-2 0-1 0,4 0-12 16,-58-11-1-16,61 10 16 0,0-2 2 16,5 1-12-16,-3 0 5 0,4 0 1 0,0 2 4 15,2-3-15-15,3 1-1 0,4-1 11 16,4 3 5-16,2-1 0 0,5 0 11 16,4-1 2-16,4 1 3 0,4 1-18 0,5-1 0 15,2 0 11-15,1 1-2 0,2 0-2 0,2 0 0 16,-1-2-1-16,1 2-15 0,2 0 4 0,-2 0 16 15,3 0-4-15,-4 0-18 0,3 0 15 0,0 0-1 16,2 0-22-16,0 0 19 0,0 0 1 16,0 0-5-16,0 0-11 0,0 0-5 0,0 0-17 15,0 0-14-15,0 0-25 0,0 0-17 0,-7 4-13 16,7-3-46-16,2-1 14 0,-1 0-111 16,3-1-81-16,-2-1 27 0,3 2-268 0,0-2 38 15,8-4 42-15,-5 0 55 0,0 0 16 16,1-3 65-16,-1 2 8 0,2 0-21 15,-6 4 71-15,3-2 10 0,-1 2 20 0</inkml:trace>
  <inkml:trace contextRef="#ctx0" brushRef="#br0" timeOffset="-104351.4">16263 14459 888 0,'13'0'287'0,"-13"0"-22"0,0 0-20 0,0 0-11 16,0 0-18-16,0 0 15 0,9 6-26 0,-12 12-23 15,3-9-22-15,-6 20 24 0,4-9-8 16,-1-3-27-16,-1 2 17 0,2 0-23 0,0-1-8 16,0-6-20-16,2-1-13 0,-2-3-1 15,2 0-12-15,0-2-9 0,0-6-11 0,0 0 11 16,0 7-13-16,0-7 5 0,11 11-18 16,-5-9 13-16,2 1-30 0,11-3-6 0,2 0 4 15,-9 0 6-15,5 0 0 0,5 0-21 0,3 0-3 16,-1 0 6-16,1 0-7 0,20 7 5 15,-23-3-7-15,-5 4 9 0,-2 2-8 16,-1-1 9-16,-3 3 12 0,-5 1 4 16,1 0-1-16,-5-2 3 0,1 0 14 0,-3-11-10 15,0 11 14-15,0 0-10 0,-14 16 9 0,5-15-10 16,-3 0 11-16,0-1-4 0,-5-2-6 0,0 1-20 16,-8-2 11-16,2 0-18 0,1-2-15 0,-4 0-12 15,-1-1-16-15,-3 1-33 0,3-2-9 16,-2 0-19-16,6-1 8 0,0 0-86 15,15-3-45-15,-3 0-41 0,-16-16-59 0,16 7 29 16,6-1-240-16,5 0 38 0,0 10 37 0,0-13 18 16,11-15 8-16,-4 11 59 0,2 1 11 15,0 0 48-15,2 1-26 0,-2-2 9 0</inkml:trace>
  <inkml:trace contextRef="#ctx0" brushRef="#br0" timeOffset="-103957.35">16341 14396 280 0,'0'-3'419'0,"-2"1"-81"16,2-1-25-16,0 1-21 0,0 0-41 16,-2 0-9-16,2 0-35 0,2 1 10 0,-2-2-25 15,2 3 24-15,2 0 12 0,2 0-27 0,0 0-14 16,12 0-7-16,-6 0 2 0,5 0-28 0,5 0-5 16,28 13-11-16,-20-9-16 0,1 2-16 15,2-3-1-15,-5 0-17 0,-1 2-9 0,0-2-14 16,-5 1-23-16,-4-2-26 0,-5-1-10 0,-3-1-27 15,0 3 1-15,-5-1-54 0,1-2-26 16,0 1-18-16,-2 0-27 0,-2-1-25 0,-2 0-51 16,0 0 20-16,0 0-287 0,0 0 23 15,0 0 35-15,5-11 40 0,-7 7 11 0,1 0 25 16,-1 0 24-16,0-1 31 0,2-1 8 0</inkml:trace>
  <inkml:trace contextRef="#ctx0" brushRef="#br0" timeOffset="-103306.62">17026 14164 849 0,'3'0'327'16,"-1"0"-22"-16,2 0-14 0,-1 1-24 0,-3-2-25 16,4 1-28-16,-2 0 33 0,-2-1-14 15,4 1-16-15,-3-2-25 0,1 0-7 0,-1 1-24 16,-1-2-19-16,0 2-7 0,0-2-10 0,-3 2-9 16,2-3-16-16,-3 1-17 0,4-1-4 0,-4 2 4 15,1-2-9-15,0-1-18 0,-2 2-7 16,0-10-2-16,-6 3-2 0,4 1-2 0,-2 0-15 15,3 1 3-15,2 3 2 0,2 1-6 0,-1 1-18 16,0 1-2-16,3-1 9 0,-2 3-6 16,2-1 4-16,0 2-19 0,2-1 22 0,1 0-7 15,2 3 1-15,-1-3-11 0,3 4 4 0,8 3 0 16,3-4 1-16,0 1 1 0,-2 0 3 0,5-1-8 16,-2-1-5-16,-1 0 13 0,0-2-8 15,0 0 2-15,-10 0 7 0,0 0-11 0,3 0-4 16,-2 0-2-16,1 0 5 0,5-10-2 0,-9 8-2 15,1-1-10-15,-4 0 6 0,1-1-5 16,0-1 1-16,-1 2-1 0,-1-2 5 16,0 1 7-16,-2-1-7 0,2 2-6 0,0-1 15 15,-2 2 0-15,1-1-2 0,-1 3-16 0,0 0 21 16,-3 0-11-16,-1 2-1 0,2 3 13 16,-2 8 5-16,-3 0 22 0,3 3-2 0,-4 3-4 15,6 0 9-15,-3 6 2 0,-1-1 6 0,1 0-8 16,-1 0 0-16,1 0-4 0,0 3 2 15,-1-5 0-15,2 0-16 0,-1-3 7 0,-1 0 2 16,4 0-4-16,-1-6-12 0,0-3-29 16,1-1-30-16,-1-3-15 0,2 1 7 0,0-3-98 15,1-4-21-15,0 0-98 0,0 0 28 0,0 0-299 16,0 0 41-16,1 5 53 0,1-8 23 16,0 1 41-16,0-1 19 0,1 1 36 0,2 0 9 15,-3 1 65-15,2-1-17 0</inkml:trace>
  <inkml:trace contextRef="#ctx0" brushRef="#br0" timeOffset="-102409.18">17755 14682 380 0,'0'-6'460'0,"-1"3"-42"0,0-2-63 15,1 1 12-15,0-1-34 0,-1 3-36 0,1-1-46 16,1 2 5-16,1 0-18 0,0 3-11 16,2 1-15-16,-1 1-11 0,-1 0-13 0,8 13-17 15,-4-6-1-15,-2 0-9 0,-2 0-26 0,0-1 5 16,-1-2-13-16,0 0-14 0,-1-1-13 16,0-1 8-16,0-2-6 0,0-4-7 0,0 0-27 15,0 8 22-15,0-8-19 0,0 6 5 0,0-6-11 16,0 0-1-16,-6 8-4 0,4-9-7 15,2-2 0-15,-2-3-13 0,2 0-17 0,6-12-9 16,1-2-9-16,4-1 4 0,1 1-17 16,2 2 2-16,3 2-5 0,2 2 18 0,2 2-18 15,5 3-1-15,-2 2 16 0,1 5-17 16,-12 2 6-16,7 0 19 0,23 21-1 0,-22-8 2 16,-1 2-12-16,-1 3 11 0,-1-1 3 15,-4 3 11-15,2-3-8 0,-5 1-7 0,-1-2-7 16,-2-1 16-16,-3-5-1 0,-3-2-2 15,1-1-18-15,-1-1 32 0,0-2-14 0,-2-1 10 16,0-3-2-16,0 0 0 0,0 0-14 0,-7 1 8 16,6-5-8-16,0 1 1 0,-1-3-8 15,1-11-19-15,2-1 12 0,-1 8-5 16,0-4 1-16,16-19-14 0,-6 16 5 0,1 2 4 16,0 1-10-16,3 2 2 0,0 4 3 0,4 3 4 15,0 1-1-15,2 1 17 0,-9 3-4 16,5 0 0-16,4 0 7 0,21 17 10 0,-20-9-8 15,-5 3-4-15,-1 3-2 0,-2-4-5 0,-1 4 4 16,-6-1 11-16,3-1-5 0,-8-3 9 16,0 1 3-16,-1-10-8 0,0 8-36 0,0-1-11 15,-15 13-41-15,2-11-36 0,3-4-52 16,-1 3 17-16,-1-4-129 0,2-1-53 0,2-3 30 16,8 0-266-16,0 0 36 0,-9 0 28 0,9 0 26 15,0 0 36-15,-13-11 29 0,14 7 27 16,9-4 47-16,8-1 16 0,5 0 29 0,1-1-7 15</inkml:trace>
  <inkml:trace contextRef="#ctx0" brushRef="#br0" timeOffset="-102047.21">18698 14677 829 0,'4'-1'370'0,"-1"2"-24"16,-1 1-44-16,-1 1 70 0,-2-1-38 16,0 2-15-16,-2 1-33 0,-2 7-16 0,-2 2-20 15,2-1-26-15,-3-1-29 0,2-2-16 16,3 0-13-16,-2-2-8 0,4 0-17 0,0-1-18 15,1-7-9-15,0 6 4 0,0 1-12 0,15 11-22 16,-2-7-12-16,2-3 7 0,3 0-5 16,2-2-11-16,0-3-9 0,2 0-21 0,1-2-2 15,-10-1-21-15,5 0 7 0,27-11-14 0,-19 4 3 16,0-1-15-16,-1-4 6 0,-4 0 4 16,0-3 2-16,-2 0-8 0,-2 0-3 0,-5 1 11 15,-5-1 1-15,-5 4-6 0,-2 5 1 0,0-3 7 16,-17-12-5-16,2 10 1 0,-4 3-9 15,-4 1 3-15,-1 0 6 0,-2 3-4 0,-2-1-15 16,-1 2-5-16,4 1-4 0,1 0-17 0,13 2-32 16,-5 0-13-16,2 0 10 0,1 0-99 15,1 0-9-15,3 0-19 0,9 0-21 0,-15 12-36 16,15-12 27-16,2 2-226 0,2 0-23 16,16 3 52-16,4 0 24 0,4 4 17 0,2-3 44 15,5 0 24-15,4 0 19 0,1 1-3 0</inkml:trace>
  <inkml:trace contextRef="#ctx0" brushRef="#br0" timeOffset="-101557.88">19395 14682 855 0,'9'-13'417'0,"-3"-2"-61"0,-4 3 21 0,1 3-27 16,-3 9-16-16,0-10-24 0,0-2-18 0,-18-12-23 16,8 15-34-16,-2 3-27 0,3 4-12 15,-3 1-22-15,1 1-27 0,-19 10-7 0,9 2-5 16,0 1-24-16,2 4 1 0,3 2-11 15,1 0-21-15,2 5-1 0,3-3-3 0,3 0-4 16,3-1-12-16,1 1-11 0,3-13-3 0,0 5 8 16,11 15-9-16,-1-16-8 0,1-2-3 0,4-4-11 15,-2-4-19-15,1-2-15 0,-4 0-13 16,20-9-8-16,-12-1-8 0,1-4-23 0,-1-1-12 16,-2-2 7-16,0-4-71 0,-1-1-15 15,-3-6-9-15,4-4-5 0,-2-1 10 0,-3-2 20 16,0 1 24-16,0-3 9 0,-4 0 36 15,-2 0-8-15,-2 2 17 0,-2 2 19 0,-1 19 15 16,0-9 21-16,0-3 23 0,0-2 13 16,-11-19-2-16,7 26 33 0,0 4 8 0,1 2 0 15,0 5-8-15,2 4-1 0,-2 2 4 0,1 4 9 16,0 3 14-16,0 4 8 0,-1 10 12 0,1 4 4 16,2 8 10-16,-1 5 24 0,0-2-11 15,1-13-14-15,0 10 3 0,0 5-10 0,0 6-7 16,0 1-18-16,0 0-7 0,0-3-23 15,0 1-4-15,0-3-19 0,12 30-26 0,-10-35-20 16,2-2-18-16,-3-5-25 0,-1-15-8 0,0 4-36 16,0 0 2-16,0-2 8 0,0-4-133 0,0-7-51 15,9 6-63-15,-3-9 32 0,6-5-252 0,3-3 39 16,0-6 51-16,3 0 27 0,-2-2 20 16,9-2 46-16,3-3-7 0,-2-2 50 0,5 0 8 15,0-2 17-15</inkml:trace>
  <inkml:trace contextRef="#ctx0" brushRef="#br0" timeOffset="-101323.74">19899 14430 1003 0,'1'-8'438'16,"1"2"-45"-16,-1 1-23 0,0-1-33 0,0 4-35 15,0 2-3-15,-1 0-6 0,1 5 12 0,-1-1-26 16,1 3 7-16,1 13-29 0,2 4-4 16,1 3-19-16,0 0-27 0,-1 4-20 0,1 0-13 15,-1 0-19-15,-4-16-19 0,0 5-21 16,0 5-12-16,0-1 7 0,0 0-11 0,0-2-75 15,0-3-43-15,0-2-55 0,0-5-43 16,0-3-21-16,0-2 15 0,0-7-186 0,0 8 28 16,5-9-318-16,9-5 37 0,1-1 48 0,1-5 47 15,1-2 14-15,1-1 55 0,-2-2 29 16,6 2 37-16,0-2-3 0,1 0 39 0,4 3 7 16,-2 4 18-16</inkml:trace>
  <inkml:trace contextRef="#ctx0" brushRef="#br0" timeOffset="-100664.49">20288 14575 234 0,'-1'-5'313'0,"1"3"-25"0,-2-1-33 15,1 0-25-15,0 0 16 0,0 1-24 0,1-2-5 16,0 1 18-16,-2 1-6 0,2-3-25 0,-1 3 36 16,0-1-4-16,0-1-30 0,1 0 2 15,-1 0-9-15,1 1 1 0,0-1-16 0,0 0-4 16,0 1-13-16,0 3-10 0,0 0-17 15,0 0-24-15,15-20-13 0,-2 11-9 0,0 3 1 16,5 0-13-16,-2 3-15 0,4 1 0 0,1 2-9 16,-12 0-12-16,6 0-4 0,19 10-5 15,-19-3 2-15,1 4-10 0,-4 3 0 0,-2 2-14 16,-4 0 13-16,-2 1-10 0,-4-9-5 0,0 5 4 16,-12 18-9-16,5-14 5 0,-4-2 4 15,-1 0-10-15,-1-2 7 0,2 0-3 0,-3-4-7 16,3 0 11-16,-3-4 0 0,4 1-8 0,1-5-6 15,-1 2 15-15,2-3 0 0,2 1-14 16,6-1 0-16,0 0-11 0,-8 0-1 16,8 0 4-16,-16-11-4 0,14 8-5 0,1-1-13 15,0 0 3-15,2 1 3 0,0 0-1 0,1 1 8 16,1-1-3-16,2 2-9 0,1-2 12 0,-1 3-6 16,2 0 9-16,8 4-4 0,-5-4 2 0,17 10-5 15,-9-2 13-15,2 2-2 0,-1 4-9 16,0 3 5-16,-2-2 8 0,-1 0-9 0,-2 2 6 15,-2 2-2-15,-5 0 14 0,1-1-1 16,-6-1 6-16,-2 2 6 0,0-13-3 0,0 2 14 16,0 4 3-16,-18 10 11 0,7-12-3 0,-2-2-6 15,-3-4 11-15,-2-1-3 0,0-2-8 0,-5-1 11 16,12 0-22-16,-7 0 17 0,-4 0-3 16,-29-10-18-16,24 6-5 0,-1-1 13 0,0 2-30 15,3-1 3-15,3 1-13 0,5 0-6 0,9 3-7 16,0 0-14-16,1 0-3 0,-1 0-11 15,8 0-4-15,0 0 9 0,-11-1 0 0,14 2 8 16,1 0 12-16,2 0-9 0,11 2 9 0,3 2 5 16,0 3 2-16,3-2-5 0,3 3 6 15,-1-2-2-15,-4-1-4 0,-2 1-52 0,-4 4 10 16,1-7-108-16,-6-2-74 0,-2 0 22 0,-4 3-303 16,-1-2 18-16,-1-1 37 0,-2-2 35 15,0 0 31-15,0 0 28 0,0 2 23 0,0-4 45 16,2 0-13-16,0 0 31 0</inkml:trace>
  <inkml:trace contextRef="#ctx0" brushRef="#br0" timeOffset="-98150.9">16276 15934 320 0,'0'0'493'15,"0"-14"-100"-15,21-5-19 0,-19 17-48 0,-2 0-41 16,0 1-21-16,-2 2-40 0,1 3-14 0,-5 8 0 16,-4 2-32-16,4 6 2 0,-1 3-21 0,-1 0-3 15,2 0-7-15,2 1-18 0,0-1-19 16,-1 1-2-16,3-2 1 0,0-2-14 15,2 1-5-15,0-4-10 0,0-17 4 0,0 13-9 16,0 2-5-16,15 10-5 0,-5-17 1 0,-4 0-10 16,10-3-10-16,2-2 10 0,3-2-15 0,0-1-4 15,-9 0-14-15,6 0 11 0,4 0-8 16,3 0-4-16,0 0-7 0,0 0 7 0,-3 0-13 16,0 0-1-16,20 9 4 0,-23-5 3 0,-6 3-5 15,3 1-8-15,-7 0 3 0,1 2 5 16,-4-1-5-16,-2-2 18 0,-1 1 7 0,-3 1 10 15,0-3 0-15,0-6 4 0,0 11 14 0,-14 14 2 16,0-14-13-16,2 0-1 0,-5 0 7 0,-2-3-5 16,-4 1-15-16,0-2-10 0,-1-1-17 15,-1-2-9-15,0-1-32 0,1 0-29 0,12-3-36 16,-5 0-27-16,-2 0 14 0,2 0-98 16,-17-15-52-16,20 4-47 0,8 0 27 0,-1-4-238 15,1 3-14-15,6-2 42 0,-1 1 72 16,1 13 15-16,0-12 7 0,0-2 24 0,14-17 25 15,-10 13 39-15,2 5-4 0</inkml:trace>
  <inkml:trace contextRef="#ctx0" brushRef="#br0" timeOffset="-97775.9">16384 15879 526 0,'-2'-2'402'0,"0"-1"-73"15,2 1 7-15,-5-1-24 0,5 0-41 0,0 2-12 16,0-2-20-16,3 3-11 0,-3-3-33 16,2 1-3-16,2 2-23 0,1 0 0 0,3-1-2 15,11 0-6-15,-8 1 2 0,9 0-20 0,5 0-2 16,2 0-11-16,1 0-17 0,5 0-1 15,-2 0-9-15,3 0-15 0,-1 0-1 0,34 12-11 16,-35-9-15-16,0-1 1 0,-4 0-4 16,-4 0-15-16,-3-1-8 0,-3 1-2 0,-6-2-20 15,-1 0-14-15,-4 0-12 0,0 2-21 16,-7-2-14-16,0 0 6 0,0 0-96 0,0 0-31 16,0 0-36-16,9-7-41 0,-11 5 25 0,2-3-274 15,-4 3-2-15,3-2 34 0,-2-1 15 16,3 2 32-16,-4-2 52 0,2-1 35 0,2 0 23 15,0 1-14-15,-1-2 59 0</inkml:trace>
  <inkml:trace contextRef="#ctx0" brushRef="#br0" timeOffset="-97189.31">17202 15529 318 0,'0'-5'393'16,"-2"2"-62"-16,0 0-12 0,2 0-34 16,0 0 9-16,-3 0-54 0,3 1-5 0,-1-1-28 15,1 3 6-15,-1 0-11 0,0 3-5 0,0-1 2 16,-1 5-24-16,-3 7 1 0,2 6-10 0,-3 3 2 16,2 2-8-16,-2 0-21 0,2 1 0 15,-2-1-16-15,3-1-13 0,-1 0-3 0,0-1-14 16,3 2-9-16,-1-5-16 0,0-2-1 15,0-2-17-15,-3-3-17 0,5-5-27 0,0-2-18 16,0 0-42-16,0-1 6 0,0-5-97 0,0 0-38 16,0 0-61-16,6 5-41 0,-3-6 26 15,0-3 25-15,6-5 19 0,-3-2-263 16,4 0 49-16,1-4 30 0,-2 3 27 0,0-2 22 16,-1-1-4-16,1 1 19 0,0-1 23 0,3 2 19 15</inkml:trace>
  <inkml:trace contextRef="#ctx0" brushRef="#br0" timeOffset="-96934.13">17359 15538 299 0,'4'-8'463'0,"-1"2"-84"0,-1 2-6 0,0 0-57 16,-1 0-41-16,0 2-15 0,0 0-31 16,1 2-26-16,-2 1 22 0,1 3-6 0,-2-1-11 15,1 4-4-15,-2 11-14 0,2-8-15 0,0 6-1 16,0 4-20-16,-9 23-4 0,5-19-16 15,-1-3-18-15,1 4-7 0,2-6-4 16,-2 2-17-16,2-3-18 0,-2 0-11 0,3-2-34 16,1-9-38-16,0 1-35 0,0 1 5 0,0-1-102 15,0-1-60-15,0-7-53 0,0 7 26 0,0-7-311 16,0 0 55-16,0 0 42 0,0 0 21 0,11 10 32 16,-7-11 47-16,2-1 35 0,-1 2-15 15,1-2-3-15,0 0 51 0</inkml:trace>
  <inkml:trace contextRef="#ctx0" brushRef="#br0" timeOffset="-96288.41">17757 15901 288 0,'-4'0'508'0,"3"0"-109"0,-2 2-40 15,0 0-45-15,1 1 42 0,-1 0-23 0,1 13-8 16,1 1-20-16,-1 5-10 0,2 3-27 0,0 0-27 16,-1 2-13-16,1 0-38 0,0 0 6 15,0-1-20-15,-1-1-20 0,1-15-26 0,0 6-14 16,0 1 3-16,0-2-7 0,0-1-27 0,0-4 16 16,0-3-22-16,0 0 5 0,-9 3-20 15,7-10-11-15,1 0-2 0,0-2-20 0,-1-3-17 16,2-2 5-16,0-1-25 0,0-11-20 0,0 8-6 15,0-7-4-15,11-21 2 0,-3 14-2 16,5 5 7-16,-4 0-9 0,1 3 13 0,2 2-7 16,-3 3 2-16,1 5 5 0,0 3 9 0,-1 1-6 15,-9 3 14-15,13 0-6 0,14 15 19 16,-13-5 12-16,2 5-2 0,-2 0-1 0,-2 5 6 16,2-2 9-16,-3 0 8 0,-2 2-11 15,0 1 1-15,-2-4 9 0,-1 0-7 0,-3-2 1 16,-1-5 4-16,2-2 8 0,-3-2 1 15,1-1 10-15,-2-5 9 0,0 0 0 0,0 0-12 16,-5 5 0-16,3-6-5 0,2-1 6 0,-2-3-22 16,1-1-3-16,-1-10-2 0,1 0-21 0,1 8-1 15,0-4 14-15,0-4-29 0,18-16 18 16,-6 13-14-16,-1 4 19 0,4-1-21 0,4 0 4 16,2 0 14-16,0 4-14 0,5 1-4 15,-3 2 11-15,3 3-12 0,-2 3 6 0,0 3 22 16,-14 0-15-16,20 13 5 0,-8-2 5 0,-8 3-7 15,-1-2 4-15,-3 4 7 0,-3 2-15 16,0-2 14-16,-6-3-4 0,-1 2-1 0,0-5-4 16,0-2-10-16,-13 17-31 0,7-12-18 0,-3-2-27 15,-1-1-35-15,2-3-38 0,3-2 16 16,-2-2-140-16,1-3-74 0,6 0 32 0,0 0-262 16,0 0 31-16,-12-10 35 0,14 7 62 0,4-1 32 15,13-6 30-15,5 1 1 0,-1-1 51 16,2-2 17-16,2 2 12 0,0 0 30 0</inkml:trace>
  <inkml:trace contextRef="#ctx0" brushRef="#br0" timeOffset="-95972.56">18580 16069 575 0,'6'-6'430'0,"-3"4"-74"0,0-1-1 15,-1 3-23-15,-1 0 16 0,-1 3-28 0,-4-2-17 16,2 3-15-16,-1 3-8 0,-1 7-17 16,2-2-19-16,-3 5 5 0,3 0-22 0,0 2-40 15,2-4-15-15,0-3 2 0,0-3-24 0,0 2-9 16,0 1-19-16,15 12-5 0,-12-16-14 15,5-2-3-15,-2-1-12 0,1-3-15 0,0 0-14 16,2-2 8-16,9 0-11 0,-9 0-12 0,19-9-11 16,-9 0-20-16,1 1-15 0,-4-4-3 15,0-2-7-15,-4 2 11 0,0-5-9 0,-2 2-15 16,-4-3 1-16,0 1-11 0,-4 3-2 16,-2 14 14-16,0-13-15 0,-12-10 13 0,1 13-10 15,-4 4 4-15,-3-1-7 0,-2 6-18 0,8 1-13 16,-5 0-30-16,-4 0-8 0,-21 17 9 0,22-10-96 15,2-1-25-15,4 1-42 0,3 2 24 16,2-3-203-16,9-1-67 0,0-5 8 0,0 0 42 16,0 0 45-16,25 16 43 0,-4-12 25 0,4-1 24 15,2 4 6-15,8-2 11 0,2 0 2 16</inkml:trace>
  <inkml:trace contextRef="#ctx0" brushRef="#br0" timeOffset="-95481.26">19178 16151 348 0,'18'-6'448'0,"-2"-3"-51"15,-3-3-59-15,-5 4 42 0,-3 1-62 16,-1-1 2-16,-2 0-8 0,-2 1-30 0,0 7-13 16,0 0-12-16,-17-24-21 0,4 16-11 15,-3 2-26-15,-2 3-12 0,-1 2-18 0,8 1-19 16,-21 10-24-16,11-3-4 0,2 2-11 16,1 4-10-16,2 2-18 0,3 2-12 0,4 1 4 15,0-1-4-15,5 0-11 0,3 1-11 0,1-12-4 16,0 7 6-16,11 14-22 0,-3-15-6 15,3 1-9-15,3-5 1 0,-1-3-13 0,6-3-19 16,-4-2-18-16,-6 0-9 0,6 0-20 0,20-17-8 16,-16 4-7-16,-1-1-24 0,2 0 9 15,-1-4-59-15,-4-3-15 0,1 1-10 0,-7-1-16 16,0-6 0-16,0 1 2 0,-3-2 13 0,0-2 10 16,-2-2 16-16,-1-1 31 0,-1 1 21 15,-2 16 23-15,0-7 27 0,0-5 14 0,0 1 31 16,-13-31 24-16,8 30 13 0,-2-1 31 0,1 4 8 15,0 3-7-15,0 3 52 0,2 1 2 16,-2 4 2-16,2 4-14 0,2 3-18 0,-1 5-13 16,3 2 27-16,0 0 12 0,-11 26 7 0,6-3 4 15,1 5 19-15,0 4 5 0,3 4 5 16,0 3-19-16,0 2 9 0,1-20-27 0,0 13-11 16,15 41-10-16,-9-32-6 0,2-3-26 15,1-2-33-15,0-2-25 0,1-5-24 0,-1-1-33 16,1 0-71-16,4-5 12 0,1-3-97 0,1-6-75 15,4 0 26-15,3-6-254 0,5 0-41 16,1-1 41-16,1-7 38 0,-2 1 54 0,-13-3 14 16,26-12 39-16,-12 4 25 0,1-6 20 15,0-1 17-15,2-6 14 0</inkml:trace>
  <inkml:trace contextRef="#ctx0" brushRef="#br0" timeOffset="-95262.17">19891 15944 448 0,'3'-27'450'0,"-3"16"19"16,0-5-52-16,0 0-32 0,0 0-45 15,-10-9-28-15,7 21-12 0,-2 3-5 0,1 2-16 16,-1 4-8-16,-3 11-30 0,2 6 4 0,0 0-34 16,1 7-3-16,0 0-2 0,3 2-42 0,-1 2-21 15,2 0-8-15,1-1-29 0,0-18-3 16,0 7-42-16,0 3-52 0,0-2-67 16,0-2-40-16,0 1 8 0,0-6-179 0,0-5-67 15,14 4 29-15,-8-11-253 0,1-2 33 16,-1-2 55-16,13-1 35 0,-12 2 9 0,18-15 59 15,-8 3 18-15,1 0 32 0,1 2-3 0,0-1 20 16</inkml:trace>
  <inkml:trace contextRef="#ctx0" brushRef="#br0" timeOffset="-94858.59">20105 16056 1128 0,'0'-8'525'16,"3"-8"-38"-16,1 4-34 0,-4 4-61 0,9-14-24 15,-2 7-57-15,4 2-23 0,3 3-32 16,1-1-24-16,2 0-28 0,1 4-8 0,-3 4-27 15,-2 3-23-15,-6 0-15 0,16 17-3 16,-10-8-26-16,-4 4-16 0,-4 3 7 0,-2 4-10 16,-3-2-18-16,0-8 4 0,0 5-21 0,-12 20 4 15,7-14 3-15,-4-3-27 0,0-2 6 0,0-3 0 16,2-1-16-16,-3 0 10 0,4-6-13 16,-1 0-1-16,2-4 8 0,0 1 5 0,-1 0-11 15,1-3 5-15,5 0-9 0,0 0 0 16,0 0-17-16,0 0 7 0,0 0-11 0,0 0-2 15,-10-11-6-15,11 7 2 0,2 3 0 16,0-1-10-16,2 0 0 0,1 2 6 0,-1 0-1 0,2 1 13 16,10 5-7-16,-1 1 2 0,2 5 19 15,-2 1 0-15,1 3 5 0,-1 0 3 16,-2 4 11-16,-1-2 1 0,-6 3-5 0,1 0-1 16,-8-10 9-16,0 3-8 0,-17 20-12 15,1-19-17-15,-6-1-50 0,-4-2-70 0,-2-4 15 16,-9-4-223-16,-2-3 31 0,-7 1 29 0,21-2 23 15,-10 0-315-15,-51-13 50 0,36 6 38 16,1 0 5-16,0 0 55 0,5-3 30 0,-2 0 25 16,5-1 24-16,0 3 21 0,2-2 28 15,1-1-33-15</inkml:trace>
  <inkml:trace contextRef="#ctx0" brushRef="#br0" timeOffset="-92365.47">20999 12830 481 0,'0'-16'393'0,"0"3"-43"15,28-13-45-15,-20 15-12 0,1 2-10 0,3-3-35 16,0 6-39-16,1-5-22 0,4 7-15 15,-4 1-19-15,-13 3 3 0,15 0-23 0,17 11 1 16,-19 0 0-16,3 3-6 0,-3 6-16 16,-3-2-4-16,-3 7 6 0,-3 0-3 0,0 2-28 15,-3-1 7-15,-1-13-12 0,-10 25-12 16,2-14 7-16,-2-3-18 0,1 1-4 0,0-3 1 16,1-2-9-16,0 0-16 0,-1-5 13 0,2 0-18 15,0-4-1-15,2-3 3 0,1-1-5 16,1 1-10-16,0-5-25 0,0 1 12 15,3-1 2-15,0 0-19 0,0 0-6 0,-1-7-3 0,3 4 4 16,6-10 1-16,2-3 2 0,1 1-3 16,1-4 2-16,5 0 0 0,-3 0 3 0,6-1 3 15,0 0-2-15,1-1 1 0,-2 4-20 16,1-5 27-16,-1 0-4 0,0 3-22 0,-2-1 21 16,-1 0 2-16,-1 2 1 0,-1-2-13 0,-3 4 29 15,1 3-1-15,-5-1 38 0,-2 5-14 16,-1 2-24-16,-1 1 30 0,-1 2-12 15,-1 3 22-15,-1 1-20 0,-4 0 23 0,0 4 17 16,-4 7 8-16,-3 3 0 0,-1 5 10 16,0 3 4-16,1 2 13 0,1 1 1 0,1-1-7 15,-1 2-6-15,4 0-3 0,1-1-19 0,2-3-2 16,3 1 1-16,0-14-3 0,0 6-22 16,13 16-21-16,-2-17-12 0,2-4-39 0,4-3-23 15,2-1-52-15,2-5 10 0,-10-1-119 0,7 0-62 16,26-11 25-16,-16 5-287 0,1 1 15 15,-2-2 74-15,0-2 31 0,-3 1 25 0,1-2 39 16,-1 1 20-16,1-1 30 0,1 0 12 16,-2-2-34-16,1 3 53 0</inkml:trace>
  <inkml:trace contextRef="#ctx0" brushRef="#br0" timeOffset="-92143.38">21987 12857 845 0,'0'0'513'0,"0"0"-60"0,0-14-27 16,0 14-31-16,0 0-24 0,0 0-28 0,0 0-56 16,0 0-15-16,0 0-46 0,-14-27-7 15,29 22-42-15,4-2 0 0,0 4-30 0,3-1-39 16,2 3-35-16,-1 1-36 0,2-1-39 0,-15 1-40 16,6 0 3-16,22 9-137 0,-20-5-53 15,-2 2 23-15,-6-4-289 0,-3 3-5 0,0-2 55 16,-2 2 39-16,-2-2 18 0,-2 0 26 0,-2 0 11 15,0 1 33-15,1-4 31 0,0 0 5 16</inkml:trace>
  <inkml:trace contextRef="#ctx0" brushRef="#br0" timeOffset="-91932.32">21916 13000 987 0,'-1'3'485'0,"2"-1"-13"0,1 2-55 15,2 1-23-15,8 3-48 0,2-1-22 0,2-2-53 16,2 2-29-16,1-4-20 0,1 2-43 16,1-1-52-16,0-4-61 0,-1 2-67 0,2-2 0 15,-11 0-168-15,4 0 16 0,4 0-361 0,-1 0 22 16,20-14 41-16,-23 11 60 0,-2-2 5 16,6 3 5-16,4 0 72 0,4-1 38 15,-1 0-16-15,1 2 12 0</inkml:trace>
  <inkml:trace contextRef="#ctx0" brushRef="#br0" timeOffset="-91315.67">22772 12781 532 0,'1'-1'368'16,"1"0"-28"-16,0-2-20 0,-2 2-22 0,2 1-27 0,0-2-42 16,0 1-11-16,-2 1-25 0,1-2 27 15,0 1-29-15,-1 0-10 0,0 0-29 0,0 1 0 16,0-2-17-16,0 0-36 0,-1 1 3 16,0-2-5-16,-2 1-9 0,2-1-4 0,-2-1-23 15,0 0 5-15,0-1-5 0,1-1-11 16,-2 1-10-16,-2-7 7 0,-2 3-1 0,4 5-17 15,1-1 10-15,0 2-13 0,0-1-24 0,0 1 11 16,3 1-12-16,-1 2-7 0,2 2 12 16,1-1 17-16,0 2-5 0,2 1-10 15,0 0 2-15,7 9-9 0,3-2 21 0,2-3-3 16,-1 1 1-16,2-1-8 0,1-1 15 0,1-2 0 16,1-1-4-16,-1 0-6 0,0-3 1 15,0 2 5-15,-10-3-8 0,3 0-28 0,3 0 10 16,10-15-10-16,-15 10-1 0,2-2-22 0,-4 2 20 15,-1 0 14-15,-2-2-35 0,-4 2 39 16,2 1-18-16,-1-1 5 0,0 2 8 0,0-2-4 16,-1 4-4-16,0-1-6 0,-1 2 23 15,0 0 17-15,-6 3-9 0,4 2 12 0,-7 7 6 16,-2 8 26-16,0-2-6 0,0 7 17 0,1-2 4 16,-1 3-1-16,2 0 6 0,-3 3-7 15,1-1-4-15,2 1-15 0,-2-1 7 0,1-1-23 16,2-1 9-16,-2 1-6 0,3-4-16 0,0-5-8 15,3-1-22-15,-1-7-16 0,2-1-13 16,0-2-8-16,2-2-62 0,1-4 11 0,0-1-113 16,4-1-51-16,0-1 23 0,-2-2-303 15,7-7 25-15,-3-1 41 0,1-3 32 0,3-1 57 16,1 1-5-16,-2 2 26 0,3 1 23 0,1 2 26 16,3 1 37-16,1-2-21 0</inkml:trace>
  <inkml:trace contextRef="#ctx0" brushRef="#br0" timeOffset="-90133.09">24426 12818 428 0,'5'-9'371'0,"-3"1"-37"0,0 1-25 16,-1 0-41-16,0-3 2 0,-1 5-27 0,0 5-4 16,0-10-27-16,-15-9-13 0,3 10-19 0,-2 7 3 15,-5 1-7-15,9 1 4 0,-7 0-9 16,-24 20-4-16,17-8-13 0,2 4-7 0,-1 3 0 15,3-2-11-15,0 2-19 0,4 2-1 0,0-1-17 16,3 1-10-16,2-1-5 0,3-2-6 16,4-1-16-16,4-17-6 0,0 9 10 0,0-1-14 15,12 6-12-15,-4-12-8 0,1-2-9 16,-1 0-20-16,3 0-25 0,5 0 2 0,23-16-1 16,-18 2-22-16,2 3-1 0,0-3-23 0,-2-2-1 15,1 2 7-15,-2 0-11 0,-5 1 7 0,1 0 28 16,-3 4 4-16,-4 2-18 0,-3 4-7 15,-2 1 5-15,-2 2 44 0,-2 0 18 0,0 0 17 16,-1 8-2-16,0-4 11 0,-1 3-4 16,1 0-13-16,0 0 6 0,0 1 6 15,2-3 1-15,-1-5 10 0,0 0-19 0,0 9 19 16,0-3-10-16,0-6-6 0,0 6-4 0,10 4 11 16,-6-8-20-16,1-1-1 0,1-2-6 0,1 0-11 15,8-2-14-15,1-2-5 0,2-3-3 0,1-1 2 16,2 2-26-16,0-1 19 0,3 0 6 15,0 4-4-15,-3 2 4 0,1-2 2 0,1 3 4 16,-13 1-1-16,7 0 5 0,18 11 11 0,-15-3-20 16,-3 2 2-16,-1 0 20 0,-4-1 8 15,-2 4 1-15,-1 0 11 0,-4-3-10 0,-3-2 30 16,0 1-4-16,-2-9-1 0,0 6-8 0,0 1 5 16,0-7 1-16,0 7 6 0,-13 5-11 15,9-9 5-15,-1 1-4 0,1-1 6 0,0 2-7 16,-1-2 1-16,1 1 1 0,0-2 5 15,1 0-16-15,-2-1 6 0,3 2-8 0,0-1 9 16,1 0-2-16,0-1-11 0,1-1-7 0,0 0 8 16,6-1-7-16,1 0 0 0,9-5 5 0,3 1 0 15,-1-3-21-15,6 0 15 0,-2-5-13 16,2 3-8-16,1-1 0 0,-1-1-17 0,1 1 28 16,-1-3-17-16,-2 1 6 0,-3-2-1 0,1 1 17 15,-2 2-18-15,-5-2 23 0,-1 0 1 16,-1 4 3-16,-4 0-4 0,-5 5 9 0,-2 5 9 15,0 0 15-15,-9 0 5 0,5 0-2 16,-2 4 9-16,-3 8-7 0,0 1 5 0,-2 2 2 16,2-1-7-16,-1-1-9 0,5 3-8 0,1-1 9 15,1-5-7-15,1 1-10 0,2-1 10 16,0-10-9-16,0 7 1 0,0-1-18 0,13 6-20 16,-10-8-20-16,2-1 3 0,1-2-125 0,-1 2-58 15,3-2-71-15,11 1 28 0,1-2-317 16,3 2 70-16,-11-2 23 0,8 0 38 0,4 0 71 15,5 0 11-15,2 0 24 0,2 0 28 16,2 0-4-16,3 0 43 0,45 10-3 0</inkml:trace>
  <inkml:trace contextRef="#ctx0" brushRef="#br0" timeOffset="-88065.59">26533 12786 609 0,'0'0'439'0,"0"-14"-75"15,0 14 27-15,26-29-36 0,-18 16-45 16,-1 0-13-16,3 2-45 0,1 2-7 0,3-1-25 16,0 3-20-16,5 4-17 0,3 2-2 0,-10 1-22 15,4 0-10-15,24 21-10 0,-22-6-14 16,0 2-4-16,-4 0-19 0,-4 2 1 15,-3 0-12-15,-4 1-6 0,-2 1-9 0,-1-12-11 16,0 4 4-16,-15 14-9 0,4-11-14 0,-2-2 4 16,-1 0-15-16,0-2-9 0,0-3-22 0,0-1-25 15,1-1 2-15,0-2-41 0,2-2-11 16,1-2-16-16,4-1 7 0,6 0-75 16,0 0-6-16,0 0-36 0,0 0-7 0,-9-13 7 15,11 9-18-15,8-8 11 0,3 0-5 0,4-1 36 16,-1 0 8-16,3-3-2 0,1 2 59 15,1-2 15-15,1-1 30 0,2 0 2 0,0 1 47 16,1 0 22-16,3 0 25 0,-2 2 20 0,-3 1 33 16,-2-2 15-16,4 3-4 0,-9 2-11 15,0-1 77-15,-7 5-30 0,-4 2-6 0,0 4 7 16,-5 0 12-16,-5 0 2 0,0 5-8 16,-6 7-9-16,-4-3 9 0,0 8 7 0,-3 0-10 15,2 2 15-15,0 0-7 0,2 1-16 0,1 0-24 16,2 0-7-16,1 1-4 0,2-4-17 15,5 0-3-15,1-1-3 0,2-16-36 0,0 13-25 16,15 10-31-16,-4-15-42 0,5 0 6 16,2-1-111-16,2-6-70 0,-10-1-67 0,8 0 28 15,3 0-280-15,32-14 48 0,-24 7 15 0,0 0 58 16,1-3 35-16,1-1 29 0,0-3 30 16,0-2 25-16,0-1-8 0,0 0 0 0,-4 1 33 15</inkml:trace>
  <inkml:trace contextRef="#ctx0" brushRef="#br0" timeOffset="-87889.62">27425 12758 665 0,'3'-5'515'0,"-1"1"-41"16,-1 1-34-16,0 0-49 0,2 1-36 0,2-1-37 15,1 0-26-15,10-2-31 0,1 1-38 16,3 0-21-16,1 0-14 0,-2 1-42 0,-12 3-47 16,4 0-45-16,4 0-5 0,-1 0-122 0,-3 0-78 15,-2 0-104-15,-1 0 24 0,-8 0-268 16,7 0 21-16,-7 0 44 0,7 11 35 15,-7-8 31-15,-2 1 15 0,-1 0 31 0,-5 11 18 16,-3-5 15-16</inkml:trace>
  <inkml:trace contextRef="#ctx0" brushRef="#br0" timeOffset="-87707.14">27382 12875 1018 0,'-3'1'475'0,"-1"2"-22"15,2-2-33-15,0 0-34 0,2 2-43 0,4-2-37 16,-1 0-21-16,3 0-36 0,13 1-34 15,3 2-14-15,3-4-52 0,5 0-49 0,-15 0-48 16,6 0-5-16,6 0-164 0,0 0-75 0,28-12 19 16,-32 7-347-16,1 0 33 0,-2 0 24 15,-2-2 51-15,-2 3 9 0,3-4 37 0,-2-1 51 16,2 1 20-16,0-6-30 0,0 4 48 0</inkml:trace>
  <inkml:trace contextRef="#ctx0" brushRef="#br0" timeOffset="-87486.55">27955 12672 293 0,'0'-4'525'16,"1"4"-111"-16,-1-2-5 0,0 2 13 16,-2 2-30-16,1-2-30 0,-1 7-18 0,-2 8-23 15,-2 4-7-15,1 2-36 0,2 0-15 0,-1 3-28 16,1-3-17-16,-1 1-43 0,2 0-10 16,0 0-22-16,2-13-27 0,0 5-19 0,0 0-41 15,0-2-32-15,0-2-38 0,0-2-27 0,0-3-38 16,0-5 8-16,0 7-155 0,0-7-89 15,-7 6 27-15,9-7-240 0,1-2 23 0,-1 1 37 16,9-7 41-16,-5-1 20 0,3-2 27 16,3-1 24-16,2-3 25 0,2-3 20 0,0 4 25 15</inkml:trace>
  <inkml:trace contextRef="#ctx0" brushRef="#br0" timeOffset="-87283.51">28273 12683 1089 0,'5'-1'496'15,"0"2"-17"-15,-1 1-40 0,6 9-12 0,-4-2-38 16,-3 1-48-16,4 8-24 0,-5 0-24 0,0 4-29 16,-2-11-30-16,0 6-24 0,-12 24-39 15,7-19-64-15,-1-3-35 0,-2-2-58 0,-1 1-69 16,1-2 7-16,-3-4-197 0,-2-1 23 16,2-2-345-16,2 0 47 0,1-1 39 0,0-5 53 15,3 2 32-15,1-3 23 0,0 2 26 16,1-1 0-16,-3-3 64 0,2 2-12 0,-1-2 16 15</inkml:trace>
  <inkml:trace contextRef="#ctx0" brushRef="#br0" timeOffset="-85356.39">22069 14525 412 0,'0'0'328'0,"0"0"-37"0,0 0-8 16,-13 0-21-16,13 0-6 0,0 12-1 15,0-12-2-15,0 0-41 0,0 0-24 0,0 0 26 16,9 21-6-16,6-17-38 0,5 0 11 16,-8-2-15-16,8 0-13 0,-1 3-31 0,0-1 1 15,4 0-22-15,-1 0-6 0,-2-1-44 0,2-1-11 16,0 2-5-16,1 0-81 0,-6 0-41 15,1-1-64-15,-6-2-50 0,-2 0 18 0,-3 1-274 16,-2 1 7-16,-2-1 31 0,-2 1 35 16,-1-3 1-16,0 0 21 0,0 0 43 0,-19 21 31 15,4-14-22-15</inkml:trace>
  <inkml:trace contextRef="#ctx0" brushRef="#br0" timeOffset="-85143.32">22111 14783 413 0,'-1'3'490'16,"-1"-2"-83"-16,0 2-71 0,2-1-43 16,2-1 27-16,0 1-37 0,4-2-20 0,1 0-18 15,11 2-22-15,-7-2-22 0,5 0-25 0,7 0-22 16,3 0-18-16,1 0-37 0,1 0-30 16,1 0-8-16,0 0-109 0,1 0-43 0,22 8-61 15,-30-4-70-15,-2-1 20 0,-6 2 18 16,-4 1 16-16,-4 0-273 0,-3 1 48 0,-1-2 30 15,-2-5-19-15,0 0 28 0,0 9 15 0,-13 13 43 16</inkml:trace>
  <inkml:trace contextRef="#ctx0" brushRef="#br0" timeOffset="-84710.67">22003 15954 1066 0,'-3'2'382'0,"1"0"-48"0,-1-1 4 0,0 1 8 16,1-1-35-16,2 0-8 0,2 1 0 15,4-1-30-15,0 2-35 0,1-3-8 0,16 0-30 16,1 0-18-16,-1 0-26 0,4 0-37 0,-3 1-40 15,-13-1-49-15,7 0-24 0,2 0-2 0,0 0-112 16,0 0-55-16,-3 0-63 0,14 13 23 16,-23-8-280-16,-1 2-3 0,-3-2 39 0,-4 1 42 15,-1 0 29-15,-2 1 24 0,-6 5 22 16,-2 1 22-16,-2-1 14 0,-5 2-1 0</inkml:trace>
  <inkml:trace contextRef="#ctx0" brushRef="#br0" timeOffset="-84513.15">21941 16228 664 0,'-4'5'452'0,"0"-1"-73"0,0-1 7 16,2-2-49-16,1 1-19 0,2-1-24 0,1 1-40 15,3-1-4-15,2 1-33 0,11 1-22 0,5-3-13 16,6 2-24-16,-3-2-22 0,-11 0-52 0,9 0-52 16,3 0-4-16,2 0-95 0,34-10-50 15,-33 6-62-15,4 1 17 0,-4-2-287 16,-1 0 35-16,1 1 32 0,-1-3-5 0,-3-1-7 15,2 1 47-15,2-3 9 0,2 1 34 0,0 0 5 16</inkml:trace>
  <inkml:trace contextRef="#ctx0" brushRef="#br0" timeOffset="-83731.06">23532 14415 793 0,'13'-19'283'15,"1"0"-9"-15,-5-2-25 0,-1 2 7 0,-2-2-13 16,0 1 6-16,-3-1-38 0,-3 1-22 0,0 1-21 16,0 9 27-16,0-2-7 0,-11-18-37 0,0 17-6 15,-2 4-2-15,-3 2-14 0,-3 6-8 16,-5 1-23-16,10 0 2 0,-29 10-10 0,15-1-4 16,2 1-11-16,-5 2-7 0,6 2 0 15,1 1-6-15,-1 0-5 0,0-1-20 0,4 3 7 16,7 0-5-16,-3 1 1 0,6-2-14 0,2 4 9 15,6 1-10-15,3-12 3 0,0 4 4 0,15 19-3 16,-1-15-10-16,2 1 4 0,4-3 0 0,0 1-3 16,3-3-6-16,-1 1 5 0,1 1-15 15,-1-2 5-15,1 0-9 0,-1 0 13 0,-1 2-9 16,0-1 2-16,-2 3-7 0,-5 1-1 16,0-2 4-16,-6 0 1 0,-2-1-4 0,-2 0 12 15,0-3-7-15,-4-12 21 0,0 10 0 16,-13 12 2-16,4-12 11 0,-3-2-2 0,-1-1 0 15,2-4 3-15,-1-1 11 0,1-1-2 0,11-1-6 16,-14 0 2-16,0 0 17 0,-15-14-22 16,17 6 3-16,-1-2-6 0,7 1-5 0,-1-6 6 15,6 3-18-15,1 7 1 0,0-7-5 16,15-16 3-16,-3 13-3 0,2 0-18 0,4-2-9 16,4 4 1-16,0 1-13 0,1 1-8 15,4 0-11-15,3 0-14 0,0 3-27 0,-1-1 8 16,4 4-85-16,-1-2-48 0,-2 2-43 15,5 5 23-15,-5-3-263 0,-17 3-41 0,7 0 39 16,1 0 34-16,16 11 35 0,-23-5 33 0,1 6 37 16,-3-2 23-16,-4 7 46 0,-7 0-4 15,2 3-38-15</inkml:trace>
  <inkml:trace contextRef="#ctx0" brushRef="#br0" timeOffset="-82895.31">23595 16173 502 0,'5'-4'347'0,"7"-3"-35"16,1-7-19-16,-3 2-9 0,-1-5-16 16,-2-2-8-16,1-3-28 0,-1-2-26 0,-1-1 12 15,-1 0-31-15,-2 0 5 0,-2-2-26 16,-1 5-5-16,0 11-5 0,0-7-25 0,-14-17-16 15,5 16-19-15,-3 3 2 0,-3 3-10 0,0 0-13 16,-3 9 2-16,0-4-21 0,0 5 16 0,-1 0-31 16,9 3 11-16,-5 0-21 0,-20 10 18 15,15-1-16-15,1 1 8 0,3 5-17 0,0 2-1 16,3 0 1-16,0 1 16 0,5 3 4 0,3 0-11 16,4 1 0-16,1-12 3 0,0 7-7 15,16 22-1-15,-3-16-4 0,0-3-1 0,2-1-5 16,1-2 3-16,2 1 0 0,1 0-1 15,-1-1-7-15,0 0 4 0,-1 0-11 0,2-1 11 16,-3 2-9-16,-1 0-7 0,-4-5 14 16,0-1-4-16,-2-2-14 0,-4-1 12 0,0-3-1 0,-3 0 10 15,-1-2 19-15,-1-4 4 0,0 0-8 16,0 0 4-16,-11 14 4 0,5-12-3 0,0-1 7 16,-2-1-9-16,-10 0 14 0,8 0-17 15,-2 0 16-15,-17-10-19 0,14 2-3 0,0 4-4 16,-1-7 20-16,4 5-3 0,1-4-3 0,2 0 0 15,1 2 1-15,4 2-6 0,2-2-9 0,2-1-16 16,0 9 23-16,0-7-14 0,17-10 7 16,-4 3-19-16,3 0 15 0,4 1-26 0,4 2 8 15,1 0-7-15,1-1 4 0,1 0-27 16,5 1-21-16,1-4-24 0,4-1-38 0,-1 1 11 16,0 1-123-16,-3 0-73 0,2-1 28 15,-5 3-311-15,-4 0 20 0,-2 0 49 0,-1-1 58 16,-4 2 43-16,-6 1 27 0,3 0 35 0,-5 1-10 15,-2 3 50-15,2-1 25 0,-1 0 10 16</inkml:trace>
  <inkml:trace contextRef="#ctx0" brushRef="#br0" timeOffset="106995.42">23322 17141 556 0,'0'0'257'16,"0"0"-30"-16,0 0-2 0,0 0-26 16,0 0-18-16,0 0 3 0,-13 0-38 0,13 0-2 15,0 0-15-15,0 0-5 0,0 0 4 0,0 0-10 16,-25 22 1-16,25-21-5 0,-2-1-14 16,1 2-3-16,0-2-3 0,1 0-9 0,-1 0 8 15,1 3-7-15,-2-3-12 0,3 0-5 0,-1 0-9 16,1 0-6-16,1-3 45 0,2 3-23 15,0 0-7-15,3-2-8 0,1 2-7 0,11-1-4 16,-8 1 4-16,5 0-14 0,5 0-3 0,23-5-4 16,-19 5-4-16,-11 0-24 0,6 0 0 15,3 0 0-15,4 0 6 0,27 11-8 0,-29-7-38 16,5-1 4-16,-9-2-11 0,1 0 14 16,-6 1-29-16,-2-1-14 0,-5 1 2 0,-9-2-19 15,9 0 4-15,-3 0-22 0,-6 0-24 0,8 0-4 16,-8 0-26-16,0 0 14 0,7 0-128 15,-7 0-99-15,0 0-16 0,0 0 24 0,7 0 25 16,-7 0 31-16,0 0-22 0,10-13 29 0</inkml:trace>
  <inkml:trace contextRef="#ctx0" brushRef="#br0" timeOffset="107309.76">23287 17287 314 0,'-3'0'406'16,"1"1"-41"-16,2 1-38 0,-1 0-9 0,4 0-28 15,1-1-29-15,12 5-28 0,4-5-26 0,5 5 20 16,3-5-38-16,1 4 0 0,4-3-12 0,1 1-26 15,-1 0-38-15,0 1 4 0,1 1-16 16,-3 0-30-16,-1-1-22 0,-6 1-6 0,6 1-82 16,-7-3-16-16,-2 3-22 0,-4-4-18 15,-5 2-42-15,-3-3-55 0,-6-1 18 16,-3 0-267-16,2 0 32 0,0 0 30 0,-2-1 3 16,1-3 10-16,0 4 29 0,0-2 32 0,0-1-7 15</inkml:trace>
  <inkml:trace contextRef="#ctx0" brushRef="#br0" timeOffset="107490.24">23817 17374 470 0,'0'2'383'0,"0"-1"-82"16,2 1-42-16,-2 0-93 0,-1-3-72 0,1 0-10 15,-1-1-298-15,-1 2-141 0,0-3 63 16,2-1-27-16,0 0 41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08T08:40:19.9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898 3885 497 0,'0'0'396'0,"0"0"-83"0,0 0-37 16,0 0-40-16,0 0 3 0,0 0-14 0,13 19-25 15,-17 0 0-15,-3 1-11 0,5 7-21 16,1-4-1-16,0 8 4 0,-1-3 1 0,2-15-18 16,0 6-16-16,0 2-2 0,0 0-18 0,0-1-23 15,0 0-5-15,0-5-23 0,0-1 0 16,0-4-39-16,0-2-4 0,0-3-2 0,10 2-90 15,-12-9-40-15,0-11-66 0,6 2 16 16,-2-5-243-16,-2 6-48 0,0-4 32 0,0-2 30 16,4-22 16-16,-3 18 27 0,-1 9 22 15,0-6 0-15,0-1 26 0</inkml:trace>
  <inkml:trace contextRef="#ctx0" brushRef="#br0" timeOffset="266.32">911 3862 1052 0,'0'0'382'0,"0"-8"-50"15,0 8 25-15,0 0-13 0,0 0-15 16,0-6-41-16,0 6-23 0,0 0-18 0,4-7-33 16,-8 7-21-16,8 1-30 0,-2 6-14 0,5 2-6 15,4 6-11-15,1 0-10 0,3 4-9 16,-2 2-7-16,4 4-10 0,-2-3-8 0,2-2 5 16,-2-1-14-16,1 5-15 0,-1-2-8 15,-1-1 6-15,1-5-17 0,-1-2-8 0,-5-1-32 16,2-3-3-16,-1-2-40 0,-4-4-10 0,-1 0 6 15,-2 0-70-15,0-3-27 0,-3-1-39 0,0 0-47 16,12-13-66-16,-10 5 32 0,-2-5-255 16,0-1 31-16,0 7 54 0,0-5 5 0,0 0 17 15,0-1 34-15,0 0 27 0,0 1 34 16,0-1 1-16,0 4 1 0</inkml:trace>
  <inkml:trace contextRef="#ctx0" brushRef="#br0" timeOffset="534.05">1187 3791 448 0,'2'-6'450'0,"-2"2"-45"0,0 0-55 16,0 1-1-16,0-5-35 0,-4 2-36 15,4 2-24-15,-2 1-24 0,0 3-30 0,3 9 4 16,-3 3-8-16,0 2 3 0,2-5-6 16,0 4-18-16,-10 26-16 0,8-13-13 0,0 1-15 15,2-1-13-15,-4-1 2 0,4 6-22 16,0-19-4-16,0 6-3 0,0 2-21 0,0 1 0 15,0-2-27-15,0 0-23 0,0-2-31 16,0-3-26-16,0-4-34 0,0-1 7 0,0-2-111 16,0-7-13-16,11 5-76 0,-6-8 26 0,1-6-155 15,-1 1-108-15,4-3 41 0,1 0 24 16,2-2 26-16,1-2 22 0,1 3 16 0,2-2 35 16,-7 2 32-16,2 0-25 0</inkml:trace>
  <inkml:trace contextRef="#ctx0" brushRef="#br0" timeOffset="868.99">1344 3967 513 0,'3'0'389'0,"-3"0"-46"16,0 0-30-16,0 1-38 0,-1 3 25 15,-1 1-7-15,0-1-25 0,0 14-16 0,1-5-41 16,-1-1 4-16,2-1-22 0,-2 6-13 16,2-10-14-16,0 5-1 0,0 1-30 0,12 11-9 15,-5-11-10-15,0 0-1 0,-1-5-13 16,4 0-13-16,1-2-5 0,-1-2 1 0,-10-4-7 15,7 0-12-15,7 0-4 0,-1 0-7 0,18-10-26 16,-15 3 3-16,-2 1-14 0,-2-2 1 0,-2-1 1 16,-3-2 1-16,0 2-4 0,-4 2 0 0,-1-3-2 15,0 1-5-15,-2 9 0 0,0-15-1 16,0-2 3-16,-18-12-21 0,9 16 5 0,-1 1-8 16,2 1-1-16,-2 1 0 0,-1 7-21 15,2-2-11-15,2 4-17 0,-3 0 3 0,10 1 7 16,-8 0-70-16,2 0-14 0,6 0-38 0,-17 10-25 15,11-7-38-15,4-1 21 0,-2 0-191 0,1 0-58 16,1 0 32-16,4 0 42 0,-1-1 14 16,1-1 18-16,1 0 18 0,4-2 31 0,-1-1-7 15,11-3 23-15</inkml:trace>
  <inkml:trace contextRef="#ctx0" brushRef="#br0" timeOffset="1380.87">1677 3781 386 0,'2'0'515'0,"-2"-3"-100"16,2 1-41-16,-2 1-23 0,2 0-33 0,-1 1-43 15,-1-1-55-15,2 1-8 0,0 1-8 0,0 1-1 16,-1 3-4-16,1-1-1 0,3 13-9 0,-2 1 3 16,0-1-16-16,1 6 0 0,-1-3-7 15,3 4-11-15,-1-2-17 0,-1 7-10 16,1-3-8-16,0 0-17 0,0-1-10 0,1 0-10 15,0-1-14-15,-1 0 13 0,2 0-26 0,-1-4-6 16,3-2 1-16,0-2 9 0,-2-2-18 0,2-2-1 16,2 0-3-16,-4-6 5 0,4 0-10 15,-2-4-16-15,0-2-4 0,0 0-11 0,-9 0 0 16,16 0 9-16,16-14-10 0,-17 4 1 16,-1 0 6-16,-4-2-8 0,2 3-24 0,-3-5 1 15,0 0 12-15,-7 3-7 0,4-5-4 16,-3 4 10-16,-2 4-2 0,-1-1 3 0,0 1-3 0,0 8 7 15,0-6 5-15,0 6-7 0,0-7 13 16,0 7-18-16,0 0 15 0,-10-8-9 16,8 9 21-16,-1 2-19 0,1 2 13 0,0 2-1 15,0 10 6-15,0-3 0 0,2-1 13 16,0-3-13-16,0 2-3 0,0 2-7 0,17 15 7 16,-7-14-5-16,1-4 3 0,0-1 4 15,3-3-12-15,3-1-24 0,-9-6-19 0,2 0-39 16,3 0-28-16,20-11 11 0,-15-1-137 0,-3 1-46 15,-4-4-82-15,-2-2 31 0,-1 1-232 0,-1-3 38 16,-1-4 33-16,-4 6 42 0,0-5 35 16,-2 12 34-16,0-4-5 0,-13-18 66 0,3 14-6 15,-1 5 53-15,1-1-43 0</inkml:trace>
  <inkml:trace contextRef="#ctx0" brushRef="#br0" timeOffset="1542.78">1911 3948 287 0,'-5'1'582'15,"1"0"-85"-15,1-1-41 0,0 2-48 16,1-1-61-16,0-1-47 0,2 0-13 0,0-1-41 0,2-1-35 16,2 0-46-16,0-2-54 0,14-2-13 15,-4-1-145-15,-2-1-90 0,4-3 14 0,4 5-356 16,-4 0 43-16,2 1 1 0,3-1 68 16,-1 1 24-16,-1 1 22 0,7-3-13 0,1 4 65 15,1-1 7-15</inkml:trace>
  <inkml:trace contextRef="#ctx0" brushRef="#br0" timeOffset="1655.58">2470 3895 280 0,'2'2'378'0,"1"0"-121"16,-2-1-70-16,-1 2-85 0,1 0-11 0,-2 0-293 16,3-2-96-16,-1 3-3 0</inkml:trace>
  <inkml:trace contextRef="#ctx0" brushRef="#br0" timeOffset="1832.55">2511 4048 726 0,'0'4'406'0,"-1"1"10"0,0 1-37 16,0-2-35-16,0 0-31 0,-1 0-54 16,-1 0-39-16,1 0-64 0,1-2-18 0,-1 1-127 15,0 0-81-15,3-3 5 0,-3 0-371 16,0 1-4-16,1-1 30 0,2-1 62 0,-2 1 18 15,4-2 36-15,-2 1 7 0,1-3 17 0</inkml:trace>
  <inkml:trace contextRef="#ctx0" brushRef="#br0" timeOffset="2395.56">3024 3927 320 0,'0'-4'435'0,"0"-1"-60"15,0 2-50-15,-1 2-52 0,0 1 19 16,-2 1-36-16,3 1 9 0,-1 2-15 0,1 2-4 16,0 1-32-16,0 0 11 0,0 14-13 0,0-11-17 15,0 5-6-15,0 1-11 0,11 13-22 16,-5-15-15-16,-1-1-5 0,3 1-15 0,2-3-13 15,0-1-7-15,0-1-11 0,2-2-13 0,-1-5-18 16,0-1-18-16,-11-1-14 0,8 0-14 16,13-13-24-16,-6 5 18 0,-1-2-25 0,0 2 6 15,-3-3-12-15,-4 3-7 0,0 0 12 0,-3 3-3 16,-3-1 6-16,1 1 5 0,0 1-7 16,1 2-7-16,-2 0-1 0,0 1 11 0,0 1 2 15,-2 1 8-15,1 4 8 0,-2-3 20 0,4 3-6 16,-2 1 11-16,0 0-5 0,2 11 4 15,-2-17 11-15,7 21 0 0,0-10 0 0,0-2-1 16,2 0 2-16,3 0-2 0,0-2-17 16,1-5 10-16,-2-2-8 0,-4 0 1 0,5 0-9 15,16-15-5-15,-13 11-11 0,-3-7-11 0,3-3-2 16,-3 0 4-16,-2-3-5 0,0 1 5 0,-3-2-7 16,-3 7-7-16,0-5 10 0,-2 7-2 15,-1-2-14-15,-1 11 11 0,0-9-3 0,0 9 12 16,0-8 1-16,0 8-4 0,-13-15 3 15,8 12-17-15,0 3-35 0,-2-3 3 0,0 4 4 16,0-1-70-16,1 2-24 0,6-2-50 0,-8 0-47 16,1 0 24-16,0 0-291 0,7 0 37 0,-9 0 26 15,9 0 30-15,0 0 47 0,-12-7 22 0,15 6 18 16,5 0 31-16,-1 0-2 0</inkml:trace>
  <inkml:trace contextRef="#ctx0" brushRef="#br0" timeOffset="2782.06">3631 3974 662 0,'0'5'365'0,"1"0"-5"0,0 0-22 16,0-1-64-16,0 1-32 0,1-2 23 0,0 0-11 16,1-1-19-16,1 1-5 0,0-3-18 0,1 0-26 15,3-1-17-15,-2 0-21 0,2 1-19 16,15-14-18-16,-10 8 0 0,0 0-38 0,-1-3 3 15,-2-2-20-15,1 0-30 0,-5 2 10 0,-1 1-17 16,-3-1-3-16,-1 2-2 0,0 0 0 16,-1 2-2-16,0 5-22 0,0 0 18 0,0 0-7 15,0-7-6-15,-12-2-1 0,6 9 15 0,0 3 11 16,-7 3-1-16,1 5 15 0,0-2 20 16,1 4 1-16,2 1 20 0,-1 0 2 0,3 4 4 15,0 1-1-15,4 1-1 0,2-2-2 0,1-10 5 16,0 7-13-16,14 12 6 0,-6-15-8 15,4-3-24-15,1-3-4 0,2-5-36 0,3-1-22 16,3 0-49-16,-6 0 5 0,5 0-93 16,28-16-44-16,-24 5-46 0,5 1 22 0,2-1-300 15,-6-1-13-15,6 2 40 0,1-2 44 0,-2 2 54 16,8 2 19-16,0-2 18 0,3 1 16 16,3 0 59-16,1 2 23 0</inkml:trace>
  <inkml:trace contextRef="#ctx0" brushRef="#br0" timeOffset="3243.33">4992 3725 1061 0,'1'-2'381'0,"-1"0"-6"0,-1 1-37 0,-1 2-14 16,-1 1-32-16,-2 0-18 0,0 1-29 0,-7 8-31 15,-3 0-17-15,4 1-27 0,-1 0-15 16,2 2-11-16,-1 0-19 0,0 1-6 0,3 2-20 16,5-6-24-16,-3 2 0 0,2-4-27 15,3 1-25-15,1-10 10 0,0 6-23 0,11 6-6 16,-8-8 21-16,8 6-43 0,4-3 26 0,-4-5-14 16,6 3 10-16,-3-4 3 0,6 1-19 0,-5-1 21 15,4 0-2-15,0 2-5 0,-7-1-19 16,6 0 25-16,-4 5-18 0,-5-3 32 15,0 0 15-15,-3 1-13 0,-1 0 10 0,-2 1 14 16,-1-2 2-16,-2 1 13 0,0-5 3 0,0 0-4 16,0 10 8-16,-18 12-6 0,6-12-9 15,-1-2 8-15,-3 2-11 0,-2 0-9 0,-2-3-10 16,0 0-3-16,-1-3-3 0,-2 1-14 16,0-2-18-16,2 0-13 0,1-3-31 0,12 0-22 15,-3 0-10-15,1 0 10 0,1 0-66 0,0 0-37 16,2 0-20-16,7 0-43 0,-18-10-44 0,15 6 26 15,0 1-244-15,3-3 30 0,0 0 34 16,2 0 13-16,9-8 25 0,3 2 34 16,7-2 49-16,5 2 24 0,1 0-15 0</inkml:trace>
  <inkml:trace contextRef="#ctx0" brushRef="#br0" timeOffset="3980.32">5356 3680 657 0,'0'-10'355'0,"0"3"-42"15,0 1-17-15,0 1-18 0,0 3-19 0,-1 2-46 16,0-1-25-16,-1 2 35 0,0 1 8 0,-1 3-34 16,1 0 5-16,-5 11-13 0,1 2-6 0,3 5-9 15,-2 0-4-15,1 2 4 0,1 0-22 16,1 3-4-16,-1-2-10 0,2 3 6 0,1-2-19 15,0-15 7-15,0 7-24 0,0 1-4 0,0 2-20 16,0-2 8-16,0-2-29 0,0-3 8 16,0-2-7-16,0-5-2 0,0 0-14 0,11 3-7 15,-10-11 10-15,0 0-21 0,1 0-32 0,2-3-5 16,-1 0-19-16,5-11-32 0,0 0-23 16,2 0 3-16,-1 0 8 0,0-1-8 0,-1 2-1 15,-1 5 14-15,-1 0 8 0,-1 2 13 0,0 3-8 16,-1 0 5-16,0 1 22 0,2 0 12 15,-6 2 17-15,0 0 12 0,21 13 18 0,-7-5 11 16,-1 6 4-16,1-5 11 0,-1 2-9 0,2 1 4 16,0 0-1-16,1 2 13 0,-1-3-25 15,2-1 7-15,-3 0 3 0,2-3-1 0,-7-1-20 16,7-1 13-16,-16-5-1 0,12 0-24 0,-1 0-16 16,4 0-6-16,14-20-9 0,-16 11-16 15,2-4-24-15,1-1-10 0,-3 3-3 0,-1 0 10 16,-1 0 5-16,-3 3-1 0,1-2 14 0,-5 2 6 15,-1 2-6-15,0 1 0 0,-2 2 8 16,0 1-6-16,-1 2 20 0,0 0-8 0,-2 0 23 16,0 0-4-16,-1 3 27 0,0 1 7 15,0 2-6-15,1-2 15 0,-3 9 1 0,0 3 10 16,3-3 0-16,0-4-3 0,2 2 1 0,0-11 8 16,0 7-13-16,0 1 21 0,0-2-22 0,18 12 11 15,-8-12-15-15,2 2 5 0,0-5-1 16,-1-2-8-16,-11-1-35 0,14 0-3 15,13-13-17-15,-12 1-13 0,0 1 0 0,-2-1-1 16,0-3-1-16,-4 1-3 0,-1-3 7 0,1 3 2 16,-6 3 1-16,0 1 1 0,-2 1 8 15,-1 9-8-15,0 0 10 0,0-7-13 0,-11-3 12 16,6 7 1-16,-2 3-5 0,-10-2-5 0,-1 2 3 16,18 0-12-16,-16 0-2 0,-1 0-10 0,0 0-19 15,-19 13 8-15,25-9-63 0,0-1-18 0,2-3-51 16,3 0-51-16,-2 2-44 0,8-2 26 15,0 0-233-15,0 0 22 0,0 0 48 0,-11-2 31 16,15 2 25-16,4 0 1 0,14 2 20 16,-9-2 19-16,7 0 9 0</inkml:trace>
  <inkml:trace contextRef="#ctx0" brushRef="#br0" timeOffset="4543.82">6076 3923 413 0,'1'1'492'0,"0"-2"-96"0,-1 1-3 15,0 1-31-15,1 3-18 0,-1-1-21 16,-1 1-22-16,2 3-11 0,0-1-17 0,7 10-41 16,-4 1 0-16,3 1-18 0,2 1-14 15,4-1-11-15,0-2 1 0,1-1-26 0,-1 0-16 16,1-4-17-16,0-4-8 0,-1 1-11 0,-1-6-22 16,0-2-27-16,-4 0-6 0,4 0-31 15,16-18-21-15,-13 8-13 0,0-4 0 0,-2-2-27 16,-2 3-12-16,2-1 3 0,-2 2 8 0,-1-1-5 15,-2 1 8-15,-2 4 16 0,-2 2-2 16,0 2 6-16,-2 1-9 0,0 0 24 0,-2 3-4 16,0 0 23-16,0 0 12 0,0 0-2 15,3 13 9-15,-1-9 8 0,-2 2 0 0,4 10 0 16,-3-3-3-16,4-6-8 0,1 6 6 0,1-4-11 16,4-2 18-16,3-2-9 0,-2-3-4 0,-2 1-19 15,-2-3-3-15,5 0-27 0,17-13-12 16,-14 6-10-16,-1-1-27 0,-2-1-8 15,-1-3-11-15,3-2 4 0,-1-1-18 0,-2-2 8 16,2-2-29-16,-7-3-10 0,-1 0 8 0,0-2-10 16,-2 2 6-16,-2 1-8 0,0 0 33 15,-2 3 13-15,1 5 57 0,-1 13 5 0,0-10 0 16,0 1 63-16,0 2-4 0,0 7 16 0,0-7 5 16,0 7 7-16,0 0-1 0,-7-5 18 15,5 8-6-15,0 2 3 0,-2 11-9 0,-2 0 0 16,4-1 2-16,-1 6-3 0,2-1-14 0,1-8 13 15,0 4 2-15,12 25-21 0,-3-20-8 16,3-2 3-16,-1 3-20 0,4-4-24 0,-1 0-34 16,2-5-30-16,0-1 6 0,2-5-123 0,-1-3-54 15,-10-4-62-15,8 0 25 0,0 0-254 16,19-16 42-16,-15 9 37 0,-2 0 0 0,1-3 37 16,0 0 28-16,-1 2 37 0,2 1 23 15,-2-4 18-15,1 7 13 0</inkml:trace>
  <inkml:trace contextRef="#ctx0" brushRef="#br0" timeOffset="5008.47">7069 3912 1063 0,'0'-3'458'0,"0"0"-22"0,0 1-22 15,-2-2-41-15,0 0-14 0,-1 0-26 0,1 1-35 16,-3 1-28-16,1 0-11 0,1-1-38 16,-1 1-3-16,-1 0-42 0,-1 2-23 0,-2 2-7 15,1-2 3-15,-8 8-10 0,0 2-12 0,2 1-19 16,-1 4 3-16,3-1-5 0,1 3-16 0,1 1-12 15,3-2 0-15,0 1-17 0,3-2-15 0,3-2 10 16,0-13-13-16,0 9-25 0,0 0 2 16,11 3-20-16,-5-9-33 0,1-2-32 15,0-1-30-15,14-6-52 0,-2-5-5 0,1 2 13 16,-1-3-62-16,2-1 0 0,-3-2-25 0,-4-2-8 16,-1 0 6-16,-3-1 0 0,-2 1 29 0,-3-1 19 15,0-4 19-15,-2 0 7 0,-3 0 28 16,0 11 13-16,0-6 31 0,0-4 21 0,0-1 42 15,-13-21 37-15,5 24 44 0,4 2 20 16,0 6-8-16,1 2 63 0,-1 0-18 0,1 3 26 16,0 1-30-16,1 1 3 0,0 1-2 0,0 3 2 15,1 3-1-15,-1 0-6 0,1 3-16 16,1 11 3-16,-1 1 8 0,-2 6-11 0,3-12-15 16,0 7 15-16,13 27-6 0,-3-24-29 0,0 2 13 15,1 0-10-15,1-1-16 0,-1 1-37 0,2-3-38 16,-1 0-36-16,3 0 7 0,-2-3-148 0,-1-6-78 15,0-3 25-15,0-3-299 0,-3-1 39 16,1-4 57-16,-2-1 6 0,-8 0 50 0,12 0 5 16,16-14 44-16,-4 7 36 0,2 2 18 15,4-4 14-15,7 2-1 0</inkml:trace>
  <inkml:trace contextRef="#ctx0" brushRef="#br0" timeOffset="5998.87">8231 3924 577 0,'1'-7'380'0,"-2"2"-61"0,3 2-7 16,-3-2-18-16,-1 3-24 0,0-1-31 16,-1 1 8-16,-3 2-10 0,3 2-39 0,-5-1 1 15,-7 6-17-15,-1 4-4 0,3 3-13 0,-2 3-12 16,4 6-13-16,1 1-2 0,-1 3 6 15,5-2-24-15,0 1-5 0,3 5-11 0,3-2-5 16,0-14-16-16,0 5 6 0,14 27-12 16,-3-24-9-16,4-4-5 0,0-3-2 0,3-6-5 15,-1-1-4-15,1-4-16 0,-2-4 1 0,-6-1-18 16,19-11-9-16,-11 1-9 0,2-1-14 16,-3-6-9-16,0 5 0 0,-3-5 2 0,3 3-14 15,-5-4 9-15,-1-1-3 0,-1 3 5 0,-2 0 6 16,-3 2 19-16,0 4-17 0,-2 1 7 0,1 4 19 15,-2 2 11-15,0-1-17 0,-2 2 11 0,2 2-3 16,-2-3 0-16,0 3-2 0,-2 0 11 16,1 3-8-16,-1-1 11 0,0 1-12 0,-1 1 15 15,3 1 1-15,-1 0 3 0,0 2-7 0,2 0 16 16,-1 1 3-16,0 3 7 0,17 16-15 16,-7-13 17-16,4-2-3 0,-1-1-16 0,2-2 11 15,3 0-2-15,0-4-20 0,2-2 10 16,-3-1-13-16,-8-2 1 0,6 0-17 15,2 0-6-15,20-17 10 0,-19 8-10 0,0 0-8 16,-4-2 1-16,0-3 1 0,-4-1 4 0,-3-4-1 16,3 3-20-16,-8 0 14 0,-2-2-4 0,0 11 3 15,0-2-1-15,-12-10 10 0,6 10-8 16,-7 4 7-16,0 2-2 0,-4 0-2 16,6 3-3-16,-3 0 7 0,-4 0-14 0,-19 15-4 15,17-3-10-15,0-1-31 0,2-1-9 0,-1-1-42 16,4 4 12-16,2-5-89 0,2-1-33 0,3-3-31 15,2 1-49-15,2-3 30 0,1 0-238 16,0-2 43-16,3 0 22 0,4 0 34 16,1-2 15-16,9-3 59 0,4-1 28 0,2-2-2 15,2 0-4-15,3-3 25 0</inkml:trace>
  <inkml:trace contextRef="#ctx0" brushRef="#br0" timeOffset="6376.39">8743 4025 222 0,'4'3'457'0,"0"-1"-53"15,1 2-34-15,5 4-49 0,-1 4 40 0,1 2-21 16,1 0-16-16,4 2-10 0,-5-1-41 0,0 0-10 16,-1-1-23-16,1 0-38 0,-2-2-21 0,-2 0-10 15,0-3-21-15,-2-2-4 0,-2-2-22 16,0-1 17-16,1 0 1 0,-3-2-22 0,2-2 1 16,-2 2-13-16,0-2-24 0,-1-4-3 15,0 4-24-15,0-4-11 0,-2-1-5 16,2 0-13-16,1-1-29 0,0-14-3 0,0 14-8 15,0-4-10-15,0-2 3 0,12-15-4 0,-5 13 9 16,3 5-11-16,1-7 14 0,2 5-8 0,5 3 13 16,-2 2-5-16,4-2 12 0,1 4 2 15,-2 0 5-15,0 2 3 0,-10 2 1 0,6 0 12 16,0 0-6-16,15 18-1 0,-17-9 3 0,-3 0-11 16,-1 3 0-16,-3-1-8 0,-2-2-4 0,-2-1-14 15,-1 0-32-15,-1-8-17 0,0 0-28 16,0 8-3-16,0-2 10 0,0-6-98 15,0 7-56-15,0-7-85 0,0 0 31 0,-11 9-218 16,11-9 17-16,4 0 32 0,10-5 55 16,0-2 18-16,7 0 12 0,2 0 47 0,1-4 20 15,0 1 32-15,3-2 14 0</inkml:trace>
  <inkml:trace contextRef="#ctx0" brushRef="#br0" timeOffset="6739.36">9502 3972 723 0,'3'-5'410'0,"-1"2"-32"0,-1 0-50 0,0 1 13 15,-2-2-33-15,-1 4-1 0,-1-2-35 0,-1 4-14 16,-1-2-25-16,-9 9-23 0,0-5-34 16,0 3-17-16,2 0-15 0,0 3-19 0,0-2-32 15,4 0-4-15,1-3-20 0,2 0-27 0,-1 0-10 16,3 2-13-16,0-3-14 0,1 1-5 16,2 1-2-16,0-1-23 0,0-5 2 0,0 0 2 15,0 7 3-15,0-7 7 0,16 14 3 16,-3-6-2-16,4-2 0 0,-4 0-39 0,9-3-19 15,0-1 11-15,1 0 36 0,0 3-20 16,-9-5 16-16,4 2-7 0,-1 0 7 0,-6 1 7 16,-2-3 16-16,-2 3 1 0,-1-2 35 0,-3 3 6 15,-1-1 29-15,-1 0 18 0,-1-3-6 16,0 0-6-16,0 0-6 0,-15 10-4 16,-1-3-12-16,-3 0 2 0,-1-3-22 0,0 0-19 15,-6 0-32-15,5-1 2 0,1 0-60 0,2 1-34 16,0-2-16-16,4-2-28 0,5 0-26 15,-1 0-24-15,10 0 19 0,0 0-176 0,-8 0-89 16,8 0 28-16,0 0 13 0,-11-9 42 16,14 6 1-16,1 0 22 0,6-5 28 0,7 2 47 15</inkml:trace>
  <inkml:trace contextRef="#ctx0" brushRef="#br0" timeOffset="6971.97">9770 3972 888 0,'6'-4'350'15,"-2"3"-55"-15,0 2-36 0,-1 1 59 0,-1 1 2 16,2 0-18-16,-4 2-29 0,1 1-5 0,1 0-6 16,-1 14-18-16,2-1-23 0,0-1-29 0,0 2-6 15,2-2-14-15,-3-1-15 0,2-2-13 16,0-3-26-16,-2-2-29 0,-1-1-24 0,1-2-28 16,0-2-11-16,-1-1-27 0,1-2-46 0,-1-1 5 15,-1-1-129-15,0 0-66 0,0 0 21 16,7 0-187-16,2-13-87 0,-6 7 10 0,0 1 40 15,3-7 45-15,-1-2-6 0,0-1 44 16,-1 3 17-16,-2 3 9 0,-1-2 46 0</inkml:trace>
  <inkml:trace contextRef="#ctx0" brushRef="#br0" timeOffset="7116.36">9834 3863 1053 0,'-5'-4'332'0,"0"-1"-35"0,2 2-33 0,-2 1-47 16,0 1-20-16,1-1-48 0,0 5-18 15,0-3-60-15,0 1-45 0,0 1-77 0,0 2 6 16,0-2-259-16,2 0-93 0,2 4 37 0,0-2 14 16,12 8 13-16,4 2 24 0,8-4-26 15</inkml:trace>
  <inkml:trace contextRef="#ctx0" brushRef="#br0" timeOffset="7439.22">10254 4008 373 0,'5'-2'454'0,"-2"0"-34"16,0 0-63-16,0 0 32 0,0 0 2 0,-1 0-26 16,1-1-34-16,-2 0-33 0,0 2-23 15,-1-1-30-15,-1-1-22 0,-2 0-17 0,0 2-25 16,-1-2-11-16,-1 2-36 0,-1 0 0 16,0 1-28-16,-1 1 3 0,-8 3-10 0,-2 1-12 15,1 2-20-15,2 2 7 0,0-1-8 16,-2 7-21-16,5-2-7 0,1-1 7 0,1 4-7 15,3 0 5-15,2-2-21 0,2-1-5 0,2-13-8 16,0 13-9-16,12 9-13 0,-2-12-14 16,-1-3-20-16,-2-3-17 0,2-2-4 0,-1-1-21 15,2-1 8-15,-3 0-69 0,7 0-23 0,15-18-19 16,-13 11-38-16,1-4-36 0,2-2 28 16,-5-2-137-16,3 3-87 0,-4-4 2 0,-1 4 49 15,-2-4 9-15,0 1 27 0,-4 0 21 0,-1 1 25 16,-2 2 12-16,-1-4 32 0</inkml:trace>
  <inkml:trace contextRef="#ctx0" brushRef="#br0" timeOffset="8319.23">10292 3765 357 0,'-3'-6'419'0,"-1"-1"-57"16,0 2-19-16,2 1-48 0,1 3-18 0,-1-2-18 16,-2 1-29-16,2 1 1 0,-1 0-34 0,0 4 1 15,1 0-16-15,0 1 7 0,-1 0-15 16,-1 10 3-16,0 1-16 0,2 2-13 15,1 2-2-15,1-8-9 0,0 6 7 0,0 4-13 16,14 25-14-16,-7-20-2 0,0 0-4 0,3 0-14 16,0-3-10-16,-1 2-16 0,2-3-2 15,-3-1-15-15,-2-7-21 0,4 2-16 0,1-2-14 16,-1-2-9-16,-1-4-18 0,-1-1-13 16,0-6-16-16,1 1 6 0,-1-1-49 0,-8-1-17 15,7 0-4-15,-1 0 11 0,17-10-1 0,-9 1 13 16,-2 1 29-16,-2 3-9 0,0-4 24 15,2 0-15-15,-6-1 24 0,-1 2 8 16,0 3 24-16,0 0 14 0,0 1 1 0,-1 0 19 0,-1 1 11 16,0 2 12-16,0-3 7 0,-1 4 15 15,1-2 14-15,0-1-6 0,0 0 10 0,0 1 1 16,1-2-10-16,-1 1-4 0,0 0-15 0,0 0 0 16,1-1-10-16,1 0 3 0,5-5-14 0,-4 0-5 15,-1 2 0-15,-2 3-4 0,0-3 5 16,-1 2-11-16,1 0 9 0,-1 1-2 0,-1 0-7 15,0 0 2-15,0 1-10 0,-1-1 4 0,0 0-1 16,0 4-10-16,0 0 2 0,0 0-6 0,0 0 0 16,-11-6 0-16,6 8-5 0,1-1-2 15,-8 7 12-15,2 1 3 0,0 3-2 0,1 3 5 16,1 3-7-16,3-1 12 0,2 4-4 16,1-3 9-16,2-8 13 0,0 4-21 0,0 2 15 15,16 18-13-15,-6-19 1 0,1 0 6 0,2-4-15 16,2-5 2-16,2 1-5 0,1-2 12 15,3-3-31-15,-1-2-8 0,-9 0-5 16,5 0-19-16,22-13-24 0,-19 5-5 0,2-2-27 16,-4-2-23-16,-1-1 13 0,1-3-64 15,-2-1 15-15,-3-3-9 0,-1 4 7 0,-1 2 3 16,-7-1 30-16,-2 3 9 0,-1 4 6 0,0 8 19 16,0-7 22-16,0 7 18 0,0-8 23 0,0 8 21 15,-11-16 1-15,9 12 1 0,0 0-2 0,-1 0 65 16,2 1 9-16,-1 1-4 0,1-1-8 15,0 1-19-15,1 1-16 0,0 0 15 16,0 1-5-16,0 0-20 0,6 1 22 0,-1 2 2 16,7 5-27-16,3 6 24 0,-1 3-14 0,1-1 32 15,0 4-21-15,-2-1 25 0,-2 1 23 16,0-2-2-16,-3-2 7 0,0 0 1 0,-3-1-4 16,-4-5 11-16,0-3-5 0,-1-2 15 15,1 1 23-15,-1-2 6 0,0-4-18 0,0 0-5 16,0 0-1-16,-5 2 4 0,3-4-20 0,1-1 6 15,-1-3-15-15,0 0-12 0,2 1-7 16,2-15-38-16,-2 8-17 0,0-4-22 0,13-18 1 16,-5 15-26-16,1 0-22 0,1 2-14 15,3-1-35-15,-2 3-13 0,4 3 12 0,5 1-100 16,-2 0-32-16,-4 3-42 0,1-2-43 0,-3-1 30 16,-4 4-215-16,1 2 19 0,-5 0 42 0,0 1 27 15,1 1 30-15,6-6 29 0,6 1 18 16,-2-1 56-16,4 1-7 0,2-2 0 0</inkml:trace>
  <inkml:trace contextRef="#ctx0" brushRef="#br0" timeOffset="11034.4">12327 3930 944 0,'0'0'310'0,"0"0"-33"15,0 0-15-15,0 0-11 0,0 0-37 16,0 0 6-16,0-13-28 0,-1 0 14 15,-17 10-17-15,11 3-30 0,-7 0 6 0,-3 0-8 16,-19 15-21-16,16-6-15 0,1 3-7 0,-1 1-9 16,2 4-2-16,3 0-21 0,2 2 19 15,-1 3-23-15,3 2-5 0,5-5 0 0,0 2-12 16,5-3-11-16,1-9 5 0,0 2-5 16,21 12-8-16,-5-13-19 0,3-3-5 0,9-3-27 15,1-2 0-15,-14-2-70 0,9 0-10 0,6 0-29 16,36-14-41-16,-27 6-3 0,-4 0-28 15,2 2-12-15,-1-4 18 0,-1 4-42 0,-2-6-12 16,-1 1 13-16,-3-2 35 0,-3 2-12 16,0-1 80-16,-3 0 12 0,-2-1 74 0,-2 1 56 15,-6 0 24-15,-2 1 8 0,-2 0 29 16,-4 1 3-16,-3 4 14 0,-2 6 6 0,0 0-9 16,0-5 17-16,-14-4 0 0,9 8 9 0,-1 1-14 15,-2 0 23-15,-12 3 23 0,11-3-16 0,-23 11-7 16,11-4-20-16,5 3-2 0,-2 0-7 15,1 5-7-15,3 0-13 0,0 3-7 0,7-1-9 16,0-3-1-16,1 0 0 0,4-3-17 16,2-2-11-16,0-9 10 0,0 7-3 0,0-7-13 15,12 13 1-15,-7-10-20 0,1-3-5 0,1 0-13 16,9-3-8-16,-9 3-3 0,18-13-14 0,-8 6 2 16,0-7-7-16,-2 3-11 0,0-1 2 15,-3 1 16-15,-2-1 1 0,-2 0-1 0,-2 2-2 16,-2 3 6-16,0 0 14 0,-3 5-1 15,1-1 1-15,0 0 1 0,-2 3 2 0,0 0 30 16,0 0-9-16,0 0 32 0,0 12-16 0,1-6 27 16,0 1-15-16,1 12-8 0,-2-11 7 0,8 10 5 15,1-3-15-15,0-1 23 0,1-3-23 16,-2-4 18-16,5 0-13 0,-1 0 1 0,-2-5 4 16,-1-2-14-16,-9 0 3 0,9 0-2 15,3 0-19-15,14-18-25 0,-14 7-5 0,-1 0-15 16,1-1-5-16,-2-3 3 0,2 1-41 0,-1 1 26 15,-3-1-28-15,-1 2 8 0,0 2 11 16,-1 3 3-16,2-3-4 0,-5 5 24 0,3 1 10 16,1 2 2-16,0 2 7 0,-7 0-7 0,7 0 21 15,5 0-7-15,16 15 15 0,-12-7-12 16,-1 1 9-16,1-1-2 0,-3 6 1 0,0-3-12 16,-1 2 23-16,-4-2 5 0,-5-2-1 15,-1-1 31-15,-2-1 9 0,0 0-20 0,0-7 25 16,0 0-16-16,-11 13 12 0,7-9-13 0,0 0 15 15,-2 0 2-15,-1-2-9 0,2 0-5 16,1 1 3-16,-1-2-4 0,0 1-7 0,1-1 9 16,-1-1-19-16,3 0-7 0,0 0-37 0,2 0 1 15,0 0-8-15,0-2 15 0,4 0-26 0,1-1 25 16,0 3-19-16,12-7 1 0,5 0 25 16,3-3-4-16,-1-1-19 0,-2 0 8 15,3 4 11-15,-4-6 5 0,4 1 1 0,-5-2-1 16,4 2 2-16,-2-1-27 0,-1-2 2 0,-4 2 28 15,1-1 4-15,-5 3 0 0,-1 0 18 16,-4-1-38-16,-3 4 49 0,0 0-21 16,-4 1 0-16,-1 4 16 0,0 3-15 0,0 0 13 0,0 0-19 15,-11-6 23-15,5 6-12 0,-1 3 3 0,-7 3-13 16,2 3 22-16,-4 2-9 0,2 1 0 16,1 5 3-16,3-3 8 0,4 4-4 15,-2 1 23-15,4-1 0 0,3 3-10 0,1-11-12 16,0 4 13-16,18 18-3 0,-7-17 1 0,4-5 9 15,0 1-8-15,6-2 4 0,-1-4-12 0,1 0 9 16,-11-5-10-16,8 0-12 0,23-10 2 0,-15 2-8 16,-1-1-21-16,-2-3-19 0,-2-6-3 15,-1 3-19-15,1-3 17 0,-2 0-23 16,-3 0 16-16,0-1-16 0,-2-3-1 0,-2 2-8 16,-3 2 30-16,-3 3 5 0,-4 2-8 0,-2 13 14 15,0-7-17-15,0 0 13 0,0 7 3 16,-13-8 5-16,7 7 2 0,2 1-4 0,-1 1-1 15,-1 0 17-15,2 1-37 0,0 0 14 16,0 1 11-16,1 0-15 0,2 0 4 0,0 1 2 16,2-1 0-16,1 1 3 0,3-1-7 0,-2 0 3 15,2 0 16-15,0 0 0 0,12 4 1 16,-1-1-3-16,1 3 23 0,-1-3-7 0,0 0 0 16,1-1-2-16,-1 1 1 0,-3 0-43 0,1 0 5 15,-3-3 42-15,-3 0-2 0,0 2-11 16,-3 1-1-16,1-2-10 0,-3 0 8 0,-1-1 0 15,0 1 18-15,-1-1-2 0,-1-3 0 16,0 0-6-16,0 0 0 0,-17 22-52 0,1-15-23 16,1 0-19-16,-3-2-44 0,-1 1-38 0,-1-2-64 15,0-1 21-15,0 1-232 0,2-1 12 16,6-1 55-16,2 3 12 0,5-3-6 0,3 0 41 16,2-2 15-16,0 0 32 0</inkml:trace>
  <inkml:trace contextRef="#ctx0" brushRef="#br0" timeOffset="12410.59">14568 3892 983 0,'3'1'378'0,"-1"1"14"0,-2 1-24 0,0 1-31 15,0 3-23-15,-3 8-11 0,2-1-19 16,1-4-27-16,0 6-9 0,0 2-21 0,0 2-1 15,0 1-29-15,0-2 0 0,10 22-15 0,-2-24-3 16,2-3-27-16,2-1-21 0,4-6 12 16,-1 1-16-16,3-1-20 0,0-6-16 15,-7-1-8-15,5 0 2 0,21-9-9 0,-18 0-26 16,1-1-35-16,1-4-6 0,-6 2-19 0,0-6-20 16,0 2-11-16,-7-4-22 0,0 3-13 15,-6 1 16-15,-2 3 2 0,0 4-12 0,0 9-26 16,-16-17 15-16,3 10-10 0,-1 5 20 15,-4-2 5-15,-2 3 25 0,1 0 12 0,4 1-17 16,1 0 9-16,3 0-15 0,11 0 19 0,-8 0-3 16,1 0 17-16,7 0 9 0,-11 0 12 0,11 0-15 15,-7 0-18-15,7 0 24 0,0 0 10 16,-9-5-13-16,11 2-8 0,0-1 13 0,3 2 8 16,1-1-14-16,10-6 10 0,2 1-8 15,2 2 6-15,1-2-13 0,1 2 26 0,1 4-6 16,1 2 8-16,1 0-4 0,-16 0-2 0,6 0 20 15,22 15 0-15,-20-3 8 0,-3 3-11 16,-1 0 12-16,1 3 10 0,-3 1-8 0,0 1 7 16,-3 1-4-16,1-3 3 0,-3-2-8 0,-2 4 2 15,-1-11 3-15,-1 1-1 0,0-4 13 16,1-2 1-16,-1 2 30 0,-2-4-7 0,0 0-4 16,0-1-8-16,0-1-18 0,0 0-16 15,0 0 0-15,2-11-32 0,-2 5-19 16,3-9-7-16,1-3-10 0,2 4-23 0,-1-5-5 15,1 1 0-15,4 1-6 0,3 0 3 16,-1 3 7-16,1 1 7 0,3 4-5 0,1 0-6 16,-3 0 17-16,0 4 9 0,-2 4-9 0,-2 1 24 15,-10 0 5-15,0 0 16 0,17 10-13 0,-7 2 22 16,-1 1 3-16,0 1 3 0,1 3-2 16,0 0 1-16,1-1 13 0,3 0 14 0,-5 0 1 15,7-2 8-15,-1 0-5 0,2-6 2 0,0 3 11 16,3-5-21-16,-2 0 6 0,5-5-6 15,-11-1-3-15,5 0-10 0,26-11-9 0,-19 4-7 16,-1-3-24-16,-1-4-9 0,-1-2-30 16,-2-1 10-16,-4-2-29 0,2-2 2 0,-1-1 8 15,-7-4-33-15,-3-4 23 0,-1 0-23 0,-3 4 1 16,-2 1 45-16,0 13 6 0,0-4 6 16,-13-18 21-16,8 20 2 0,-1 0 2 0,-6 2 2 15,6 3 1-15,1 4 2 0,-1 1 8 16,1 4 4-16,-2-2 14 0,7 2 13 15,0 0 6-15,-20 11 19 0,13-3 7 0,0 7 10 16,1 2 4-16,1 7 18 0,3 0 1 16,2 3 3-16,0-13 1 0,0 7 7 0,0 2 12 0,11 29-12 15,1-29-12-15,-5 0-12 0,3-3 10 16,-3-1-7-16,3-5-7 0,-2-2-12 0,1-2 1 16,1-4-18-16,-2-4-22 0,1-1-15 0,0 0-9 15,0-1 0-15,11-10-22 0,-4 1-11 16,-3-4-7-16,3 1-8 0,0-1-15 0,-2-2 1 15,-1 1-14-15,-3-2 28 0,2 4-8 0,-5 1 19 16,0 5-3-16,-2 1-1 0,-1 2 1 16,-2 3 3-16,-2 0 20 0,0 0 19 15,0 0 10-15,7 26 7 0,-7-13 15 0,4-5 4 16,-2 9 7-16,0 0 2 0,1-2 14 0,4 0-21 16,-4-4 12-16,3-2-2 0,1 3 5 15,-3-4-18-15,6-2 12 0,-4-3-19 0,1-2 18 16,1-1-27-16,-8 0 9 0,25-10-16 15,-7 3-16-15,-2-4-11 0,0 0-6 0,-1 0 0 16,1-2-14-16,-3-2 2 0,1 4-9 0,-3-1 9 16,-2-3-12-16,3 1 9 0,-6 3-3 15,-1 3 10-15,-1 3-17 0,1-1 16 0,-3 2 0 16,1 1-17-16,-3 2 12 0,0 1 4 16,0 0 3-16,0 0 18 0,0 0-21 0,-4-1 15 15,3 3 6-15,-2 3 8 0,1-1-1 0,0 1 22 16,0 18-4-16,2-4 9 0,-2 3 7 15,2 3-2-15,0-11 16 0,0 8-4 16,0 3 0-16,16 31 17 0,-10-26 1 0,1-1 0 16,-3-2 4-16,1 2-29 0,-3-5 6 15,-2-3 0-15,0-13-13 0,-11 13 11 0,0-9 2 16,-5-5 2-16,3 1-11 0,-6-3-19 0,1-2 4 16,-2-1 5-16,0 0 8 0,9-2-20 0,-1 0 5 15,-3 0-16-15,-1 0 2 0,-14-12-4 16,17 4-10-16,5 1-16 0,3-3-10 15,2 0-7-15,3 1-11 0,0-1-11 0,0-2-31 16,21-17-8-16,-5 12-38 0,1 0 13 0,4 4-93 16,2-1-33-16,4 1-40 0,-1-1 26 15,11 0-251-15,-2 5 7 0,8-2 34 0,2-1 21 16,2 1 52-16,3-1 31 0,3 0 25 0,-1 0 29 16,6 0 12-16,5-1 34 0</inkml:trace>
  <inkml:trace contextRef="#ctx0" brushRef="#br0" timeOffset="14214.41">17121 3926 898 0,'0'3'401'0,"0"3"0"0,-2 1 5 0,2 13-23 16,0-10-35-16,0 7-28 0,0 2-29 0,0 1-30 15,0-2-17-15,0 0-24 0,0-1-26 16,8 16-19-16,-3-21-28 0,6-6-5 0,-2-1-9 16,0-4-29-16,1 0-8 0,1-1-13 15,-2 0-25-15,19-12-14 0,-11 2-34 0,0-4-13 16,-2 3-24-16,0-7-5 0,-1 1-1 0,-3 1-33 16,0 0 37-16,-2 0-20 0,-1 3 18 0,-3 4 10 15,-3 4-10-15,2 0-7 0,0 1 16 16,-2 2 9-16,-2 1-3 15,0 1 28-15,0 0 16 0,0 0 13 0,0 9 7 0,0-4 5 16,0 0 7-16,0 2 12 0,0 0-16 0,0 3 16 16,0 2-7-16,17 17-2 0,-10-16 8 15,3-3 1-15,3 0-14 0,-5-5 3 0,2-3 1 16,1 0-15-16,-11-2-5 0,14 0-4 16,3 0-4-16,-1 0-18 0,16-18-30 0,-17 8-11 15,-3-1-1-15,1-1-11 0,-5-1-6 0,0-1-15 16,-5 5 5-16,-2 0-10 0,-1 9-4 0,0-8 8 15,0 0 10-15,-20-6-15 0,9 8-4 16,-5 2 13-16,0-1 25 0,-1 5-15 0,1-3 23 16,-2-1-10-16,5 3 14 0,1-2 4 15,3 2 14-15,2 0 10 0,2 1 8 0,1 0 1 16,1-1-10-16,2-2 1 0,1 3 4 0,0 0-10 16,0 0 5-16,20-10-1 0,1 6-5 0,3-3 11 15,4 4-7-15,2-2-9 0,0-2 5 16,1 1-11-16,0-3 8 0,0 2 3 15,-1-2-4-15,-3-2-3 0,0 0-1 0,-3-3-5 16,-2 1 0-16,-3 0 10 0,2 1-18 16,-7-2 13-16,0-1-14 0,-5 3 12 0,-6 2 2 15,-1 1-3-15,-2 9 6 0,0 0-10 0,0-6 6 16,-11-2-5-16,4 6 9 0,0 1-9 0,2 1 10 16,-3 1-15-16,0-1 6 0,-4 0 7 15,-14 13 6-15,12-6 4 0,-2 1-13 0,7 2 2 16,0 1 25-16,4 0-7 0,1-1-8 0,2-1 6 15,2 1 17-15,0-2-1 0,0 6 15 16,11 18-3-16,-7-11 3 0,4-2 5 0,0 3 11 16,0-3-10-16,1 0 4 0,-4-3 9 15,4 0-6-15,-2 1 2 0,1-3-20 0,-7-2 2 16,7-1 9-16,-3-2-5 0,-2-4-7 0,1 2 8 16,-2-2-15-16,-1-2 8 0,0 1 6 15,0-2 6-15,0 1-13 0,-1-3 1 0,0 0 2 16,0 0-13-16,0 0 5 0,-10 3-4 15,10-3-9-15,0-6 8 0,-2 4-17 0,2-2-2 16,2 0-18-16,1-3 12 0,-1 3-19 16,6-9 10-16,2 1-8 0,3 1-9 0,0 0-1 15,3 3 17-15,0 0 0 0,3 3 2 0,0 0-6 16,-1 3-7-16,-2 0-1 0,-1 0 16 16,-15 2-16-16,10 0 16 0,-1 0-3 0,-3 0-3 15,14 16 1-15,-13-8 8 0,2 5-15 0,-3-5 6 16,1 0-1-16,0 3 1 0,-5 0 15 0,4 2 6 15,2-3-7-15,-1-5 7 0,0 1 9 16,-3 0-8-16,4-3 4 0,5 5 10 0,-1-5 2 16,-1 0-1-16,-11-3-9 0,12 0-10 15,-3 0 2-15,7 0 12 0,-2 0-13 0,19-17 13 16,-17 8-8-16,1-2-4 0,-3-1-14 0,-2 1 10 16,1-4-22-16,-4 3 10 0,0-5-9 15,-2 3 11-15,-2 5-6 0,-1-8-9 0,-2 4-1 16,0 3 1-16,-2 2-6 0,0 8 9 0,0 0 3 15,0-7-15-15,0 7 5 0,-13-12 10 16,8 10-8-16,-1 2 1 0,0 2 3 16,0 0 1-16,-9 7 3 0,2 0 23 0,0 3-10 15,3 0-7-15,3 5 24 0,1-2-12 0,2 3-3 16,4-10 4-16,0 5 22 0,0 0 5 16,19 14-6-16,-9-13 10 0,3-3-21 0,1-4 7 15,1 0-7-15,0-3 10 0,-1-2-10 0,-2-2 4 16,-2 0-32-16,4 0-13 0,17-16-11 15,-15 7-7-15,0-2 9 0,-2-1-17 0,1-4-1 16,-4 6-4-16,2-8-16 0,-3 3 8 16,-2 3 12-16,1 0 7 0,-6 2 7 0,2 3-7 15,-2 2 10-15,-1 1-10 0,0 1 8 0,-2 3 17 16,0 0 3-16,0 0 14 0,0 0 5 0,0 0 16 16,9 14-8-16,-8-7 19 0,4 8 0 15,-1-1 1-15,0 1-1 0,-2 2 8 0,0-5-4 16,-1-4 7-16,1-2 3 0,-2-3-4 0,0 1 4 15,1-1 25-15,-1 1 6 0,0-4 6 16,0 3-18-16,0-3-7 0,-1-3 14 0,1 3-9 16,1-2-1-16,-1-4-2 0,0 3-16 15,-1-4-10-15,1 0 4 0,2-10 11 0,-2 9-24 16,0-4-4-16,0-2-12 0,17-16-11 16,-10 14-10-16,3 3 18 0,2 0-21 0,4 4 17 15,1 1-9-15,0 0-4 0,4 5 13 0,-3-2-8 16,-2 1-13-16,1 3 20 0,-5 1-5 0,-12 0-19 15,23 10 8-15,-12 2 7 0,-6-2 2 0,2 4 7 16,-3-2 0-16,-3 5-7 0,0-2-2 16,-1-4 7-16,1-2-7 0,-1 2 15 0,1-3 11 15,0 0-6-15,1-2-18 0,-1 0 15 16,0 1 0-16,1-3 12 0,2 0 16 0,9 4-22 16,-2-4 7-16,1-3 1 0,8 4-9 0,1-2 15 15,-3-2-28-15,-2-1 12 0,6 0-1 16,-1 2-12-16,-10-2-2 0,4 0 10 0,1 0 4 15,1 0-17-15,1 0 7 0,-5 0 11 0,13-12-13 16,-10 8 9-16,-5 1-7 0,-2 1-6 16,0-1 25-16,-6 2-23 0,3 1-7 0,-3 0 1 15,2-3-18-15,-3 3 10 0,1-2-26 0,-1 1-20 16,0 0-8-16,-2-2-37 0,-1 1-29 16,1-1 13-16,-1 1-112 0,-1-1-44 0,-2-1-50 15,-1 1 30-15,1 0-279 0,-9-4 46 0,-1-1 42 16,-2-2 26-16,7 4 52 0,0-6 1 15,2-5 59-15,4 2-7 0,0 1 18 0,3 5 42 16,0-8 20-16</inkml:trace>
  <inkml:trace contextRef="#ctx0" brushRef="#br0" timeOffset="15312.6">20922 3906 367 0,'14'0'360'0,"-14"0"-23"0,0 0-31 15,0 0-12-15,0 0-19 0,0 0-8 16,0 0-29-16,0 0-27 0,0 0 16 0,0 0 7 16,0 0-27-16,0 0 0 0,-2 10-19 15,-16-14-5-15,-1-1-26 0,1 2-14 0,-4-1-22 16,0 3-10-16,11 1-14 0,-6 0-2 0,-21 13 0 16,16-7-16-16,0 6-15 0,-1 0 3 15,3 1-1-15,4 3-9 0,2-3-16 0,0 4-1 16,6 0 3-16,1 0-4 0,5-5-7 0,1 0-4 15,1-12 3-15,0 9-11 0,21 11 4 0,-7-15-10 16,0-4-24-16,4 5 0 0,-7-6-23 16,3 0-1-16,3 0-9 0,19-16-30 0,-16 12 8 15,-1-2-39-15,-2-1-38 0,-1-1-11 0,1 1-44 16,-4-3-41-16,3 3 1 0,-2-1 22 16,0-3-183-16,-4 2-49 0,-2 1 33 0,-2 0 28 15,-2 1 10-15,-2-1 27 0,0 0 30 0,-2 0-10 16,2-10 35-16</inkml:trace>
  <inkml:trace contextRef="#ctx0" brushRef="#br0" timeOffset="15562.76">20944 3750 401 0,'-4'-17'323'0,"0"2"-24"0,-3 2-26 15,3 3-26-15,1 2 4 0,1 3-46 0,-2 2 3 16,1 1-8-16,-1 1-10 0,1 1-6 16,-1 1-22-16,1 2-17 0,-1 1-17 15,-3 10 51-15,0 1 0 0,1 4-9 0,3 0 9 16,0 4 1-16,2 1-8 0,1-13 10 15,0 7-17-15,0 5 11 0,18 25-26 0,-9-25-1 16,0 1-27-16,0-2-11 0,-1-4-17 0,3-1 2 16,-5-2-24-16,1 0-25 0,-2-5-26 15,-1-3-27-15,-1-3-28 0,2 0 3 0,-1-2-139 16,-1-1-54-16,-3-1-64 0,0 0 27 0,0 0-309 16,0 0 55-16,7 0 49 0,4-12 20 15,-6 9 32-15,5-7 28 0,2 2 18 0,4 0 36 16,0 2-3-16,-3 3 5 0</inkml:trace>
  <inkml:trace contextRef="#ctx0" brushRef="#br0" timeOffset="16352.72">21236 4055 340 0,'-1'4'453'15,"-1"-1"-24"-15,1 1-64 0,0-2 28 0,0 1-30 16,-1 0-24-16,0-2-32 0,2 1-32 15,-1-1-25-15,0 0-13 0,0-2-37 16,-1 0-16-16,2-2-20 0,0-1-15 0,-1-1-23 16,1-1-12-16,1-1-18 0,4-11-14 0,1-3-27 15,0 0-9-15,1-1-29 0,3-1-15 0,-2 0-31 16,3-2 16-16,-3 3-25 0,1 0 4 0,0-1 3 16,-1 3 3-16,2 0-42 0,-6-1 5 15,2 2 17-15,-2 2 11 0,-2 1-2 0,-2 2 3 16,0 14 1-16,0-12 8 0,0 3-1 15,0 0 28-15,0 1-6 0,-12-4-28 0,9 7 32 16,-1 1-2-16,0 0 1 0,1 0 12 0,-3 1 28 16,2-1 0-16,-1 2-15 0,0 0-6 0,0 0 15 15,5 2-12-15,0 0 15 0,-7 0 0 16,7 0-3-16,-25 13 8 0,14-3 5 0,3 2-7 16,2 4 9-16,-1 3 11 0,5-1-1 0,2-8 17 15,0 6 1-15,0 1-2 0,0 4 0 16,11 22 8-16,-6-21-14 0,2 2-1 0,0-1-2 15,2-2-7-15,2 1-6 0,-1-6 3 0,2 3-6 16,3-1-1-16,-1-3-8 0,1-3-9 16,1-5 2-16,-1 2 3 0,2-2-25 15,0-3-11-15,-5-1 4 0,-12-3-18 0,13 0-4 16,0 0-10-16,17-12-8 0,-16 7 11 0,-2-3-9 16,0 0 6-16,-1-1-4 0,-2-4 14 0,-2 2 0 15,-2 2 4-15,-1 1 5 0,-1 2-5 16,-1-2-4-16,-1 4 15 0,0-2 8 0,0 4 6 15,-1 2-1-15,0 0-5 0,-1 0 12 16,-1 0 6-16,0 2-2 0,0 1 3 0,0 2 8 16,-4 11 6-16,2-1 5 0,2 2 1 15,2-4-11-15,0-7 12 0,0 6-7 0,0 1 13 16,16 15-26-16,-11-20 17 0,4 2-6 0,-1-3-5 16,0-3-2-16,1-1 8 0,0-2-14 15,-9-1-4-15,16 0-14 0,17-11-3 0,-18 2-13 16,3-1-1-16,0-3-18 0,-3 2 3 15,-2-3-3-15,0-1 8 0,-2 2-17 0,-1 2 3 16,-2-3 1-16,-3 6-11 0,-3-1 6 0,-1 1-7 16,-1 8-7-16,0 0-12 0,0-7 9 0,-15-4-14 15,-1 4 27-15,1 3-18 0,-4 0 2 0,0-1-13 16,12 5 9-16,-6 0-7 0,-4 0-32 16,0 0-5-16,2 0-26 0,4 0 0 15,-1 0-23-15,4 0-28 0,1 0-16 0,7 0-21 16,-8 0 21-16,8 0-202 0,0 0-64 15,-9 2 50-15,13-1 12 0,4 0 34 0,13 0 38 16,-6-1 3-16,33 7 32 0,-14-3-11 0</inkml:trace>
  <inkml:trace contextRef="#ctx0" brushRef="#br0" timeOffset="16992.92">22072 3950 377 0,'3'-2'404'16,"-1"-1"-20"-16,-1 0-13 0,0 2-49 0,-1-2 9 15,-1-1-14-15,-1 1-16 0,1-1-13 16,-1 3-26-16,-2-1-18 0,1-2-22 0,-1 1-17 16,-1 0-26-16,-1 1-29 0,0 2-8 0,1-3-1 15,-2 3-10-15,7 0-10 0,-13 0-21 0,-17 12 5 16,13-8-17-16,-1 6 0 0,4 4 6 16,-3 0-2-16,3 2-14 0,0 1 4 0,4 0-21 15,1 0 1-15,1 0 3 0,6-5-12 0,2-12-2 16,0 9-15-16,0-1-8 0,14 13 20 15,-7-13-24-15,-1-4-11 0,3-3-6 0,0 1-1 16,-9-2-26-16,12 0 11 0,18-12-17 0,-14 4-5 16,-1-3 1-16,-1-2 4 0,1 2-22 15,0-4 3-15,-4 1 10 0,0 0-10 0,-1 0 13 16,-1 1 6-16,-3-2-11 0,-2 5 9 16,1 1 5-16,-2 2 8 0,0 2 3 0,-2 1-14 15,1 0 11-15,-1 1-2 0,0 1 5 0,-1 1 6 16,0 1 3-16,0 0 6 0,-2 1 4 0,1 2-2 15,1 0 5-15,0 1-4 0,0 2 6 16,-1 0-2-16,1 1 10 0,0 3 13 0,0 7 4 16,0 6 9-16,14 27-1 0,-7-22 24 15,1 3-17-15,-1-1 1 0,1 4-11 0,-1-1 14 16,1 2-19-16,-2-3-6 0,0-3 10 0,-2 0 2 16,-1 0-1-16,0-4-7 0,-3-1-7 15,0-15 15-15,0 4-23 0,0 1 16 0,-18 14-3 16,6-17-2-16,1-3-15 0,-1-2 10 15,-4-2-3-15,0 1-15 0,1-4 10 0,3 0 7 16,12-1-11-16,-16 0-18 0,1 0 10 0,-2 0 14 16,-13-15-12-16,19 6-7 0,0 0-6 15,0-1 17-15,4-2-11 0,4 1 16 16,2 2-22-16,1 9 13 0,0-9-19 0,0-2-11 16,17-12 11-16,-4 10-31 0,0 2 3 0,4-1-29 15,0 0-17-15,4 3-15 0,3-2-20 0,3 0 12 16,1 2-90-16,-3 0-43 0,1 1-50 15,1 0-60-15,-2 0 30 0,3 1-236 0,1 0 46 16,-5-1 37-16,-4-1 20 0,-1 4 50 0,-4-3 15 16,-1 0 68-16,-1 0 3 0,0 1-1 15,-3 3 9-15</inkml:trace>
  <inkml:trace contextRef="#ctx0" brushRef="#br0" timeOffset="19048.94">23589 3980 874 0,'14'-13'301'0,"-14"13"-63"0,0 0 2 16,25-29 6-16,-24 24-28 0,0 0-28 0,-1 1 17 15,-2 0-26-15,2-1 2 0,-1 2-24 16,1 3-12-16,-12-14-17 0,-2 8 2 0,0 0-16 16,0 5 8-16,4 1-11 0,-6 0-11 15,-18 10 2-15,12-1-17 0,0 3-19 0,1 2 19 16,2 3-37-16,1-2 21 0,5 4 0 15,1 1-10-15,4-1-8 0,7-5 0 0,1-1-6 16,0-5-19-16,11 13 4 0,0-10 18 16,2-5-18-16,-1-2-8 0,5-1-26 0,-9-3 10 15,6 0-12-15,1 0-27 0,20-19 4 0,-18 8 2 16,3 0 2-16,-1 0-4 0,-7-2-13 16,0 3-3-16,-2-6 2 0,-3 3-21 0,-1 1 19 15,3 1 0-15,-6 2-11 0,-1 3 21 0,-1 1-10 16,1 2 17-16,-2 3-17 0,0 0 18 15,0 0 15-15,-6-3-5 0,4 6 17 0,1 2 16 16,2-1 0-16,-1 1-2 0,-1 2-17 0,2 0 10 16,0 10-1-16,-1-6 28 0,9 21 5 15,-4-11 1-15,3 2 0 0,-1 4 18 0,1 1 0 16,0-5 2-16,-1 2-19 0,0 4 9 16,2-4-3-16,-4-1 3 0,-2-1-15 0,0-3-4 15,-3-10 13-15,0 4 10 0,0-3-1 0,0 0 3 16,0-2-4-16,-17 10 2 0,9-13-6 0,-7 0-6 15,-2-1 2-15,-3-3-6 0,1-1-11 16,-2-1-8-16,11 0 7 0,-7 0-12 16,0 0-1-16,-20-9-5 0,20 1-11 0,3 4 1 15,1-2-10-15,6-3 9 0,2 2-6 0,3 0-24 16,2 7 5-16,0-8 14 0,0-2-5 16,20-14-9-16,-8 12-1 0,2-3 22 0,4 1-19 15,1-3 0-15,3 2 10 0,-3 1-20 0,1-1-11 16,3 0-19-16,2-1 7 0,1-1-2 0,-2-3-9 15,0 3-29-15,0-1-1 0,-1 0 5 16,-3 1 5-16,0 4-6 0,-3-4 10 0,-1 2 2 16,-1 1 31-16,-2 1 1 0,-4 2 9 0,-2 3 12 15,-2 1 2-15,-1 1-1 0,-2 2 10 16,0 1 23-16,-2 1-5 0,0 0 8 16,0-1-13-16,0 3 48 0,-1 0-5 0,0 2 11 15,0-1 2-15,-1 1 30 0,0 3 10 16,0 1-10-16,-3 9 15 0,1 2 2 0,1-2-6 15,3 4-7-15,0-1-1 0,0-11-8 16,0 4-10-16,0 2-11 0,0-1-5 0,14 12-3 16,-11-17-28-16,0-1-26 0,0-2-30 0,1-3 3 15,1-1-136-15,-1-1-62 0,0-1 20 0,1-2-218 16,6-7-66-16,1-6 18 0,-6-1 35 16,1 0 30-16,-1-4 27 0,-1 3 21 15,0-4 28-15,-2 0 27 0,-1 1 26 0</inkml:trace>
  <inkml:trace contextRef="#ctx0" brushRef="#br0" timeOffset="19182.79">23939 3837 1000 0,'-6'0'318'0,"-10"-3"-30"15,8 1-44-15,-2 4-42 0,3-2-16 16,7 0-24-16,0 0-63 0,-8 0-41 0,8 0-49 16,-13 9-44-16,13-4 4 0,0-4-192 0,0 1-151 15,2 2 12-15,2-1 9 0,-1-1 14 16,1 1 27-16</inkml:trace>
  <inkml:trace contextRef="#ctx0" brushRef="#br0" timeOffset="19456.52">23971 3909 849 0,'9'15'371'0,"0"-2"-54"0,1 5 1 16,0-1-40-16,1 3 31 0,1 0-23 15,0 0-18-15,-1 0-36 0,0-1-16 0,-1 1-11 16,-1-6-23-16,-1 2-19 0,0-5-19 0,-2-2 10 15,-3-1 19-15,1-5-12 0,2-1 6 16,-6-2-34-16,0 0-5 0,0 0-14 0,8 0-19 16,10-17-5-16,-7 6-29 0,-5-1-11 0,3-2-10 15,0-3-18-15,-1 2-22 0,-3-2-14 0,1 0-26 16,-1 3-10-16,1-1 5 0,-2 3-87 16,-1 1-14-16,-2 3-59 0,0 0-41 0,1-1 23 15,-2 5-245-15,0-2-52 0,1 0 46 16,1 2 36-16,0-1 30 0,1 0 47 0,13-2 33 15,4-1 25-15,0 2 4 0,6 2 13 16</inkml:trace>
  <inkml:trace contextRef="#ctx0" brushRef="#br0" timeOffset="20066.14">24509 3999 959 0,'2'2'330'0,"3"0"-6"0,-1-1-12 15,0-1-69-15,1 0-12 0,0-1-12 0,1-1-60 16,11 0 7-16,-2-5-44 0,0 0 2 0,-1-1-28 16,-1-3-14-16,-2 0-13 0,-1 1-18 15,-3-2-6-15,-1 4 6 0,-3 0-5 0,1 1-20 16,-3 2 0-16,0 0 14 0,-1 5-18 16,0 0 2-16,0 0-9 0,0 0-5 0,-15-8 24 15,10 9 2-15,-10 5-3 0,1 1 5 0,-3-1-4 16,4 5-2-16,0 0-5 0,1 3 27 0,3 2 16 15,-2 1-12-15,6 3 8 0,4-1-11 16,1-11-7-16,0 6 12 0,18 15 4 0,-6-15 4 16,6-1 8-16,-2-1-14 0,1-5 12 0,2 1-22 15,1-1 7-15,2-5-15 0,-2-1 0 16,-9-1-7-16,6 0 4 0,23-13-20 0,-19 0-14 16,0 1 3-16,1-1-13 0,-4-3-14 15,1 0-7-15,-3-1-19 0,0-1 11 0,-3 2 10 16,-1-1 2-16,-3 5-28 0,-4-1 6 0,-2 4 21 15,-2 2 2-15,-1 7-21 0,0 0-1 16,0 0-3-16,-6-8-7 0,3 8 17 0,0 3 12 16,1-3-9-16,-2 3 3 0,2-2 1 0,1 2 2 15,1 0-9-15,-1-1 34 0,2 1 2 16,1-1-24-16,-1 1 2 0,2 1 15 0,3 0-23 16,8 4 17-16,-1-2 3 0,5 1 0 0,1-1 6 15,1 3 6-15,-1-1 6 0,2 3-22 16,-2 0 20-16,4-1-1 0,-9 2-5 0,2-1-1 15,-4-2 1-15,-1 1 2 0,-5-2 0 0,-2 0 18 16,-2-3-2-16,-2-5-3 0,0 0 19 16,0 8 6-16,-13 3-4 0,0-3-9 0,-4 1-8 15,-1-7-13-15,-2 4-2 0,0-5-61 16,-1 1-48-16,7-2-10 0,-2 0-47 0,-5 0-65 16,0 0 20-16,-15-10-264 0,26 7 36 15,0 1 29-15,8-1-9 0,4-2 41 16,4 0 17-16,14-2 52 0,5 0 14 0,3 0-1 15</inkml:trace>
  <inkml:trace contextRef="#ctx0" brushRef="#br0" timeOffset="20744.02">25807 3904 430 0,'1'2'461'0,"0"1"-64"15,-1 0-46-15,-1 1-44 0,1 1 6 16,-1 3-5-16,1 1-34 0,0 1-7 0,0 4-11 16,0 4-27-16,13 18-27 0,-7-18-8 0,3-3-25 15,1-2-10-15,0-1-14 0,0-4-8 16,2 1-24-16,0-7-3 0,-2-1-1 0,2 0-26 16,-5-1-17-16,4 0-22 0,19-13-28 0,-12 5-17 15,0-3-32-15,-1-2 4 0,-2 1 2 16,4-1 4-16,-4-2-56 0,-4 1-14 0,0 0 9 15,0 2 6-15,-4 0 3 0,0 4 32 16,-2 4 26-16,-1 0-9 0,-3 3 9 0,0 1 1 16,-1 0 63-16,-2 5 20 0,0-1-2 0,2 3 10 15,-4 11 7-15,1-1 4 0,3-2-3 16,0-6 13-16,0 3-2 0,10 19-1 0,-1-16-12 16,0-1-6-16,0-2 6 0,5-2-16 0,-1-3 13 15,-1-6-13-15,-1 1-9 0,-11-2-15 16,14 0-11-16,4 0-32 0,19-17-14 0,-20 5-23 15,-1 1-16-15,1-5-28 0,-3-1-19 16,2-2 14-16,-3 3 9 0,-2 0-50 0,-2-1-11 16,-4 2 17-16,-1 1-1 0,-1 2 12 15,-3 5 2-15,0 7 7 0,0 0 31 0,0-7 6 16,0 7 7-16,0-7-1 0,-11-1-2 0,8 8 24 16,1-3 3-16,0 3-12 0,1 0 31 15,0 3-22-15,1-3 25 0,0 3 11 0,1-1 7 16,2 0-12-16,-1 0-2 0,2 1 51 0,0 0-7 15,0 0-4-15,10 5 10 0,1 0-4 16,1-1-4-16,0 1 25 0,0 4-17 0,0-3-4 16,2 0-21-16,-2 3 20 0,-1 1-10 0,-2-3 6 15,-1 2-31-15,-6-4 28 0,-1 0-15 16,-2-2 11-16,-3-1-8 0,0-5 12 0,0 0-3 16,0 6 4-16,-17 13-19 0,4-11 7 0,2-4-22 15,-5 2-6-15,-2-3 1 0,4 0-71 16,1-3-11-16,0 0-39 0,-7 2-41 0,0-2-73 15,6 1 23-15,4-1-190 0,0 0-44 0,0 0 20 16,2 0 30-16,8 0 26 0,-7-1 36 16,10 4 42-16,3-2 14 0,14 2 9 0</inkml:trace>
  <inkml:trace contextRef="#ctx0" brushRef="#br0" timeOffset="21543.23">27649 3947 259 0,'8'0'354'0,"-1"-1"-62"0,1 1-27 0,-1-1 6 16,0 1-35-16,-1 0-6 0,1-1-4 15,-7 1 5-15,0 0-24 0,9 0 3 0,-2 0 29 16,-7 0-8-16,17-9-5 0,-13 8 8 15,-1-2-17-15,-1-2-16 0,0 3-15 0,-1-4-15 16,-2 4-22-16,-1-4-14 0,-1 2-9 16,-8-6-9-16,-3 3-20 0,-5 3-18 0,-3 1 2 15,10 3-12-15,-6 0-10 0,-4 0-5 16,-26 16 1-16,23-8-10 0,2 4-6 0,0 1 1 16,2 0 6-16,3 4-8 0,2-3-17 0,5 2 13 15,1-1-2-15,6-5-13 0,1-1 1 16,3-9 9-16,0 7 0 0,12 12-5 0,-3-13-6 15,0-1 3-15,6 0 0 0,-3-4-14 16,-12-1 15-16,17 0-22 0,1 0 17 16,3 0-4-16,22-13 2 0,-20 6-12 0,-1 0 4 15,-1-1 2-15,-1 0 0 0,-2 1 5 0,-2-3 1 16,-1 5-16-16,-3-2 17 0,-1 3-7 16,-4 0-17-16,-1 0 14 0,-1 2-10 0,1 2-4 15,-6 0 8-15,0 0-1 0,25 10 19 0,-11-1-11 16,-1 3 8-16,2-2 2 0,-2 1-11 0,1-2 1 15,1 5 12-15,-2-3-17 0,1-1-17 16,-7-5-24-16,1 0-32 0,-4-1-31 16,2 0 9-16,0-2-121 0,-2-1-69 0,-4-1-51 15,0 0 29-15,6 0-270 0,-6 0 53 0,24-15 42 16,-13 10 51-16,6-1 16 0,-2-1 32 0,5-2 7 16,2 2 23-16,1-2 53 0,1 4-6 15,3-3 20-15</inkml:trace>
  <inkml:trace contextRef="#ctx0" brushRef="#br0" timeOffset="23107.12">29246 3938 442 0,'0'-13'313'0,"0"13"-46"0,-14 0-29 0,14 0-24 16,0 0-15-16,0 0-20 0,0 0 8 0,0-13-22 15,-27 1 11-15,24 14 10 0,1 0-23 0,-1 3 55 16,-3 7 12-16,0 2-16 0,-1 4-3 16,3-4-16-16,2 3-11 0,-1-1-6 0,2-3-15 15,1-13-30-15,0 10-2 0,0 1-7 16,14 11-18-16,-2-12-3 0,-3 0-13 0,1-5-5 16,3-2-16-16,-2-3-2 0,-2 1-11 0,0-1-17 15,3 0-11-15,17-10-8 0,-12 2-9 16,-1 0-16-16,-2 0-26 0,1-2-1 0,-1-3-1 15,1 2-5-15,-4 0 1 0,-1-2-4 0,-4 1-13 16,1-2 24-16,-3 5 12 0,-1 1 2 16,0 2 4-16,-1 1 6 0,0 1 4 0,0 3-8 15,0-1 21-15,-2 2 7 0,0 0 21 0,0 0 16 16,0 0-10-16,2 12 13 0,-3-6-3 0,2-1-4 16,4 13 0-16,0-10 13 0,-1 2-3 15,7 2 5-15,1 1-14 0,0-4-7 0,3-1-2 16,-2-2 11-16,5-3-18 0,-1-2-2 15,-11-1-11-15,7 0-17 0,18-9-9 0,-15 0-10 16,-2 1-15-16,0-5-21 0,-1 1-30 16,1-1-10-16,-2 1 8 0,-2-2-46 0,4 2 34 15,-4-1 4-15,-7 3 3 0,3 2 12 16,-2 4-3-16,0-1-14 0,-2 4 23 0,-1 0 5 16,-1 1 74-16,0 0 14 0,0 0 9 0,1 11 7 15,-1-5 19-15,0-1 9 0,0 2 6 16,2 10 6-16,0-3-8 0,-2-3 14 0,3-1-17 15,-2-3 13-15,1-1-19 0,-1 2-11 0,0-5 12 16,0 1-9-16,-1-2-1 0,0-2-3 16,0 0 13-16,0 0-20 0,0 0-9 0,0 0-15 15,7 6 0-15,-7-9-10 0,4-1-24 16,-1-1-2-16,5-7-14 0,1-2-9 0,1 3-2 16,-1-3 1-16,1 2 2 0,-1 2 10 0,1 4-10 15,-2-1 6-15,-1 6 3 0,-1-2-4 16,-6 3 8-16,0 0 4 0,10 0 12 0,-3 0-3 15,16 10 8-15,-9-1-3 0,1 2 15 16,-2-2-5-16,1 0 5 0,-1 1 8 0,5-1 0 16,-7-5-4-16,2 3 4 0,-1-3 6 15,-4 0 3-15,1-2-12 0,1-1-5 16,-10-1 7-16,6 0 1 0,1 0-8 0,7 0 2 16,14-15-9-16,-12 8-3 0,1-3 6 0,-2-1-13 15,1-1-1-15,-3 2-3 0,1 0-1 0,-2 0 0 16,-2 1-7-16,0 4 11 0,-4 0-6 15,-2 3 0-15,1 2-10 0,-5 0 13 16,0 0 3-16,0 0-1 0,16 21 4 0,-11-11 13 16,3 3-2-16,1 2 13 0,0-1 2 0,1 0-1 15,1-2-11-15,0 1 9 0,0-5 4 0,-3-2-5 16,2-4-10-16,-1 1 6 0,0-3-6 0,-2 0-10 16,6 0-32-16,12-18-11 0,-12 7-64 15,1-1 12-15,-1-5-114 0,-4-3-65 16,3 1 26-16,-5-2-210 0,-1-2-60 0,-2 2 33 15,-2 1 33-15,-1 1 45 0,-1 9 6 16,0-2 16-16,0-2 36 0,-14-15 41 0,8 18 7 16,-4-1 1-16</inkml:trace>
  <inkml:trace contextRef="#ctx0" brushRef="#br0" timeOffset="23225.45">30365 3706 665 0,'-7'-1'399'0,"-1"0"-58"0,3 0-18 15,-2 1-31-15,0 0-70 0,1 1-36 16,-1-1-52-16,7 0-51 0,0 0-70 0,-10 0-88 15,4 0 6-15,6 0-328 0,-11 9 18 16,11-3 19-16,2 0 38 0,10 7 13 0,6 1-46 16</inkml:trace>
  <inkml:trace contextRef="#ctx0" brushRef="#br0" timeOffset="23660.11">30696 3872 241 0,'6'-2'522'0,"1"0"-113"0,-4 0 49 15,1 2-24-15,-2-3-18 0,-2 0-34 16,0 3-43-16,-2 0-30 0,-3 2-19 0,-2-1-35 16,-8 9-37-16,-4-1-22 0,0 4-8 0,3-2-32 15,-2 4-13-15,6-1-16 0,-1 1-17 16,4-1 2-16,2 0-29 0,3-3-9 16,1-1-3-16,3-3-15 0,0-3 5 0,0-4-17 15,0 0-8-15,0 6-1 0,14 3-21 16,-7-9-7-16,-2 0-2 0,3 0 0 0,9-2-14 15,-9 2-7-15,19-10 0 0,-11 3 1 0,2 0-5 16,-3 3 5-16,-1-3 2 0,-3 3 0 0,-4 0 10 16,-2 1 0-16,-1 1-13 0,0-1 6 15,-1 3-9-15,-3 0 14 0,0 0 15 0,18 16 22 16,-13-8 6-16,3 6-8 0,-3 3 21 16,4 1-6-16,-5 3 9 0,3 1-2 0,-3-2-19 15,-2 4 6-15,3 0 8 0,-3-2-8 16,2-1-14-16,-1-2-1 0,0 1 8 0,-1-8-29 15,-2-3 2-15,2-1-16 0,0-3-18 0,0 0-8 16,-1-3-45-16,3 0 9 0,0-2-124 16,-4 0-50-16,10 0-29 0,14-17-41 0,-6 8 29 15,-3-4-246-15,4 3 17 0,-6 1 40 0,-2-5 38 16,0-2 52-16,-1 3 10 0,-5-3 26 16,3 1 23-16,-1-4 22 0,1-2-7 0</inkml:trace>
  <inkml:trace contextRef="#ctx0" brushRef="#br0" timeOffset="24294.8">31044 3837 992 0,'0'-3'378'15,"-2"0"5"-15,0 3-36 0,-1 1-28 0,-2 2-25 16,-3 8-26-16,1 6-3 0,0-2-28 0,4 4-15 16,-1 1 6-16,2-2-13 0,2-8 2 15,0 7-10-15,0 1-15 0,14 18-19 0,-10-19-5 16,3-3-13-16,-1 2-17 0,2-8-11 15,-2-2-3-15,1 0-30 0,2-5 5 0,0 0-31 16,0-1-17-16,-9 0-11 0,13 0-7 0,21-14-20 16,-18 5-9-16,4-3-15 0,0 1-15 15,-2-3 2-15,0-2-3 0,0 0-6 16,-2-2 13-16,0 4 3 0,0 2-4 0,-5 1 3 16,-1 2 9-16,0 3-2 0,-3 1-2 0,-3 3 4 15,0 0-3-15,-1 2 6 0,-3 0 15 16,0 0-3-16,0 0 8 0,14 12 8 0,-12-7 4 15,6 8 0-15,-1 1 11 0,0 0 8 0,2-1-6 16,2 1-11-16,-2 0 13 0,7-2-3 16,2-2-9-16,2 0-5 0,3-2 9 0,2-2 2 15,2 1-11-15,2-3 20 0,4 0-26 0,1-3-1 16,-19-1 9-16,12 0-22 0,3 0 4 0,-1 0-13 16,27-16 1-16,-31 7-8 0,-2-2 9 15,-2-3 3-15,-2 2-7 0,-2-5 4 0,-3 2-7 16,-5 1 10-16,1 2-7 0,-8 2 0 15,-2 10 3-15,0 0-13 0,0-7 11 16,-12-3-17-16,7 13 7 0,-3-1-1 0,3-1 17 16,-8 8-15-16,0-2 13 0,1 1 1 0,1 2-3 15,4-1-9-15,3-2 5 0,0 1 1 16,4-1 28-16,0 0-7 0,0-7 18 0,10 19 15 16,4-6-17-16,0-6 1 0,7 0 10 0,4 0-9 15,0 1 3-15,4-4 16 0,1 0-26 16,5 0 7-16,-3-2-7 0,3-1-19 0,2 0 5 15,-19-1 6-15,9 0-24 0,6 0-25 0,1 0-14 16,-1 0-18-16,-3 0-7 0,-3 0-26 0,-4 0-40 16,-1 0 12-16,10-10-108 0,-26 5-52 15,-4 3-52-15,-4-2 31 0,0 1-271 0,-4 3 59 16,-1-2 23-16,-13-4 36 0,-5 0 34 0,-2 0 37 16,-3-2 45-16,1 2 15 0,-2-3 19 0,-7 3-1 15,-5-1 20-15</inkml:trace>
  <inkml:trace contextRef="#ctx0" brushRef="#br0" timeOffset="26089.43">760 4377 354 0,'0'0'349'0,"0"16"-41"15,-11 11-49-15,14-17-11 0,1-1 7 0,4 1-30 16,4 2 7-16,4-2-6 0,8-1-27 0,5-1 24 16,7-4 9-16,-15-4-6 0,13 0-23 15,5 0-8-15,2 0-8 0,7 0-17 16,59-14-9-16,-45 9-21 0,3-1-9 0,1 2-19 15,0 0-11-15,3 1-10 0,-3 1-16 0,1-1-22 16,-34 3-26-16,15 0-30 0,5 0-7 0,1 0-21 16,-2 0 2-16,-4 0 2 0,-3 0-43 15,-5 0 28-15,-2 0-38 0,-3 0 19 0,-5 0-42 16,27-5 7-16,-35-1-16 0,-5-2 7 0,-2 1 3 16,1-1 11-16,-5-1-18 0,-5 3-6 0,5 0-19 15,-8 2-13-15,0 0-19 0,-1 1 17 16,-2 0-238-16,0 3-24 0,0 0 40 15,0 0 3-15,0 0 25 0,-14-8 13 0,7 9 12 16,4 0 3-16</inkml:trace>
  <inkml:trace contextRef="#ctx0" brushRef="#br0" timeOffset="27840.91">601 4826 544 0,'0'0'339'0,"0"-14"-13"0,0 14-20 16,-30-20-20-16,28 18-48 0,2 0-6 15,0 2-47-15,2 2-23 0,-1 6-8 0,5 4-17 16,1 11 38-16,5 7 20 0,0 1-2 16,-1-1-5-16,1 5-1 0,-1-2-7 0,5-1-13 15,-7-3-19-15,2-4-14 0,1-5-6 16,-1-2-8-16,-5-4-15 0,4-3-3 0,-1-4-4 15,-3-2 7-15,6-5-10 0,-12 0-5 0,20-18-14 16,-5 0-2-16,-6-3-15 0,5 3-13 16,0-4-12-16,-4-2-17 0,0-1-4 0,-2 2-24 15,-1-1 1-15,-2 1-25 0,-1-1-1 0,-2 6-18 16,3 3-12-16,-5 0-6 0,1 8 7 16,0 2-64-16,-1 5-35 0,-7 0-1 0,10 4-31 15,-6 2-41-15,3 2 23 0,3-1-176 16,-1 0-65-16,3 2 10 0,1-3 20 0,3 0 14 15,0 1 62-15,0-4 27 0,2-3-4 0,-1 0 7 16,1 0 33-16</inkml:trace>
  <inkml:trace contextRef="#ctx0" brushRef="#br0" timeOffset="29318.44">1137 4886 631 0,'-2'-6'374'15,"2"1"-31"-15,-2 0-45 0,0-3 83 0,-5 2-24 16,3 0-19-16,-3 3-22 0,-2-1-25 15,0 2-22-15,0 0-11 0,0 1-39 0,9 1-9 16,-11 0-21-16,-15 17-26 0,14-10-19 16,-3 3-3-16,2 5-11 0,3-4-14 0,-2 8-12 15,3 1-11-15,0 3-7 0,0-2-23 16,-2-2 2-16,9-1-7 0,2-1-14 0,0-8-8 16,0 1 9-16,0 2-13 0,0-3-7 0,11 9 15 15,-2-12-3-15,-4-1-23 0,7-5 12 0,1-2-16 16,-13 2-1-16,21-13-17 0,-6 2 2 15,-2 1-16-15,1-3-1 0,-4 4-8 0,1-3-4 16,1-6-2-16,-3 0-10 0,-3 1 5 0,-1-1 0 16,0 2-1-16,-3 2 0 0,-2 9 8 0,0-5-7 15,0 3 19-15,0-2-14 0,0 3 11 16,0 6-14-16,-5-6 22 0,4 5-9 0,2 11 32 16,-3 4-1-16,0 5 18 0,2-9 7 15,0 5 4-15,0 5 7 0,0 1-7 0,16 25 6 16,-10-26 0-16,5 2-3 0,-1-8-6 0,2-2 10 15,-1-1-15-15,3-3 13 0,-1-1-4 0,-1-6 6 16,-1 1-16-16,-11-2 7 0,13 0-12 16,14-15 13-16,-11 3-12 0,-3-2-14 0,0 1-22 15,-2-8-20-15,0-4-14 0,-4 1-22 16,1-2-22-16,-3-1 10 0,-1-1-38 16,-2 0-9-16,-1 0-5 0,-1 15 2 0,0-6-4 15,0-1 22-15,-12-21 19 0,6 24 13 16,2 0 6-16,4 5 27 0,-4 1 19 0,-2 5 11 15,4-1 9-15,0 3-3 0,1-1 0 0,-2 3 14 16,0 1-1-16,-1-1 14 0,2 2 9 16,-1 2-12-16,3-2 31 0,0 0-4 15,-6 10 17-15,3-4-4 0,3 3 18 0,-1 11 2 0,1-9 9 16,0 8 4-16,13 26 0 0,-4-20 16 16,-1 3-12-16,1-4 2 0,1 1 2 0,0-3-12 15,4 0-2-15,-3-1-19 0,3-3-11 16,-1-3 5-16,-2-1 3 0,-1-4-12 0,1-1 7 15,0-4-2-15,-4-2-21 0,1-1-12 16,-8-2-12-16,9 0-9 0,4 0-3 0,14-14-9 16,-15 6-9-16,0 0-14 0,-3-1 0 0,2 0-4 15,-4-5-9-15,-3 2-5 0,1 1 13 16,-3 2 0-16,-2-2 7 0,2 2-9 0,-2 0-2 16,0 2 13-16,1 0 8 0,-1 1 14 15,0 1-5-15,1 1 23 0,-1-1-8 0,0 5 24 16,0 0-23-16,0 0 5 0,0-8 8 0,0 8-8 15,0 0 3-15,2-7 23 0,-2 10 12 0,1 2 7 16,1 2 6-16,2 10-3 0,1 0 9 16,1 0-14-16,1 1 5 0,0-1-6 0,0-1 13 15,2-1-22-15,0-6 9 0,0 3-12 0,0-2 10 16,-5-3 2-16,4-3-6 0,-2-2-9 16,0-1-4-16,-6-1 14 0,7 0-7 0,4 0-6 15,11-17-12-15,-10 7-13 0,0-2-16 0,-4 0-15 16,2-6 2-16,-1 2-6 0,-3 2 0 0,0-3-17 15,1 0 6-15,-4 2-5 0,1 3-2 16,-1 3 16-16,-3 9 5 0,0-8-3 16,0 8 5-16,0-7 14 0,0 7 5 0,0-7-11 15,0 7 7-15,0 0 1 0,0-7-8 0,6 2 4 16,-6 3 16-16,2 4 8 0,-2 0 13 0,2 2-1 16,-1 4 16-16,0-3 2 0,3 13 4 15,-2 0-7-15,5 2 9 0,-1 0 10 0,3-6-14 16,1 4 13-16,-2-7-1 0,5 5 0 15,1-3-7-15,1-1-11 0,1-4 14 0,2-1-2 16,2-3-18-16,-1-2 2 0,-10-2 10 0,6 0-15 16,21-10-2-16,-16 0 19 0,1 6-23 15,-3-4-3-15,0-1-2 0,-3 0-2 0,1-3-10 16,-2 0-8-16,-1-1-8 0,-2-1 5 16,0 0-16-16,-2 1-4 0,-2-4 8 0,0 3 18 15,-1-3-14-15,-1-1 3 0,-3 6 16 0,-1 1-8 16,-1-1-4-16,0 5 21 0,0 7-3 15,0-8 6-15,0 3-20 0,0 5 21 0,0-9-12 16,-11-3 7-16,8 9-1 0,-2 1-11 16,0-1-8-16,0 3 19 0,0-1-17 0,0 2-2 15,-1 2 2-15,-4 9 17 0,3 2-6 0,1 3 3 16,1 0-12-16,4 3 1 0,1-9 5 16,0 3-3-16,0 4 3 0,15 18 19 0,-6-19-16 15,2-4 16-15,0 1-8 0,1-4 14 0,2 2-1 16,-1-7-8-16,3 2 5 0,-4-5-1 15,-12-2-1-15,16 0 3 0,-2 0-7 0,21-14-3 16,-20 11-18-16,-3-2 16 0,0 0-21 0,-5 3 11 16,1 0-10-16,-1-2 8 0,-2 1 5 15,0 1-3-15,-1-1-9 0,-2 3 7 0,0-3-3 16,1 3-4-16,-1-2 10 0,1 0 5 16,-1 0-4-16,1 1 7 0,-2-1-19 0,-1 1 0 15,2-2-11-15,-1 2 12 0,-1-2-13 16,2 3 9-16,-2-2-13 0,0 0 8 0,3 1-4 15,-3 1 3-15,0-2-13 0,1 1 8 16,0-1-5-16,-1 0-3 0,0 2-16 0,0 0-9 16,0 0 15-16,0 0-26 0,0 0-6 0,0 0-21 15,0 0 10-15,0 0-55 0,0 0-4 16,0 0-13-16,0 0-8 0,0 0-46 0,0 0-25 16,0 0 24-16,-10-14-235 0,6 14-20 0,1-2 15 15,1 1 41-15,0-1 56 0,1 2 23 16,1-2-16-16,0 2 31 0,0 0-15 0,0 0 56 15</inkml:trace>
  <inkml:trace contextRef="#ctx0" brushRef="#br0" timeOffset="29878.93">2772 4930 503 0,'1'0'327'0,"-1"2"-33"0,0 0-20 16,-1 1-9-16,-1-2-9 0,1 1 18 16,0 0-34-16,-1-1 11 0,1 1-10 0,0 0-9 15,-1-1-13-15,-2 0-22 0,3-1-17 0,-1 1-6 16,0-1-24-16,1 0-17 0,-1-1 0 15,0 0-25-15,0 0-5 0,0 1-23 0,2 0 7 16,0-2-28-16,0 2-2 0,0 0-15 0,0 0-6 16,4-2-1-16,-2 1 3 0,0 1-8 15,1 0-2-15,-1 0-12 0,1 0 2 0,-1 3-9 16,0-3 1-16,0 0-9 0,-1 2 20 0,0 0-6 16,1 1 6-16,-2-1-12 0,1 0 12 15,-2-1-14-15,1 1 7 0,-2 0-4 0,0 0-14 16,0 0-26-16,-4 0-15 0,3 0-18 0,0 0 6 15,-1-2-121-15,-2 0-49 0,3 2 21 0,-3-4-208 16,4 2-84-16,-2-2 28 0,2 0 20 16,0 2 46-16,2-3 27 0,4 0 37 0,12-4 0 15,11-2 37-15,-1-3 31 0</inkml:trace>
  <inkml:trace contextRef="#ctx0" brushRef="#br0" timeOffset="30670.53">3509 4775 816 0,'2'-4'330'0,"0"0"-8"0,0 0-52 15,-4 0-4-15,1 1-29 0,-2 0-34 0,-2 0-23 16,0 1 17-16,0 0-11 0,-3 2-7 0,-10 3-44 16,10-3 11-16,-19 7-18 0,7 0-12 0,5-2-33 15,-1 7-9-15,5-2-8 0,-2 1-5 16,2 1 13-16,3 0-32 0,4-1-4 0,0-3 17 15,2-2-22-15,0 1-2 0,2-7-5 0,0 0 6 16,13 20-2-16,-5-13-4 0,3 5 5 16,-4-7-3-16,5 3-2 0,3-3-22 0,-3-1 1 15,7 2-26-15,-1 0 2 0,1 4 1 16,-1-2-6-16,-2 1 12 0,-3 1 6 0,0 1 15 16,-1-3-2-16,-2 2 12 0,-5-2 10 0,-1 0 14 15,-2-3 5-15,-2-1 11 0,0-4-8 0,0 0 8 16,0 8-19-16,-21 9 13 0,6-11-7 15,-1 0-20-15,-2 0 24 0,-1 0-25 0,-4-1 2 16,0-3-3-16,-2-1-21 0,12-1-22 16,-5 0-13-16,-2 0 4 0,-20-12-89 0,24 4-16 15,3 0-48-15,1-3-27 0,9 1-42 16,2 1 22-16,1 9-230 0,0-9-2 0,16-11 42 16,-1 4 10-16,3 3 48 0,2 0 24 0,4 2 13 15,6-5 19-15,5 3-24 0</inkml:trace>
  <inkml:trace contextRef="#ctx0" brushRef="#br0" timeOffset="31009.94">3789 4832 210 0,'0'2'400'0,"-1"0"-48"0,-1 1-31 16,1 0 17-16,-3 1-46 0,-6 9 18 0,3-5-58 16,-2 4 14-16,-1 1-22 0,4 1-22 15,0 1-4-15,3-3-22 0,1 5-7 0,1-4-24 16,1-5-5-16,0 2-14 0,20 16-18 15,-8-13-15-15,-1-2-7 0,2-5-15 0,2 1-3 16,3-3-5-16,-4-3-6 0,-8-1-6 0,7 0-15 16,16-13-1-16,-12 5-7 0,0-2-17 15,-2-2 4-15,0-3-9 0,-2 0-9 0,-4-1 0 16,0 1-12-16,-4 1-5 0,-3-1-16 0,0 3 7 16,-2 12-14-16,0-14 9 0,-12-10-24 15,1 13 14-15,-1 4 0 0,-6 1-6 0,0 2-33 16,7 4 7-16,-4 0-24 0,-23 12 9 15,15-6-41-15,2 0-19 0,0 2-19 0,0-4-25 16,0 2-26-16,6 2 21 0,5-2-198 16,3-1-106-16,3-1 58 0,4 0 6 0,0-4 59 15,21 6 14-15,1-3 1 0,8 1 17 0,8-1 9 16</inkml:trace>
  <inkml:trace contextRef="#ctx0" brushRef="#br0" timeOffset="31325.28">4729 4703 793 0,'-2'0'368'0,"0"-3"-41"16,2 3 3-16,-1 2-43 0,0 2 25 0,0 1-5 15,2-1-6-15,0 15-15 0,-1-8-13 0,0 4-10 16,10 28-14-16,-6-15-31 0,-1 2-4 16,0-4-35-16,0 1-18 0,0-2-26 15,-1-2-13-15,0-2-43 0,1-4-48 0,-3-4-54 16,2-5-48-16,-2 0 7 0,0-8-139 0,0 0-66 16,-6 3 27-16,5-4-281 0,-1-3 28 0,1-1 40 15,1 0 23-15,0-4 66 0,-3-7 8 16,-2-1 21-16,5 5 22 0,-5-2 14 0,-2 3 11 15</inkml:trace>
  <inkml:trace contextRef="#ctx0" brushRef="#br0" timeOffset="31893.32">4592 4877 1072 0,'-5'0'436'0,"0"1"-48"0,1 0-25 0,0-2-48 15,1 1-46-15,-1 0-26 0,2 0-18 0,1-1-13 16,2 0-27-16,0 0-16 0,4 1-14 0,2-1-11 15,10-2-13-15,4-1-11 0,2 1-10 16,2 1-9-16,2-1-15 0,-1 1-30 0,0 0-42 16,0 2-17-16,-13 0 2 0,4 0-63 15,3 0-20-15,0 0-6 0,-1 0-20 0,16-14-18 16,-22 6-15-16,-2 0-10 0,-3 1 11 0,1 1-8 16,-4 0 11-16,-2 0 15 0,-2 2 14 15,1 0 36-15,-2-1 4 0,0 5 3 16,0 0 24-16,0-7 26 0,-10-3-2 0,6 6 19 15,-1 1-3-15,-8-3 33 0,3 3-6 16,2 1 2-16,-1 0 4 0,3 1 19 0,0 1-15 16,1 0 13-16,5 0 36 0,0 0 8 0,0 0-6 15,-14 10-9-15,12-3 46 0,2 0 3 16,2 12 27-16,-2-6-11 0,0 3 8 0,12 28 8 16,-5-22-1-16,-1 4-14 0,0-6-14 0,2 1 2 15,-3-1-14-15,7-5-15 0,-9-4-10 0,0-1-6 16,0-3-20-16,-2-1 5 0,1-1-12 0,-1-4-11 15,-1-1-22-15,0 0-23 0,0 0-7 16,0 0-24-16,0 0-12 0,15-21-40 16,-8 8 1-16,1-1 9 0,-1 2-30 0,1-1-26 15,0 0 12-15,-1 5 51 0,-1 1-29 0,0 2 27 16,-2 1 9-16,0 1 4 0,1 0 6 16,0 3 6-16,-5 0 68 0,0 0 8 0,22 11 19 15,-9-3 5-15,-1 0 10 0,-1 1-5 0,0-1-9 16,-2 0-2-16,-3-2-3 0,1 0 3 15,-2-2-36-15,-2 1-39 0,2-3-34 0,-2 1 5 16,0-3-96-16,0 2-23 0,1-1-54 0,-4-1-54 16,0 0 26-16,8 0-225 0,0 0 29 0,-1 0 29 15,5 0 22-15,5 0 20 0,1 0 24 16,2 0 33-16,-1 0 22 0,-2 0 23 16</inkml:trace>
  <inkml:trace contextRef="#ctx0" brushRef="#br0" timeOffset="32540.06">5359 4874 813 0,'-3'-3'311'16,"1"-1"-22"-16,0 1-10 0,-1 0-13 0,0 1-13 15,0 2-31-15,-2 1 21 0,0 2-14 0,0 0-20 16,-6 9-18-16,2-1-18 0,-1 3 11 16,1 1-27-16,3-1-12 0,2 3-22 0,1-5-9 15,1 0 0-15,2-3-11 0,0-9-17 0,0 7-2 16,0 1-7-16,0-2-16 0,0-6-15 15,12 12-28-15,-8-11-27 0,0-1 0 0,1-1-10 16,0-1 1-16,7-6-27 0,-2-1-21 0,0-1-20 16,0-1 15-16,0-2-34 0,-1 1 20 0,1 0-5 15,-3 1 25-15,0 0 14 0,-2 6-6 16,-1-1 0-16,-1 2 5 0,1 2 26 0,-4 2 23 16,0 0 30-16,0 0 29 0,0 0-6 0,12 10 39 15,-1 1 12-15,-4 0 6 0,1 3 15 16,2-3 6-16,-1 2-3 0,2-2-11 0,1 0-12 15,0-2-11-15,2-4-3 0,-5 1 2 0,0-4-18 16,0-2-2-16,-9 0-1 0,14 0-27 16,-1 0-14-16,14-18-10 0,-13 9-7 0,-3-6-15 15,-1 3-27-15,1-2-8 0,-1-3-21 16,-2-4 3-16,-2 0-16 0,1 0 13 0,-1-1 5 16,-4 3-46-16,2-2 17 0,-4 2 34 0,2 7-25 15,-2 6-5-15,0-2 16 0,0 0-3 16,0 1 33-16,0 7 0 0,0-9 3 15,-11-1 43-15,9 7 15 0,1 2 3 0,-2-2 12 16,1 3 4-16,-2 0-9 0,2 0 25 0,0 4-11 16,0-2 11-16,1 3 8 0,0 1 10 0,0 14 0 15,1-4-1-15,0-6 23 0,0 7 13 16,0 5 4-16,18 26 9 0,-10-23-9 16,1-1-5-16,1 2-4 0,0-2-12 0,1-4-18 15,1-3 12-15,-1-2-11 0,2-4-15 16,-5 1 6-16,8-7-15 0,3-2-57 0,-10-3-1 15,7 0-26-15,2 0-42 0,22-14-30 0,-21 8-47 16,2 0 14-16,-1-4-102 0,-5 2-39 16,1 0-22-16,-2-3 27 0,-5 0-242 0,-1 7-26 15,-4 2 43-15,-2-4 49 0,-1 2 13 0,-1 4 19 16,0 0 43-16,0-7 34 0,-19-11 6 16,6 7 28-16,-2 4-9 0</inkml:trace>
  <inkml:trace contextRef="#ctx0" brushRef="#br0" timeOffset="32722.05">5717 4846 551 0,'-6'-1'521'0,"2"1"-88"0,0 0-52 16,1 0-35-16,1 0-14 0,0 0-37 15,1 0-17-15,1 0-11 0,1 0-28 0,0 0-30 16,2-1-24-16,2 0-9 0,0 0-21 16,1 0-21-16,2 1-31 0,9-2-39 0,-9 2-68 15,20-3 2-15,-13 3-128 0,-5-5-43 0,5 2 18 16,-1-4-313-16,-5 4-13 0,1 0 38 15,-4-1 17-15,-2 2 26 0,2-2 31 0,-1-1 27 16,9-3 0-16,-2-2 54 0,3 1 16 0</inkml:trace>
  <inkml:trace contextRef="#ctx0" brushRef="#br0" timeOffset="34355.9">6557 4942 465 0,'0'0'340'0,"0"0"-43"0,0-12-16 0,0 12-34 16,0 0-14-16,0 0 4 0,0 0-15 16,0 0-27-16,0 0 47 0,0 0-7 0,10 11-27 15,-7 4-4-15,-2-1-22 0,-1-6-15 0,0 5-25 16,0 0 0-16,11 14-20 0,-8-17-18 16,1-2-5-16,0-1-9 0,6 5-14 0,0-6 2 15,-2-2-7-15,-1-3-8 0,-7-1-14 0,9 0-11 16,-2 0 14-16,16-11-15 0,-8 1-13 0,-3 0-28 15,-1-4 4-15,1 0-3 0,-1-2-15 16,-2 1 7-16,-2 0-28 0,0 1 24 0,0 1 1 16,-4 6-9-16,1-1 6 0,-1 1 9 0,-1 4-7 15,-1 1 4-15,0 1 11 0,-1 1 6 0,0 0-10 16,3 11 26-16,1 6-8 0,-1-1 13 16,3 1-8-16,2-1 8 0,1 1 10 0,2-2-2 15,1-5-4-15,1 2 13 0,1-2-5 0,0-2 5 16,0-6 14-16,-5-1-7 0,2-1-11 15,-2 0 6-15,3 0-4 0,17-15-11 0,-13 5 7 16,-3 0-2-16,0-4 1 0,-1 0-9 16,-4-1-3-16,0-2-5 0,-6 2-6 0,3-3-1 15,-4 3 7-15,0 0-5 0,-1 15-7 0,0-13-7 16,-12-10 3-16,7 16-11 0,0 0-16 0,0 2-19 16,-1 2-17-16,0 1-5 0,0-1-26 15,-2 3 9-15,2 0-52 0,-1 0-45 0,2 0-12 16,-1 0-35-16,0 0-50 0,2-2 26 0,-1 2-248 15,0-2 29-15,3 1 29 0,1-1 20 16,0 0 41-16,1 2 44 0,0 0-3 0,0 0 48 16,14-3-6-16</inkml:trace>
  <inkml:trace contextRef="#ctx0" brushRef="#br0" timeOffset="34738.45">7225 4960 702 0,'3'4'447'16,"1"1"-91"-16,0-3-47 0,-1 2 52 0,2-1-33 16,0-2-14-16,-1 1-32 0,0-2-20 15,1 0-33-15,1-1-16 0,1-1-28 0,5-5-14 16,-2 2-16-16,3-7-27 0,-3 3-1 0,-1-1-11 16,0-2-20-16,-1-2-11 0,-2 0-24 0,-2 3-10 15,-2 1-14-15,-2 2 0 0,0 1-18 16,1 3-4-16,-1 4 3 0,0 0-13 0,0-9-7 15,0 9-14-15,0 0 17 0,-11-10 6 0,6 10-19 16,0 2 22-16,-7 5-8 0,1 3-6 0,0 6-3 16,1-2 10-16,1 1 10 0,1 5 16 15,2-1-7-15,1 1 19 0,3 0-1 0,2 0 6 16,0-12-6-16,0 6 5 0,0 2-5 16,18 16-10-16,-10-20 2 0,5-1 1 0,1-6-19 15,2 1-13-15,2-6-40 0,-7 0-34 0,5 0 7 16,26-14-120-16,-13 5-39 0,-2 0-67 0,0 1 28 15,3-1-246-15,2 1 28 0,0-3 10 16,4 1 72-16,1 2 5 0,1 1 30 0,2-4 29 16,1 3 7-16,3 3 37 0,2-3 7 0</inkml:trace>
  <inkml:trace contextRef="#ctx0" brushRef="#br0" timeOffset="35059.33">8465 4838 780 0,'-1'-5'381'0,"0"1"-29"0,0-1-46 0,-1 2 22 16,0 0-36-16,-3 2-24 0,0 0-5 16,1 1-33-16,0 0-3 0,-1 2-17 0,-7 6-20 15,0 5-5-15,1 1-19 0,-1 0-2 0,5 1-16 16,-1 5-10-16,2 2 4 0,0-1-24 15,4 1 3-15,2-12-18 0,0 4-18 0,11 18 1 16,-2-16-5-16,1-3-17 0,5-2-23 16,1-4-26-16,1-3-33 0,4-1-61 0,1-2 3 15,-8-1 9-15,6 0-103 0,27-15-25 0,-21 8-32 16,1-3-31-16,3-2 26 0,-5-2-144 0,-2-2-57 16,-2 3-30-16,0-1 35 0,-3-3 22 15,3-2 23-15,-5-2 24 0,-3 5 47 0,-1-2-2 16,-1 3 96-16</inkml:trace>
  <inkml:trace contextRef="#ctx0" brushRef="#br0" timeOffset="35717.98">8843 4830 986 0,'-1'-4'250'0,"-2"1"6"16,-1 0-18-16,-1 1 19 0,-1 2-32 0,-2 1 63 16,1-1-13-16,-3 0-15 0,-17 14-8 0,9-3-18 15,0 1-2-15,1 4-28 0,1 2-1 16,2 1-9-16,3 2-26 0,1-3-4 0,0 3-30 16,6-2 0-16,1 0-26 0,3-10 3 15,0 0-23-15,0 2 10 0,0-2-18 0,13 4 2 16,-7-10-15-16,0-1-17 0,-1-4-34 0,1 2-13 15,10-5-5-15,-2-2-26 0,0-2-13 0,0-2-15 16,-2-2-4-16,0-1-5 0,-2 0-24 16,2-1 9-16,-4-1 9 0,-1-1 5 15,1 2 7-15,-2 4 1 0,-3 3 1 0,0 0 6 16,-1 4 5-16,-1-1 4 0,0 4 46 0,0 1 1 16,-1 0 34-16,0 0 6 0,0 0 17 0,4 16-7 15,2 0 16-15,-1 0 6 0,4 0 2 16,0-2 5-16,2 1-12 0,0-5 18 0,0 2-9 15,0-8-4-15,-3 2 1 0,1-5-10 16,-2 2-24-16,0-3-2 0,-7 0-6 0,12 0-7 16,16-13-22-16,-12 6 2 0,-1-4-21 0,1-1-17 15,0-3-5-15,-1-1-10 0,1 3-7 0,-1-1 5 16,-1 2 20-16,-1 4-21 0,-3 2 14 16,-4 3 8-16,-1 2-13 0,2 1 18 15,-7 0-4-15,0 0-2 0,14 13 13 0,-5 1-8 16,-2-2 17-16,-1-1-7 0,0-2 17 0,-2 0-9 15,-3-2 0-15,1-2 4 0,1-1 2 0,-2 0 15 16,1-1-2-16,-2-1 30 0,0 0 0 16,2 0 11-16,-1-1-14 0,0-1 8 0,-1 0-7 15,0 0-5-15,0 0-14 0,3-10 1 16,-1 3-9-16,2-6-11 0,3-4-11 0,0-1-11 16,0-1 0-16,5 3-7 0,-1 2 2 0,2-1-7 15,4 5 6-15,-1-4 6 0,-1 6 0 0,2 1 6 16,1 0 5-16,-6 3 0 0,-12 4 8 15,14 0 11-15,15 16-4 0,-16-6 20 0,0 3-8 16,-1-2 9-16,-3 1-9 0,1 3 9 16,0-1-16-16,-3-1 13 0,0-3-6 0,-2-2-12 15,-1-3-4-15,-1 1 20 0,0-3-14 16,-1-2-9-16,1-1-18 0,-1 1-29 0,-2-1-32 16,0 0-33-16,0 0 12 0,9 0-179 15,16-13-65-15,-5 3 31 0,3 3-236 0,0-4 52 16,0-2 12-16,5 5 15 0,-1-1 73 0,-1 3 3 15,2-2 22-15,3 3 40 0,2 0 50 0,-4-1 21 16,4 5-52-16</inkml:trace>
  <inkml:trace contextRef="#ctx0" brushRef="#br0" timeOffset="36664.06">10122 4751 347 0,'1'-2'529'0,"-2"-1"-58"16,1 5-56-16,-1-2-41 0,0 1-21 0,0 0-19 16,-1 2-34-16,0 3-13 0,-1 10-27 0,3 1-17 15,-2 2-13-15,2-13-23 0,0 8-26 16,0 1-1-16,12 19-15 0,-3-18-14 16,0-4-30-16,1 2 6 0,0-3-34 0,-1-4 10 15,-1-2-25-15,0-5-13 0,0 0-10 0,-8 0-23 16,10 0-26-16,15-15-19 0,-12 3-19 15,0-2-22-15,0 1 3 0,-2 1-47 0,-1-1 9 16,1-5 9-16,0 1 8 0,-2 3 7 16,-4 6 20-16,-1 0 20 0,0 3-17 0,-1 1 13 15,1 2 16-15,-2 2 17 0,-2 0 22 16,0 0 14-16,0 0 7 0,6 14 9 0,-4-8 13 16,0 0-4-16,5 9 0 0,1-3-8 0,0 3-1 15,4-2 14-15,0-3-3 0,1-2 4 16,0-1-8-16,0-4-22 0,0-1-3 0,-1-1 14 15,-3-1-11-15,5 0-13 0,20-10-24 16,-17 4-3-16,2-5-14 0,-3-1-17 0,-1-1-2 16,-1 1-19-16,-3-1 4 0,0 0-8 0,-3 1 6 15,-1 0 8-15,-2 4 3 0,-3 3-4 16,0-1-5-16,-1 0 1 0,-1 6 19 0,0 0-14 16,0 0 13-16,0 0-2 0,0 0 2 0,0 0-2 15,-13-3 5-15,11 6-4 0,0-3 12 0,0 0-5 16,1 1 13-16,1 1-2 0,0-2-8 15,0 1 0-15,1 2 15 0,1-3-17 0,1 3 17 16,0-1-6-16,3 1 1 0,5 6 12 0,1-1 21 16,2 0-5-16,0 0 17 0,0 1-9 15,3 2-4-15,-1-1 4 0,-3-1 1 0,2 0-18 16,1 0 1-16,-3 1-8 0,-1-2 14 16,-4-2-13-16,-1 1 8 0,-2-4 3 0,-1 1-5 15,-3 1 7-15,0-3-4 0,-1-2 9 0,0 0-4 16,0 0-20-16,0 0 9 0,-14 15-10 15,2-7-1-15,4-3 9 0,-7 1 4 0,4-3-11 16,1-1 5-16,1 0 8 0,3-1-7 0,1 1-9 16,1-2 9-16,0 0-11 0,1 2 3 15,3-2-2-15,0 0 7 0,0 0 2 0,-2-2-2 16,4 2-4-16,2-1 0 0,0-1 0 16,10-6 11-16,1 4 1 0,-2-3-5 0,7 2 6 15,0-4-3-15,1 1-1 0,-1 0 5 0,2-1-10 16,-4-5 11-16,6 2-8 0,-3-1 4 0,2-1-2 15,-5-1 4-15,4 2-2 0,1 2-6 16,-8-2-1-16,3 3 5 0,-6 2-7 0,-2 1 7 16,-4 4 2-16,-2-1-6 0,-4 4-4 0,0 0 11 15,-9-2 9-15,4 4 4 0,-8 5-1 16,-2-1-1-16,2 2-7 0,2 4 11 16,-1-2 12-16,2 2-3 0,-1 1-3 0,2-2 2 15,0 1 16-15,3 5-20 0,4-5 2 0,1 0 4 16,1-3-6-16,0-9-1 0,0 13-9 15,16 7-6-15,-2-11 15 0,4-4-34 0,5 0-15 16,2-2-47-16,-12-3-28 0,11 0 10 0,4 0-135 16,30-13-59-16,-24 8 26 0,-1-1-274 15,3 0-21-15,0 0 41 0,2 0 69 0,-3 1 17 16,3 0 5-16,-5 1 60 0,-2 0 30 0,3 0 13 16,1 1 18-16,-2 2 21 0</inkml:trace>
  <inkml:trace contextRef="#ctx0" brushRef="#br0" timeOffset="37122.27">12388 4896 971 0,'6'-2'354'16,"-1"0"-31"-16,-1 0-39 0,-2-1 25 0,2 1-17 15,-3-1-21-15,0 0-25 0,-2-1-11 16,-1 1-18-16,-1 1-21 0,-1 2 1 0,-4-3-5 15,1 3-21-15,-10 3-14 0,7-3 9 0,-20 6-6 16,8 0-33-16,3 2 4 0,-2 3-24 16,2 4 13-16,3 0-34 0,0 4 13 0,4 1-30 15,1-2 12-15,4 1-24 0,4-3-5 0,2 2-2 16,1-10-10-16,11 13-21 0,-1-11 2 16,3-1-16-16,5-3-6 0,1-1-15 15,0-1-17-15,3-4-16 0,-11 0-25 0,6 0-17 16,17-12 9-16,-15 5-52 0,0-4-5 0,-3 0-35 15,-6-4-38-15,-1-4-40 0,4-5 27 0,-4 1-201 16,-3-2-55-16,0 0 6 0,-3 1 57 0,1 0 26 16,-3 2 14-16,-1-1 37 0,0 13 19 15,0-4 42-15,0-2-39 0</inkml:trace>
  <inkml:trace contextRef="#ctx0" brushRef="#br0" timeOffset="37371.43">12422 4695 509 0,'-1'-4'327'15,"0"-2"-14"-15,-1 2-29 0,0-1 11 0,0 3-21 16,1-1-33-16,0 0 37 0,0 1-29 0,0 0-22 15,0 2-10-15,1 2 17 0,1-1-14 0,0 3 3 16,-1 1-13-16,1 2 0 0,-1-2 9 16,3 19-9-16,2 0 12 0,-2 3-18 0,1 2-6 15,1 3-13-15,2-6-29 0,-2 4-15 16,1-1-15-16,1 0-13 0,-2-2-2 0,2-1-11 16,2 0-9-16,-2-3-63 0,2-2-21 15,-4-4-32-15,2-3-45 0,-1-6-60 0,0-4 13 16,0-1-129-16,-1-1-53 0,-5-2-64 15,0 0 33-15,12 0-231 0,13-17 31 0,-17 5 51 16,2 1 50-16,1-4 28 0,1-2 22 16,-2 1 0-16,4-2 15 0,1 3 70 0,-5-2 4 15,-1-2-1-15</inkml:trace>
  <inkml:trace contextRef="#ctx0" brushRef="#br0" timeOffset="37901.4">12701 4726 246 0,'-3'-15'445'16,"1"2"-81"-16,-5 1 3 0,5 2-62 0,0 2-10 16,-1 4-36-16,0-1-5 0,1 1-3 15,-2 3-27-15,1 0-10 0,1 1-19 0,-2 2-18 16,0 2 5-16,-4 5-12 0,2 11-4 0,-1 0 11 16,2 6-2-16,-1 1-10 0,2 4 7 15,1 0 0-15,3 2-31 0,0 2-12 0,0-19-7 16,0 7 7-16,15 26-20 0,-7-22-9 15,-1 1-24-15,3-4 21 0,4-4-32 0,0-5-28 16,0-4-11-16,1-3 4 0,-3-4-20 0,1-3-12 16,-5-1-13-16,4 0-17 0,17-17 9 15,-18 9-6-15,2-3 0 0,-1 1 9 0,-3 0 0 16,-1 1 1-16,-2 3-6 0,-2 1 14 16,1 1-11-16,-3 1 0 0,0-2 7 0,-1 4-7 15,-1 0 0-15,0 1 5 0,-2 2 19 0,2 1 8 16,-1-1-10-16,0 2 13 0,2-1-6 15,-1 2 15-15,0 2 1 0,0-2 15 0,2 0-14 16,-1 2 18-16,3-2-11 0,-1-1 2 16,-1 0-3-16,3 0 12 0,0-2-26 0,3 0 17 15,-1-1 1-15,0-1-6 0,1 0-8 16,4 0-6-16,14-12-16 0,-13 6 10 0,0-4-21 16,-2 1 13-16,-1-2-8 0,-3 2-2 0,-1 3-1 15,-2-1 2-15,-2 2-14 0,-2 1 5 16,0-1-2-16,0 5 1 0,0 0-13 0,-12-6-8 15,5 3-21-15,-10-1-6 0,-2 0-8 0,12 4 6 16,-6 0-107-16,-2 0-66 0,-2 0-45 16,6 0 26-16,1 0-215 0,1 0-49 0,9 0 47 15,-7 0 38-15,0 5 24 0,11-3 36 0,1-1 37 16,11 7 5-16,6-1 51 0,2-1-18 16,3-1 1-16</inkml:trace>
  <inkml:trace contextRef="#ctx0" brushRef="#br0" timeOffset="38461.43">13273 5044 456 0,'11'-9'315'0,"1"-2"3"0,-1 0-12 0,-1 1-17 16,-4-5-2-16,-2 5-36 0,-1 3 33 15,-2-2-27-15,-1 1 19 0,0 8-36 0,0-8-8 16,0 8-19-16,0-6-25 0,-14-4-9 16,5 10-2-16,1 0-28 0,-9 5-8 0,-1 6 5 15,-3 5-15-15,4 1-1 0,-1 2-16 16,5 1-6-16,0 1-26 0,5 1 3 0,1-3-3 15,3 0-9-15,-2 0-6 0,6-8-25 0,0-11 2 16,0 9-12-16,0-2-18 0,0-7-5 16,15 10-10-16,-9-10-9 0,-1 0-10 0,9-6-4 15,1 0 4-15,0-1-18 0,-2-4-17 0,0-1 0 16,0-1 22-16,3 0-15 0,-2-2-22 16,2 0 25-16,-2-1 22 0,-1 2 1 0,-1 0 13 15,-1 4 19-15,-4-1 2 0,2 0 0 16,-4 4-9-16,-1 2-4 0,0 2 19 0,-1 2-8 15,-3 1 17-15,0 0-9 0,0 0 5 0,0 0 5 16,10 13 8-16,-4 0 2 0,-1 4-11 16,2 4 11-16,1 3-5 0,2 3 2 0,-2-1-2 15,0 3-10-15,1 2 11 0,-5-1 0 0,4 4-13 16,-1 0 2-16,-4-2-4 0,1 1 15 16,-4 1-14-16,0-19-4 0,0 6 10 0,-12 24-12 15,1-29 14-15,-3 2 3 0,-2-4-7 16,-5-4 1-16,-2-3-7 0,1 1 1 0,-3-3-5 15,1-4 0-15,1-1 5 0,12 0-11 16,-4 0-7-16,-18-10 17 0,19 1-15 0,4-2 7 0,3-3-18 16,4 0 19-16,3 3-14 0,0-4-12 0,20-20-7 15,-8 14-21-15,4 1-16 0,1-2-13 16,7 3-28-16,-1 1-16 0,6 0 11 0,-1 5-86 16,2-1-41-16,-3 2-34 0,-5 0-17 15,4 0 27-15,-2 0-246 0,1 0 10 0,-1 2 38 16,2 0 31-16,-3-2 59 0,0 0-9 0,-1-2 23 15,-2 1 25-15,0-1 47 0,-1-2 10 16</inkml:trace>
  <inkml:trace contextRef="#ctx0" brushRef="#br0" timeOffset="39378.03">14359 4928 1074 0,'0'0'364'16,"0"0"-36"-16,-13 0-43 0,13 0 20 0,0 0-24 15,0 0-3-15,-22 9-14 0,22 7-1 16,-1 5-29-16,1-11-12 0,0 6-21 16,0 4-23-16,0 1-21 0,12 16-15 0,-8-20-15 15,1-5-23-15,-3-2-44 0,-1-3-18 16,1-3-33-16,0-4-45 0,0 0 3 0,2-2-161 15,-4-3-31-15,3 0-45 0,5-11 26 0,-2 1-223 16,0-4 0-16,1-1 32 0,-3 1 32 16,2-4 29-16,-3 5 35 0,-1-7 10 0,1 2-5 15,-1-2 33-15</inkml:trace>
  <inkml:trace contextRef="#ctx0" brushRef="#br0" timeOffset="39467.26">14349 4783 264 0,'-5'-1'306'16,"-2"2"-57"-16,2 1-47 0,-1 0-57 0,0 0-51 15,3 1-9-15,-4-3-196 0,4 3-147 16,-1 1-34-16,4-2 5 0</inkml:trace>
  <inkml:trace contextRef="#ctx0" brushRef="#br0" timeOffset="39846.29">14456 4937 392 0,'7'15'443'16,"2"0"-50"-16,-4 1-59 0,1 1-42 0,-2-1-37 15,1-3 53-15,0-1-5 0,-3-3-14 16,0 0-21-16,0-2-35 0,-2-2-8 0,1-1-8 16,0 0-10-16,0-1 2 0,0 0-1 15,0-1-20-15,1 1 5 0,-2-2-35 0,0-1-11 16,0 0-27-16,0 0-1 0,0 0-23 16,4-11-24-16,-4 5-17 0,4-8-8 0,1-1-19 15,3-3-6-15,0-5-18 0,3 7 10 0,3-1-12 16,-3 3 0-16,5 2 7 0,0-1-2 15,2 4-3-15,-1 2-8 0,-1 0 10 0,-3 5-5 16,-13 2 1-16,14 0 5 0,11 11-11 16,-12-2 15-16,0 2-5 0,-1 1 5 15,-3 3-7-15,-1 0 9 0,0 1-10 0,1 0 2 16,-5-1-5-16,-2-6-7 0,3 1-27 0,-5-2-28 16,0-1-18-16,0-2 9 0,0-1-75 15,0 1-53-15,0-5-29 0,0 0-47 0,0 0 25 16,0 0-255-16,4 3-9 0,1-3 62 15,0-4 10-15,10-2 33 0,5-1 45 0,3-3 23 16,4 3 24-16,-3-3 12 0,5 1 17 0</inkml:trace>
  <inkml:trace contextRef="#ctx0" brushRef="#br0" timeOffset="40830.91">15598 4838 937 0,'-3'0'382'0,"1"3"-51"0,-10 6 6 15,6 3-11-15,-1 2-12 0,3 4-30 16,0 1-3-16,-4 1-36 0,8 2 2 0,0-2-32 15,0-9-15-15,0 3-4 0,14 20-12 16,-5-19-2-16,2-1-18 0,1-4-9 0,1-1-30 16,1-3-10-16,1-4 3 0,3 0-17 0,-11-2-20 15,6 0-29-15,16-15-7 0,-15 4-33 16,-1-2-16-16,-1-1-6 0,1-1-22 0,-4-1-27 16,-2-1-4-16,-2 1-6 0,-3 0-16 0,2-1 7 15,-4 17 2-15,0-10-32 0,-11-11 8 16,-1 12 10-16,-1 3 3 0,0 4 28 0,2 0-13 15,0 2-5-15,1 0 29 0,-1 0-11 0,0 0 30 16,-1 0-6-16,4 0-8 0,-1 0 3 16,2 0-2-16,7 0 32 0,-7 0-18 0,-2 12 28 15,7-12-11-15,2 0 3 0,0 1 3 16,0-2-1-16,2 1 27 0,1 0-2 0,1-1-1 16,2-2-4-16,2 1-1 0,7-4 14 0,1-2-7 15,4 3-2-15,0-2-12 0,-4 1-1 16,4 2-1-16,-4 0 1 0,4 1-1 0,-6 3-1 15,-14 0 22-15,13 0-4 0,16 11-1 0,-17-5 5 16,1 3-5-16,-2 1 28 0,1 3-18 16,-1 2 28-16,-1 2 7 0,0 1 2 0,-1-1-4 15,-2 3 0-15,4 0-2 0,-4-2-6 16,2 2 5-16,-1-3-11 0,0-3 2 0,-4 1-9 16,1-3 1-16,-1-3 1 0,0-2-2 0,0-2 10 15,0-2-3-15,-2 0-14 0,2-3 2 0,-4 0 5 16,0 0-16-16,7 0-13 0,13-13-3 15,-13 6-12-15,2-5-9 0,-1-1-14 0,2-3 1 16,-1-1-16-16,-1-2 0 0,0-1-22 0,0 3 27 16,-1-5-12-16,-1 3 14 0,-1 2-11 15,-2 5 26-15,-1 3-25 0,0-1 29 0,0 4 1 16,-1 1-18-16,-1 1 18 0,0 0 16 16,0 2 7-16,0 2-5 0,-1 0 21 0,-1 2-2 15,2 2 12-15,0-1 14 0,-2 4 3 0,2 0 1 16,-2 10 12-16,2-9-3 0,0 6 9 0,0 3-6 15,0-2 6-15,13 17-6 0,-7-16-3 16,-1-2-10-16,5-2 18 0,1-2-19 0,-3-5 11 16,0 0-13-16,2-5-6 0,-1 0-19 15,-9 0-8-15,14 0-21 0,18-12-22 0,-15 7-13 16,2-6-38-16,-2 3-24 0,-1 0 10 0,-3-2-145 16,-3-1-63-16,-1 3-48 0,-3 1 32 0,-1 0-251 15,0 0 61-15,-1 4 39 0,0 0 33 16,-1-1 15-16,1 1 21 0,0-1 30 15,0 1 51-15,1 0 12 0,7-3-10 0</inkml:trace>
  <inkml:trace contextRef="#ctx0" brushRef="#br0" timeOffset="41455.74">16389 4839 855 0,'0'-1'340'0,"-2"1"6"0,1 0-44 15,-1-2-16-15,2 4-37 0,3-1 2 0,-3 1 2 16,2 3-12-16,0-1-8 0,7 10-19 16,-3 1-14-16,6 2-1 0,-1-2-20 0,3 7-15 15,-3 1-16-15,2-1-16 0,-1 0 2 16,0-1-16-16,-2-1-14 0,-1 0-15 0,-1-3-8 16,-3-3-3-16,-1-3-13 0,0-3-3 15,0-1 29-15,-2-4 24 0,-2 0-15 0,0-1 5 16,-2-4-31-16,2 2 7 0,-2-3 3 0,1 0-37 15,0-2 9-15,-3-1-14 0,4-1-11 16,-2-8 14-16,0-4-23 0,2 11-4 0,0-5-17 16,0-3-12-16,16-18-17 0,-7 14-15 0,3 2-9 15,1 0-20-15,2 2-18 0,5-1-9 0,-1 3-30 16,3 2 12-16,3 2-41 0,1-2-27 16,0 2-45-16,-2 0-46 0,2 3 25 0,-3-3-236 15,2 3-29-15,-2 2 49 0,4 0 34 16,-5 1 18-16,-2 3 41 0,3-3 6 0,6-1 55 15,-1 0 24-15,1 0 39 0</inkml:trace>
  <inkml:trace contextRef="#ctx0" brushRef="#br0" timeOffset="44264.12">17562 4966 762 0,'0'0'358'0,"0"0"-30"0,0-12-43 0,0 12-28 16,-5-14-22-16,0 14-29 0,-12 2 7 15,9-2-24-15,-16 11 6 0,6-2-14 0,2 3-10 16,3 0-26-16,0 2-2 0,3 1-25 0,2-2-13 15,-1 0-35-15,6-2 21 0,0 0-14 16,3-11-20-16,0 7 6 0,0-7 1 0,0 8-12 16,0-8 0-16,14 12-18 0,-10-12-16 15,1 0-5-15,12-5-1 0,-7 0 0 0,5 0-3 16,-2-2-14-16,-3-3-47 0,2 0 13 0,-1-2-17 16,0-1 1-16,-1 2 13 0,-2-3 26 0,1 2-18 15,-1 0 13-15,-3 4-8 0,-4 1-3 16,1 0 30-16,1 2-9 0,-2 3-3 0,2-2-12 15,-2 3 37-15,0 1 15 0,-1 0-4 0,0 0 45 16,0 0 11-16,2 12-21 0,-2-5 3 16,8 8 8-16,-4 2 2 0,3-3-13 0,-2 1 8 15,4-3-18-15,2-2 10 0,1-1-1 0,0-6-13 16,1 4 10-16,-2-5-4 0,1-2-4 0,-12 0-3 16,11 0-9-16,15-17-7 0,-12 7-16 0,0-2-4 15,-1-2-38-15,6-4 3 0,-7 0-41 16,1-1-3-16,-3-4-16 0,1 2-24 0,-6-5-10 15,1 1-12-15,2 1-1 0,-3-2-6 16,-2 0 4-16,-1 1 10 0,1 0 30 0,-3 15-12 16,0-6 24-16,0-1 10 0,0 0 18 0,-16-15 8 15,12 24 13-15,1 1 15 0,-1 1 27 0,-1 3-1 16,3 3 23-16,-1 0 15 0,-1 3 17 16,0 1 21-16,-4 9 2 0,-1 1-7 0,3 4 10 15,1 1 13-15,2 9 19 0,3-16 17 16,0 8-2-16,0 6 2 0,0 1-12 0,16 26 11 15,-8-28-2-15,-1-2-25 0,5-1 8 16,1-2-22-16,4-1-1 0,-3-3-5 0,1-7-5 16,2 2-15-16,-2-5-11 0,3-1-4 15,-1-5-25-15,-9 0-22 0,5 0-8 0,17-13-20 16,-14 6-8-16,-3-1-3 0,1-1-4 0,-5 2-3 16,1-3-4-16,0 0 3 0,-2 3 6 0,-3 0 10 15,-2 4 11-15,0-2-21 0,-1 1 3 16,0 2 12-16,-2-1 9 0,1 3 1 0,-1 0-13 15,0 0 36-15,0 6-6 0,0-1 8 0,-1-2 13 16,1 4 2-16,0-2 0 0,1 2 14 16,-1 0-7-16,0 1 8 0,13 16 9 0,-4-12-8 15,0 3 2-15,1-3 3 0,-1-2-18 0,2-1 3 16,3-3 9-16,-1 0-6 0,-1-3-2 16,0-3-12-16,-12 0 7 0,9 0-13 0,4 0-14 15,14-13-15-15,-14 6 2 0,0 0-10 0,-5 2-16 16,0 0-11-16,-3 1-27 0,-1-1-19 0,1 2 9 15,-1-1-50-15,-2 2-31 0,2 0-30 16,-3-2-42-16,0 0-49 0,0 2 28 16,-1-1-208-16,1 1-19 0,-1 1 55 0,2-1 6 15,-1 0 46-15,3-1 33 0,0 2-4 0,2 0 41 16,9-4 17-16,-5 2-9 0</inkml:trace>
  <inkml:trace contextRef="#ctx0" brushRef="#br0" timeOffset="45182.06">18414 4909 527 0,'-12'-6'408'16,"-2"1"-57"-16,1 3-19 0,2 0-44 0,-1 2-35 16,-1 0 35-16,4 0-20 0,-5 0-43 0,-1 0-21 15,-16 13 1-15,14-7-36 0,2 4-34 0,-1 1-7 16,3 0-16-16,1 1 8 0,1 0-9 0,3 0-20 15,3-2-8-15,1-1-7 0,1-2-2 16,3 1-14-16,0-8 1 0,0 0-4 0,0 7-2 16,11 3-4-16,-6-8-30 0,0-1-8 15,2-1 6-15,2-1-25 0,-3 1 2 0,4 0-14 16,4 0 3-16,16-14-11 0,-13 7 3 0,-1-3 3 16,-1 0 0-16,-1 1-38 0,-3-2 13 0,-1-1-3 15,-1 1-7-15,0 1 15 0,-4 0 7 0,-1 2-18 16,-2 2 10-16,2 1 11 0,-4 2 13 15,4 0-10-15,-4 1 27 0,0-1 6 0,0 3 3 16,0 0 12-16,0 1-2 0,-1-1 5 16,1 3 11-16,0 1-1 0,0 1-20 0,1 3 12 15,0 11 29-15,-1-10 14 0,0 8 9 16,10 21-9-16,-4-13 16 0,-2 0-3 0,4 1 6 16,-2 3-4-16,0-2-13 0,1 0 2 0,-1 0-2 15,-1-1-19-15,-2 0-1 0,-1-2 2 0,0 1-9 16,-1-6-4-16,-1-9-2 0,0 2 0 15,0 0 8-15,-15 10 4 0,8-10-6 16,-3-2 23-16,-1-3-13 0,2-4-2 0,2-2 4 16,-2 1-1-16,9-2-19 0,-9 0 7 15,-2 0-13-15,-12-14 16 0,12 2-31 16,2 0 10-16,3-2-16 0,2 1 1 0,3-3-6 16,1 7 2-16,0-3 2 0,0-1-19 0,15-17 1 15,-6 15-2-15,-2-1-19 0,7-2 5 0,-1 0-6 16,0-1-1-16,4 3-10 0,0-2-8 15,0 1-1-15,0 0-3 0,0 0 11 0,2-2-23 16,-4 2-8-16,3 2 5 0,-1-1 5 0,0 1-12 16,-3 0-7-16,0 1 8 0,-2 2-28 0,-5 5 27 15,-4 0 8-15,2 0 4 0,-2-1 9 16,0 3-14-16,-2 0 4 0,1 1 21 0,-2 1-11 16,0 0 5-16,0-1 6 0,0 4 14 15,0 0 2-15,0 0 3 0,-11-6 4 0,7 5 51 16,-1 1 4-16,-1 1-15 0,2 0 17 0,-1 2 15 15,1 1 6-15,-7 7-7 0,1 0 7 16,4 2-5-16,1 1-13 0,2 0 3 0,3-7 1 16,0 1-4-16,0 2 3 0,0-2 10 0,0 3 1 15,12 10-5-15,-8-12 5 0,4-3 0 0,-3-2-16 16,-1-1 14-16,2-1-10 0,0-2 1 16,0 0-5-16,-6 0-17 0,11 0 10 15,15-15-2-15,-12 5-15 0,-1 1-19 0,-2 0 13 0,-1-4-15 16,-1 2-4-16,-3-2 2 0,-1 0-10 15,-1-1-8-15,-4 1 3 0,0 13-16 0,0-6-5 16,0 6 3-16,-12-15 3 0,5 13-9 16,0 2-12-16,0 0 6 0,-3 0-40 0,-5 0-7 15,-16 13-42-15,14-6-14 0,-1-2-40 16,2-1-26-16,9 0 21 0,-1 0-248 0,1-1-38 16,3-1 52-16,1 1 47 0,3 1 11 0,0-4 19 15,0 0 42-15,26 7 19 0,-3-1-6 16</inkml:trace>
  <inkml:trace contextRef="#ctx0" brushRef="#br0" timeOffset="45735.03">18831 5045 993 0,'-3'4'358'0,"1"-1"-49"0,-1-1 13 16,0 2-42-16,1-1 7 0,0-1-22 0,1-2-9 15,0 1-33-15,0-1-27 0,0-1-45 16,2 1 5-16,-1-4-29 0,2 1-29 0,0-3 5 16,0 2-33-16,5-10-23 0,0-1-8 0,2 1 9 15,-4-3-21-15,3 4-12 0,-1-3 9 16,1 5-15-16,-2 3 1 0,-5 2-2 0,3 2-1 16,0 0-9-16,-3 1 0 0,1 2 26 15,0 0-18-15,0 0 9 0,-2 1-7 0,0 0 20 16,0 0 9-16,0 0-1 0,4 12-4 0,-2-9 11 15,-2 4-5-15,1-2 2 0,0 2-9 0,1 0-1 16,5 8-15-16,-1-1 5 0,-1-4 2 16,1 4 2-16,2-1-19 0,-3-4 13 0,1-5-2 15,1 2 3-15,-1-2-5 0,0-2-22 16,1 1-1-16,-1-2-25 0,0-1-5 0,3 0 5 16,0 0-74-16,3 0-20 0,15-10-11 0,-13 2-18 15,-2 1-2-15,2-5-10 0,-3 3 25 16,1-1 11-16,-1-2 16 0,-2 2 19 0,2 3 39 15,-5-2 34-15,-3 1 12 0,0 3 28 0,1 3 17 16,-2 2 4-16,1-3 20 0,-3 3 15 0,1 0-6 16,-1 0 22-16,0 0 39 0,2 4 12 15,-2 0-10-15,0 0-5 0,-1 1-10 0,1 1-11 16,0 0 0-16,0 1-18 0,0-2 0 0,0 3-1 16,0-8-12-16,0 0-19 0,0 7-10 15,0-1-35-15,0-6-6 0,0 0-49 0,12 16 4 16,-8-16-106-16,-1 0-34 0,-1 0-57 0,2 0 24 15,-1-3-250-15,0 1-28 0,1-1 40 16,-2-1 61-16,-1 2 11 0,0-1 5 0,-1-2 50 16,1 0 23-16,-1 0-1 0</inkml:trace>
  <inkml:trace contextRef="#ctx0" brushRef="#br0" timeOffset="45872.4">19164 4821 1079 0,'-11'-5'346'16,"2"2"-45"-16,-2 1-40 0,2 2-19 0,-7-4-34 15,3 4-62-15,2-1-47 0,-1 0-68 16,4 0-68-16,3 1 2 0,5 0-290 0,0 0 23 16,0 0 23-16,-6-2-73 0,11 0 27 0,15 1 17 15,3-2 17-15</inkml:trace>
  <inkml:trace contextRef="#ctx0" brushRef="#br0" timeOffset="46098">19360 4787 280 0,'4'0'494'0,"1"0"-102"0,-1 0-60 15,-1 1-42-15,0 1 87 0,-1 0-5 0,2 3-1 16,-4 3-21-16,4 12-11 0,-1 5-13 16,-1 1-19-16,2 1-56 0,-2 2-21 0,-1-2-13 15,3 0-26-15,0-1-25 0,2-3-18 0,-5-2-11 16,4 0-47-16,-2-6-22 0,0-3-55 0,-2-2-22 16,0-3-27-16,1-4-38 0,0 0 6 15,-2-3-161-15,0 0-71 0,0 0 26 16,8-10-278-16,-7 4 40 0,2-1 32 0,-1 2 39 15,0-12 33-15,-2 3 17 0,1 1 50 0,-1 13 30 16,0-9 1-16,0-1 3 0,0-2 18 0</inkml:trace>
  <inkml:trace contextRef="#ctx0" brushRef="#br0" timeOffset="46599.83">19390 4964 506 0,'-2'0'441'0,"-1"0"-27"0,1 0-8 15,0 0-22-15,1 0-28 0,0 0-38 0,1 0-17 16,1 0-30-16,2 0-24 0,1 0-24 0,2-1-19 15,1 1-28-15,0-1-12 0,16 0-11 16,-13 1-27-16,7 0-15 0,3 0-27 0,1 0-24 16,1 0-31-16,24-16-38 0,-26 11-22 15,0-2 4-15,-3-1-67 0,2-1-21 0,-3-1-20 16,-2-2-15-16,-3 0 0 0,-1 0 0 0,-2-3 16 16,-1 1-7-16,-3 0 9 0,-1 3 13 15,-1 2 18-15,-2 9 23 0,0-8 9 0,0 8 35 16,0-7 21-16,0 7 9 0,-17-10 36 0,13 10 9 15,-1 1 40-15,-1 3-18 0,1-1-7 16,-6 7 47-16,1 6 19 0,1 1-17 0,1 0 8 16,1 4 17-16,3-1-10 0,0 3 19 0,0-1-21 15,2-1 12-15,2-11 8 0,0 5-15 0,0 2 4 16,0 0-25-16,0-2 0 0,0-2-15 16,0-3-6-16,13 9 7 0,-12-14-21 0,2-2-3 15,-2-1 1-15,4 0-24 0,-1-2-25 0,1-2-6 16,1 0-8-16,0 1-24 0,8-6-6 15,0 0-3-15,0-5-13 0,-1 4 8 0,0 2 11 16,-3 2-6-16,-2 0 1 0,0 1 12 0,-3 2-9 16,1 1 2-16,-6 0-1 0,0 0 14 15,0 0 7-15,9 0-1 0,3 10-6 0,-8-6 16 16,-1 0-17-16,1 1 10 0,-1-2-20 0,1 1-1 16,-1-1-16-16,-1 0-19 0,2-1 6 15,-1 2-70-15,-1-4-39 0,1 2-32 0,0-1-30 16,2 0-44-16,2 0 26 0,-7-1-131 0,7 0-90 15,7 0 13-15,4 0 45 0,-1 0 29 0,21-12 36 16,-25 10-2-16,0-6 28 0,-3 0 14 16</inkml:trace>
  <inkml:trace contextRef="#ctx0" brushRef="#br0" timeOffset="47253.57">19996 4974 884 0,'0'-3'301'0,"1"2"11"15,-1 2 9-15,-1-1-42 0,1 4 23 0,0 2-9 16,-3 11-15-16,1-3-6 0,2-14-13 0,-5 26-12 15,3-10-16-15,-1 1-21 0,2-6-29 16,0-3-17-16,0 1 1 0,0-4-19 0,1 0-15 16,-1-1-3-16,0-1-9 0,1 1 3 15,-2-3-22-15,2 1-6 0,0-1-24 0,0-1-13 16,0-3 7-16,2 1-23 0,-1-3-23 0,0 1-9 16,1-2-9-16,4-9-11 0,2-1-1 15,0 1-16-15,1 3-4 0,0-2 12 0,1 2-8 16,-2 2 3-16,1 4 8 0,0 0 0 15,-2 3 3-15,0-1-1 0,-2 4 5 0,-5 0 1 16,0 0-4-16,9 0 9 0,-2 0 12 0,9 20 14 16,-8-9 2-16,0 2 10 0,-3-2 2 0,-2-1-9 15,0-2-3-15,0-1 2 0,-1 0 15 0,-1-2-9 16,2 0 2-16,-1-1-11 0,-1-1 19 16,0-1 5-16,1 1 14 0,-2-1-18 15,0 0 3-15,0-2-12 0,0 0 12 0,0 0-24 16,0 0 20-16,0 0-16 0,0 0 10 15,4-14-9-15,-3 9-6 0,2-1-7 0,2-10-2 16,4 3-11-16,1 2-1 0,-1 1-4 0,2 1-1 16,3 0-8-16,-1 3 14 0,4 1-14 15,-2 0 2-15,0 2-6 0,-4 3 16 0,-1-1-9 16,-10 1-5-16,8 0 5 0,-1 0 15 16,0 0-13-16,10 16 11 0,-8-5-16 15,-2-2 15-15,-2-2-3 0,2 5 7 0,-3-4 3 16,0 1 12-16,-1 0-16 0,1-2 8 0,-1 0-3 15,0-3-9-15,1 1 27 0,-2-3-3 16,0 3-2-16,1-3 9 0,0 1-6 0,0 0-5 16,2-1-7-16,-1 0 12 0,0-1-8 0,2 0 5 15,0-1-12-15,-6 0 0 0,0 0 12 0,8 0-7 16,-1 0-11-16,0 0 12 0,-7 0-18 16,9 0 7-16,-2 0-30 0,-7 0 6 0,9 0-13 15,-1 0-18-15,-8 0-13 0,18-12-18 0,-14 11-36 16,1-2-30-16,-1 0 13 0,-1 1-102 0,1-1-43 15,-2-1-38-15,1 1 28 0,-2-2-266 16,1 3 29-16,-1-2 23 0,1 1 34 0,0 1 64 16,1-1 18-16,1 0 7 0,2 1 37 15,1 1 12-15,9-7 25 0,2 5 6 0</inkml:trace>
  <inkml:trace contextRef="#ctx0" brushRef="#br0" timeOffset="47621.05">20765 4998 606 0,'5'-7'431'16,"-2"4"42"-16,2-1-26 0,-6-1-44 0,0 3-37 16,0 1-42-16,-1 2-38 0,-1-2-26 0,0 3-33 15,-1-1-20-15,-1 1-17 0,0 1-29 16,-7 5-18-16,0 3-13 0,3-4-27 0,2-2-14 16,2 0-19-16,0-2-12 0,2 2-15 0,0-1-18 15,1-1-9-15,0 1-7 0,1 1-2 16,0-1-9-16,1-1 17 0,0-3-9 0,0 0-6 15,0 7-2-15,0-1 1 0,0-6 7 16,13 17-6-16,-6-3 0 0,1-5-5 0,0 1-5 16,1 0 10-16,-2-2 9 0,0-1-10 0,-2-1 11 15,1-1-10-15,-3 0 22 0,0-2-24 0,-1 1-2 16,-1 0 14-16,0-2 9 0,-1 0 18 16,0-2-5-16,0 0-4 0,0 0-5 15,-10 9-1-15,4-9-23 0,-2 2-12 0,1-2-9 16,-9-2-47-16,5 2 6 0,0 0-107 15,-2 0-69-15,-17-14-49 0,18 5 28 0,1 1-247 16,6 3 22-16,2 0 34 0,3 0 34 16,0 5 32-16,20-9 11 0,1 6 35 0,6 1 41 15,4 0 20-15</inkml:trace>
  <inkml:trace contextRef="#ctx0" brushRef="#br0" timeOffset="48595.81">21431 5046 914 0,'0'0'382'0,"13"0"15"0,-13 0-34 0,0 0-34 15,0 0-24-15,35 11-39 0,-29 4-22 0,-2-4-35 16,-1 1-10-16,0-4-18 0,0-2-30 16,-1 0-38-16,1-1-67 0,-2-1-5 15,0-1-68-15,0-1-56 0,2-1-77 0,-1-1 13 16,-2 0-321-16,0 0 20 0,1-6 39 0,-2 3 25 15,-1 0 9-15,-1-1 24 0,0-1 22 16,-3-9 39-16,1-1-26 0</inkml:trace>
  <inkml:trace contextRef="#ctx0" brushRef="#br0" timeOffset="48760.75">21454 4831 563 0,'0'-5'433'0,"-1"2"-103"0,0-1-3 0,1 0-78 16,0 1-22-16,0 2-51 0,0-1 9 15,0 2-36-15,0 0-59 0,0 0-33 16,1 2-42-16,-1 1-54 0,3 0-38 0,0 1 8 16,0 0-206-16,0 0-73 0,1-2-38 0,1 3 51 15,8 7 15-15,-1-3 19 0,0 0 0 16</inkml:trace>
  <inkml:trace contextRef="#ctx0" brushRef="#br0" timeOffset="49075.59">21606 4947 385 0,'6'12'302'0,"3"5"-22"0,1-2 6 16,-1 2 2-16,0 3-7 0,3-3-14 15,-6-1-32-15,1-2 15 0,-1 1-3 0,-3-6-27 16,1-1-9-16,-1-1 8 0,0-2-11 0,-1-1-9 16,0-1-10-16,-2 0 7 0,2-1-2 15,-1-1 4-15,0 0-10 0,0 0-30 0,-1-1-10 16,0-1-14-16,0-1-5 0,0-2-17 0,1 0-23 16,1-1-7-16,0-2-14 0,4-6-13 15,2-2-11-15,-2 2 6 0,0 1-5 0,2 0-20 16,3 2 9-16,-1-1-5 0,1 3-14 0,3 3-8 15,-2 1 16-15,-2 3-15 0,-10 1 9 16,10 0-7-16,3 0-8 0,17 14 0 16,-15-4 15-16,-4 0-16 0,0 1-1 0,1 0 4 15,-5 1-16-15,-1-2-26 0,-2-3-37 0,-1-1-34 16,2 0 9-16,3 6-83 0,-3-5-52 0,2-2-35 16,-2-2-61-16,2-3 29 0,0 2-224 15,12 1 31-15,1-3 6 0,5 0 54 0,-12 0 25 16,11 0 29-16,4 0 24 0,32-15 22 0,-22 7 31 15,1-1-12-15</inkml:trace>
  <inkml:trace contextRef="#ctx0" brushRef="#br0" timeOffset="49991.13">22805 4848 586 0,'9'-6'419'0,"-8"3"-54"0,-1 2-49 15,-4 1 27-15,1 0-23 0,-2 3-9 0,-5 9 5 16,1 2-27-16,-1-1-31 0,2 3-22 0,1 1-17 15,-1 0-20-15,4 1-19 0,1 0-20 0,2 0-19 16,1-11 0-16,0 6-28 0,13 15 4 16,-6-15-14-16,2-3-23 0,2-2-7 15,3 0-13-15,-4-4-8 0,1 0-25 0,-2-4 2 16,-9 0-12-16,9 0-13 0,0 0-9 0,4 0-24 16,15-16-14-16,-14 10-15 0,0-5-9 0,-3 1 12 15,0-2 5-15,-2 0-47 0,-2-1 15 16,-2 5 1-16,-1 0 1 0,0 1 3 0,-2 2 14 15,0 0 21-15,-1 2-10 0,0 1 4 16,1 0 26-16,-2 2-24 0,1-2 27 0,1 2-3 16,-1 0 1-16,-1 0 50 0,0 0-16 15,0 0 6-15,0 0-3 0,0 0 13 0,12 14 14 16,-7-11-10-16,10 6 6 0,-1-4-22 0,-2-2 5 16,-2 0 5-16,-1-1-6 0,1-2 6 0,-2 0-15 15,-8 0 4-15,7 0-19 0,5 0-3 16,14-10 0-16,-12 3-3 0,0-1 12 0,0 1-21 15,-2-2-5-15,2-1 2 0,-2 2 11 16,1-1 0-16,-4 1 0 0,1-1-20 0,-1 4-8 16,-2 3 7-16,-1 1 6 0,-6 1 2 15,0 0 41-15,7 0-21 0,-7 0 2 0,15 13-1 16,-12-7-2-16,5 5 3 0,-2-1 1 16,0 2 19-16,0-5-7 0,-1 0-13 0,-1-2-1 15,-2 0 1-15,1-1-1 0,-1-1-8 16,-1 0 1-16,1-1-14 0,0-1 3 0,1-1 22 15,-3 0 0-15,0 0-27 0,0 0 2 0,0 0 29 16,17-11 0-16,-11 8 0 0,-1 0-1 0,10-5-7 16,-1 2-9-16,0 0 0 0,-1 4 2 15,-1 1 1-15,7-5 1 0,-2 5-11 0,-1-3 25 16,0 4-16-16,1-3 1 0,1 2 1 16,-4 0 1-16,-2 0-1 0,-1 0 3 0,0 0-13 15,-2 1 3-15,6-5 0 0,-15 5 9 0,11 0 8 16,-2 0-6-16,-1 0 9 0,0 0 8 0,-2 0-4 15,4-12-1-15,-6 10 21 0,-1 1 15 0,0-1-6 16,1-1-3-16,-2 3 2 0,2 0-20 16,-4 0 7-16,0 0 0 0,0 0-4 0,23 20 17 15,-15-5 14-15,0 7-4 0,-1 1 9 16,-3 6 19-16,4 2-10 0,1 1 12 0,2 2-2 16,0 2 4-16,-2 3-6 0,0-3 18 0,0 2-15 15,-2-3 0-15,-3-4-1 0,-1 3 2 16,-2-7-14-16,-1-15-3 0,0 4-17 0,-19 16 13 15,7-20-14-15,-5-2-12 0,1-4 13 0,-5-5-12 16,-2 2-19-16,12-3 11 0,-6 0-14 16,-3 0 25-16,-20-15-14 0,20 8-8 0,2-3 6 15,4-4 2-15,1-1-3 0,6-6-2 0,1 2-6 16,4-4-14-16,2 11-10 0,0-6 0 16,16-24-18-16,-4 18-36 0,4-1-5 0,5-2-47 15,4 3 13-15,2 1-88 0,1-2-23 0,3 3-25 16,-1 1-17-16,1 1-25 0,-2 4 29 15,0-2-131-15,-2 2-73 0,0 3-10 0,-2 1 44 16,1 3 8-16,-4-4 49 0,1 4 15 0,-2 0 14 16,-2 1 31-16,-9 3 16 0</inkml:trace>
  <inkml:trace contextRef="#ctx0" brushRef="#br0" timeOffset="50242.76">24025 4887 813 0,'-1'-1'351'16,"-1"-1"-37"-16,-1-2-38 0,1 3 34 15,1-1-21-15,-2 1-23 0,0 2-4 0,1 1-12 16,-1 1-27-16,1 3 9 0,-2 12-20 0,-4 4-5 16,3 2 4-16,3-1-15 0,0 8-8 15,1-1-4-15,0 4-23 0,0 0-10 16,1-17-16-16,0 10 6 0,0 4-35 0,0 3-12 16,10 29 5-16,-6-34-40 0,0 2-11 0,-3-4-23 15,2-8-28-15,-3-10-29 0,0 2-16 0,0-2-29 16,0-1 8-16,0-8-145 0,0 7-50 0,-2-1-71 15,1-8 29-15,0-1-224 0,-1-1 33 16,2 0 31-16,-2-4 48 0,0-8 34 0,0-4 41 16,2 8-6-16,0-5 39 0,0-2-17 15,0-3 46-15</inkml:trace>
  <inkml:trace contextRef="#ctx0" brushRef="#br0" timeOffset="50556.62">24007 5080 907 0,'0'-7'299'0,"0"0"-39"0,0 1-2 16,2-1-22-16,-1 0-16 0,0 0-6 0,-2 2-7 16,1-5-26-16,0-2 26 0,11-12-9 0,-9 14-11 15,3 3 2-15,-4 0-12 0,1 2-9 16,0 0-6-16,-1 1-28 0,0 0-16 0,1 3-10 16,1-2-5-16,-1 3-3 0,3-2-5 15,-1 2-4-15,1 1-12 0,1 0 2 0,1-1-3 16,14 13-5-16,-11-7-7 0,1 3 0 0,0 0-9 15,-3 3 1-15,-4-3 9 0,0 1-10 0,0 5-10 16,-4-15-5-16,0 11 7 0,0 2-19 16,-18 13-21-16,7-13-13 0,0-4-39 0,-1 3-50 15,-2-2-6-15,1-2 10 0,-7-2-110 16,9-5-65-16,2 1 26 0,2-2-263 0,7 0-17 16,0 0 37-16,0 0 44 0,-13-11 21 0,14 7 38 15,2-1 11-15,8-7 22 0,2 3 49 0,6-1 4 16</inkml:trace>
  <inkml:trace contextRef="#ctx0" brushRef="#br0" timeOffset="51122.12">24304 4695 894 0,'3'-3'333'0,"-2"2"-38"16,0 1 14-16,0 0-27 0,0 0-33 0,-1 4 25 16,2 1 5-16,1 12 4 0,-2-4-14 0,1 7-3 15,1 8-1-15,1-1-24 0,-1 6 1 0,0-1-13 16,-1-2-21-16,1 3-21 0,0-1-20 16,1-2-23-16,-1-5-13 0,1 1-32 0,-1-2-9 15,1-4-33-15,0-6-43 0,-2-1-47 0,0-6-43 16,1 0 7-16,-3-4-148 0,1-3-67 15,-1 0 25-15,0 0-269 0,0 0-24 0,3-13 72 16,-1 8 35-16,-6-9 34 0,5 2 14 16,-1 12 48-16,0-13 23 0,-16-15 0 0,10 11 27 15,0 5 17-15</inkml:trace>
  <inkml:trace contextRef="#ctx0" brushRef="#br0" timeOffset="51507.17">24297 4973 484 0,'-3'-2'456'15,"1"2"-82"-15,-1-2 29 0,1 0-21 16,0 1-24-16,0-1-29 0,0 2-22 15,1-1-29-15,0 0-24 0,2 1-21 0,1-2-35 16,1 2-18-16,2-1-16 0,11-3-22 0,1 1-12 16,3 0-6-16,-4 0-13 0,5-1-7 15,-1 0-8-15,-1 0-13 0,-2 1-10 0,3 2-11 16,-11-1-10-16,-1 2-11 0,-8 0-2 0,0 0-12 16,7 0 2-16,5 13 3 0,-10-7-4 0,3 10-3 15,-1-1 7-15,1 2-5 0,0-2 1 16,-1 0-6-16,2-1-6 0,0 1 3 0,1-3-6 15,2 1 6-15,-4-5 0 0,2-2 0 16,0-2 3-16,0-1-16 0,0-1 2 0,-3-2-1 16,-4 0-3-16,7 0 10 0,-7 0-2 0,27-14-11 15,-10 5-1-15,-4-4-7 0,-1 0-1 16,-2 1 3-16,-2-2-9 0,-1 2-7 0,-3-5 8 16,-3 7-1-16,1 1-7 0,-2 9-7 0,0 0-4 15,0-8-10-15,-11-4-25 0,-2 6 12 16,-4 2-13-16,0 1-21 0,0 2 9 0,0-1-37 15,8 2-67-15,-2 0-24 0,-2 0-47 16,2 0 25-16,2 0-178 0,9 0-93 0,-9 0 45 16,9 0 22-16,-3 11 42 0,9-8 46 15,10 1 8-15,7 2 5 0,5 0 14 0,1-2 9 16</inkml:trace>
  <inkml:trace contextRef="#ctx0" brushRef="#br0" timeOffset="52014.52">24879 4970 499 0,'13'-8'317'0,"-4"3"-35"0,2-5 3 15,-5 3 8-15,-2 0 2 0,-2 4-37 0,0-2 5 16,-1 1-4-16,-1 4-6 0,0 0-17 0,0 0-3 16,-11-3-9-16,6 6-22 0,-9 6-4 0,2 2-11 15,-2-2-13-15,1 7-30 0,2 1-8 16,-1 0-16-16,5 1-8 0,0-4 1 0,3 4-29 16,1-5-1-16,3-3-16 0,0-10-16 15,0 7-12-15,0 0-10 0,0-7-12 0,13 11-10 16,-8-9-8-16,0-3-18 0,1 0-2 0,9-4 4 15,0-1-32-15,-2-2 12 0,1-3 2 16,2 1-17-16,-4-3 7 0,3 0-7 0,-2-2 9 16,-2 2 8-16,0 0 13 0,0 1-18 0,-1 6-6 15,-4 0 21-15,-1 3-9 0,2 1 27 0,-7 2 1 16,0 0 36-16,0 0-3 0,14 12 2 16,-5 2 18-16,-3 3-4 0,0 5 16 0,2 3 21 15,-1 2-2-15,0 0 12 0,0 1 22 0,3 5-6 16,-1-1-8-16,-1 5 8 0,4-2-12 15,-3 0-6-15,-1 1-17 0,-3-3 3 0,0-4-4 16,1-2-2-16,-2-1-21 0,-2-4 7 0,-2-14-5 16,0 1 10-16,0 1-14 0,-14 5-5 0,7-13-5 15,-2-1 0-15,-10-4-17 0,10 3 15 16,-20-12-6-16,9 2 4 0,4-2-9 0,-2 1 6 16,2-2-22-16,2-2 8 0,2 2-8 15,1-4-1-15,4 1-4 0,2-3-31 0,3 2-11 16,1-4-15-16,1 10-31 0,0-6-28 0,19-26-19 15,-7 21 11-15,1-1-137 0,5-2-33 16,3 0-40-16,-1 3 31 0,0 1-237 0,2 0-4 16,-4 2 38-16,0 3 28 0,-3-1 47 15,0 0 26-15,-4 0 33 0,-2 5 34 0,-5 0-11 16,0 5 33-16,-2-2 29 0</inkml:trace>
  <inkml:trace contextRef="#ctx0" brushRef="#br0" timeOffset="52310.81">25148 4945 490 0,'-3'0'394'16,"3"2"-62"-16,0 0-18 0,3 3 6 0,1-2-43 16,-1 2 18-16,6 6-10 0,2 4-13 0,1-3-22 15,-2 2-29-15,2-1-6 0,1-1-32 16,-3-1-20-16,3 0-9 0,-7-6-12 16,2 2-9-16,-4-2-13 0,-1-3 10 0,-1 0-9 15,2 1 28-15,-2-2-8 0,-2-1-12 16,0 0-31-16,0 0-5 0,0 0-13 0,0 0-2 0,7-13-3 15,-6 9-22-15,0-2-5 16,0 1-16-16,2-11-1 0,-1 3-19 0,1-3-12 16,0 6-18-16,-2-2-24 0,1 7-23 0,-1 0-15 15,1 1 7-15,0 1-124 0,1 0-40 16,-1 1-37-16,1-1 25 0,0 1-208 0,-3 2-51 16,0 0 42-16,0 0 31 0,10 0 21 0,-1 0 44 15,-1 0 22-15,5 0 1 0,4 0 39 16,1 0 16-16,-2 0-44 0</inkml:trace>
  <inkml:trace contextRef="#ctx0" brushRef="#br0" timeOffset="52887.92">25476 4974 210 0,'6'-1'415'0,"-2"1"-47"0,-2 0-26 0,0-2-19 16,-2 4-34-16,0-2-37 0,-2 1 78 0,-3-1-16 15,2 4-16-15,-8 4-17 0,0 1-18 0,-1 0-20 16,1 7-35-16,0-2-25 0,-1 3-10 16,1-2-12-16,2 1-14 0,3-3-16 0,-1 1-22 15,3-2-5-15,2-4-21 0,0 1 4 16,2-4-19-16,0-5-5 0,0 0-18 0,0 0-9 15,0 6-13-15,14 2-18 0,-10-8 3 16,3 0-7-16,-2-1-4 0,1-1-25 0,9-2-17 16,1-2-6-16,-2 0-3 0,0-2 7 0,-1-1-5 15,1-1 4-15,-3-1-28 0,4 1 8 16,-5 1 22-16,1 1-2 0,-2 4 23 0,-3 1-4 16,2 0 28-16,-3-1 12 0,3 3-12 0,-3 1 18 15,1 0 13-15,-1 0 8 0,-5 0 4 16,0 0-7-16,8 0-6 0,15 12 5 0,-9-8-3 15,-5 0 2-15,-1-4-4 0,0 1 1 16,-1 0-18-16,0-1-15 0,-7 0-2 0,0 0-13 16,8 0-16-16,-1 0-6 0,1 0 7 15,2-12-6-15,-4 8-25 0,5-5 21 0,-1-1 11 16,-3-1 4-16,1 2-14 0,-3 4 8 16,1-2 8-16,-2-1 1 0,-1 3 2 0,-1 0 8 15,0 1 8-15,0-1 9 0,-1 2-7 0,1 0-3 16,-1 0-16-16,0 0 16 0,0 0 6 0,0 2-8 15,-1-2 22-15,0 3 13 0,0 4 29 16,0-1 5-16,0 4 17 0,2 16 20 0,-2-10 3 16,0 8 21-16,11 32 4 0,-6-23 11 15,0 7-11-15,1 1 14 0,2 3-15 0,1 0-12 16,-7 1-4-16,7-3-17 0,-1-1-12 0,-1-3-8 16,-1-3-7-16,-2-3-17 0,1-2-18 15,1-5-12-15,-2-5 0 0,-2-5-30 0,-2-5-25 16,0-7-22-16,0 0-31 0,-5 1-53 15,5-3 14-15,-2-1-108 0,0-3-32 0,-3-8-42 16,1-3 29-16,-3-1-216 0,0-1-30 0,2-2 29 16,1-1 60-16,1 1 22 0,3-4 31 15,-1 0 41-15,1 10-12 0,0-6 18 0,14-26 40 16,-8 20-7-16</inkml:trace>
  <inkml:trace contextRef="#ctx0" brushRef="#br0" timeOffset="53131.59">25928 5046 767 0,'2'-7'425'0,"0"2"-65"15,0 0 20-15,-1 1-16 0,1 1-19 0,-1 1-14 16,1-1-20-16,-1 1-31 0,1 0-12 16,1 0-33-16,0 1-28 0,3 1-10 0,0 0 4 15,14 3-21-15,-12-3-24 0,17 10-25 0,-11-4 3 16,-1 4-13-16,-2 2-22 0,0 3-2 16,-5-2-11-16,0 0-29 0,-4-2-10 0,-2-11-23 15,0 9-8-15,0 0-20 0,-10 6-34 16,1-5-16-16,-1-2-23 0,1-1 7 0,3-3-104 15,-5-2-10-15,3-2-50 0,8 0-39 0,-8 0 24 16,-3 0-197-16,-9-13-63 0,13 8 48 16,2-1 21-16,3-1 41 0,2-2 26 0,0 1 20 15,12-20 2-15,-4 7 34 0,5-1 21 0</inkml:trace>
  <inkml:trace contextRef="#ctx0" brushRef="#br0" timeOffset="53956.56">26135 4721 882 0,'0'-5'347'0,"1"0"-45"16,-1 2-14-16,0 2-15 0,0 2-32 0,-1 1 31 16,0 1-23-16,0 4 8 0,0-1-19 0,1 14-8 15,0-7-1-15,0 6 2 0,0 4-14 16,0 4 9-16,0 2-20 0,0 0-7 0,11 30-19 16,-9-34-29-16,0-3-8 0,-1-1-14 15,0-7 0-15,0-2-26 0,0-5-6 0,1 1-2 16,0-1 1-16,-1-2-21 0,1-3-39 15,1 0-5-15,-1-2-18 0,2-1-10 0,0 0-13 16,0-1-30-16,10-6 10 0,-5 2-5 0,4-5-23 16,0-2 9-16,0-1 5 0,1 2 4 15,-2 3 0-15,-1 0 1 0,-3 4 6 16,-3 0 1-16,1 2 6 0,-3 3 13 0,2 0 16 0,-5 0 1 16,0 0 7-16,0 0 12 0,16 10 4 15,-13-5-8-15,0 0 2 0,7 4 13 0,-2-2-12 16,-2 0 9-16,-1-1 3 0,1-2-14 15,-2 1 4-15,1-2-4 0,-1-1 14 0,0 0-16 16,0 0-3-16,-1-1-2 0,1-1-11 16,-4 0-9-16,0 0-8 0,7 0 3 0,-7 0-18 15,8 0-7-15,5-12 5 0,-8 8-4 16,7-6-1-16,-1 0 4 0,-2 1 5 0,0 3-12 16,-6 1 16-16,3 1-4 0,-3 1 8 0,1 1-11 15,-1 2 6-15,-3 0 11 0,0 0-22 0,0 0 6 16,0 0 18-16,8 0-3 0,2 12 2 0,-7-7 11 15,-1-2-3-15,2 1 7 0,0 1 3 16,-1-2 0-16,1 1 11 0,-1-1-4 0,1 0-3 16,-1-1 4-16,2 0-2 0,-1 0 0 15,1-1 5-15,-1 0-8 0,2 0-3 0,-6-1 8 16,0 0-6-16,8 0 2 0,-1 0-2 0,-1 0 5 16,18-11-23-16,-6 7 7 0,-1-1 4 0,1 0-7 15,-2 1 8-15,-2 3-1 0,-1-1-1 0,-3 2-2 16,-10 0-12-16,7 0 4 0,14 11 11 15,-13-4-3-15,-1 4 12 0,-2 6-4 0,6 7 6 16,-6 0 8-16,2 4-6 0,-1 0 23 0,0 3-1 16,1 1 8-16,-1 2 10 0,0 2 5 15,-1 0-16-15,-2 1 15 0,-1-5-8 16,-2-1 6-16,2 2-21 0,-2-19 8 0,0 5-9 0,-14 19 22 16,3-24-7-16,-3-2-4 0,-1-6-3 15,-3 0-17-15,-2-4 5 0,10-2 18 0,-7 0-28 16,-22-15 16-16,17 5-30 0,4 0 13 15,0-2-6-15,0-3 10 0,7 0 6 0,3-4 0 16,4-2-25-16,4 0 13 0,0 7-4 0,0-3 11 16,17-25-23-16,-4 19-8 0,4 0-7 15,5 2-2-15,1 2-40 0,2 0-20 0,2 2-28 16,0 5-38-16,5-1-22 0,-2 3 17 0,-5-2-173 16,1 3 30-16,-3 4-314 0,-2 0 47 15,-2-2 48-15,-7 5 38 0,-1 0 44 0,-1 0 21 16,0-1 23-16,-2 3-2 0,0 0 51 15,13-2 35-15,0 2 11 0,-10 0-13 16</inkml:trace>
  <inkml:trace contextRef="#ctx0" brushRef="#br0" timeOffset="54093.42">27266 5232 415 0,'3'0'381'0,"4"0"-103"0,-2-1-90 0,-1-1-105 0,3 1-10 15,-3-2-316-15,11-2-74 16,-5-1 16-16,-5 2 14 0</inkml:trace>
  <inkml:trace contextRef="#ctx0" brushRef="#br0" timeOffset="69939.83">4414 6634 339 0,'0'0'261'16,"0"0"-4"-16,14 0-9 0,-14 0-43 0,0 0 5 15,25 19-19-15,-23-19-6 0,1 0-24 16,1 0 9-16,-2 0-21 0,1 0-16 0,-1 0-17 16,0 0-18-16,1 0-7 0,1 0 8 0,-2 0 3 15,-1 0-22-15,-1 0 10 0,0 0-9 16,0 0-33-16,0 0 18 0,0 0 2 0,0 0-26 16,0 0 30-16,0 0-20 0,0 0-1 15,0 0 10-15,0 0-9 0,0 0-14 0,7 0 16 16,-7 0-29-16,0 0 21 0,0 0 3 0,0 0-29 15,0 0 8-15,0 0-19 0,0 0-12 16,0 0 32-16,0 0-9 0,0 0-22 0,9-4-4 16,-8 4 20-16,-1 0-2 0,0 0 6 15,0 1 3-15,0-1-13 0,1 0-16 0,1-1 3 16,-3 1-1-16,1 0 15 0,1-1-17 0,-1 1 34 16,-1 0-13-16,2 0-17 0,-1 0 20 0,0 0-6 15,0 0 16-15,-1 0-40 0,1 0 0 16,1 0 14-16,-1 0-7 0,0 0 21 0,0 0-1 15,0 0-3-15,0-1-6 0,0 1 17 16,-1 0-2-16,1 0-38 0,0 0 24 0,0 0-25 16,-1 0 18-16,2 0-7 0,-1-1 2 0,0 2 0 15,0-1 17-15,0-1-16 0,0 1 16 0,0-1-7 16,0 1 1-16,0 0-6 0,-1-1 10 16,-1 1-19-16,3-1-6 0,-2 1 2 15,1-2 24-15,0 1 6 0,0 1-16 0,0-1-4 16,0-2 16-16,0 3 10 0,-1-1-3 0,0-1-30 15,2 0 0-15,-2 2 3 0,1-2 4 0,-1 1-14 16,1-1 31-16,-1 0-2 0,0 2-8 16,0-3 12-16,2 2-34 0,-1-1 26 0,-2 1-24 15,1 1 13-15,0-3 1 0,-1 1-1 0,1 1 1 16,0-1 0-16,0-1 18 0,-2 1-29 16,2-1 17-16,-2 1 3 0,1-2-5 0,0 2-5 15,0-1 0-15,0 0 0 0,-1-1 10 16,1 2-18-16,0-4 24 0,-1 5-8 0,1-3-1 15,-1 1-8-15,0-1 14 0,-1 2-11 0,0-2 6 16,-7-4-17-16,4 0 5 0,-1 1 15 16,3 2 8-16,0-2-30 0,-1 2 24 0,-3-4-23 15,-3 1 2-15,4 1 1 0,2 3 12 0,0 0 2 16,-3 2 23-16,3-2-41 0,0 3 14 0,6 1 0 16,-8 0-3-16,0 0 8 0,-3 0-1 15,-20 10-2-15,17 0-19 0,-1 0 34 0,1 2-12 16,2 2-13-16,1 3 21 0,2 4-7 15,-1-1 15-15,2 5-2 0,1-1 26 0,4 2-5 16,-2 2-3-16,4-1-2 0,0-1-4 0,1-14-2 16,0 6-1-16,0 1 5 0,21 18-14 15,-12-22-4-15,3 1-8 0,1-6 12 0,0-3 8 16,2-3 24-16,2-1-35 0,-10-3 3 0,5 0-7 16,5 0 2-16,20-16 10 0,-16 7-30 0,-2-3 30 15,2 1-1-15,-4-5-22 0,1 1 5 16,-4 0 16-16,0-2-26 0,0-1 8 0,-4 0-21 15,-1 0 19-15,0 0-8 0,-3-2 7 0,0 5 1 16,-2 0 1-16,0 3-4 0,-2 4 21 16,0 1-1-16,-1-1-8 0,1 4 26 0,-2 1-17 15,0 0 2-15,0 1-11 0,0 2 10 0,0 0-18 16,-2 2 25-16,1 1-14 0,0 0 3 16,0 1 18-16,-1 1 1 0,2 2-3 0,-1 0 9 15,1 1 3-15,0 1-3 0,0 7 5 16,0 2 6-16,12 21-9 0,-6-20 9 0,2 0-4 15,4-3-11-15,-1 0-1 0,-1-1-4 0,1-2 0 16,1 1-3-16,-1-3 2 0,2-1 0 0,-6-4-5 16,2-1-17-16,-1-1-18 0,1-3-11 15,-2 0-13-15,0-1-49 0,1 0 9 0,-8 0-76 16,7 0-45-16,12-10-42 0,-5 1 22 16,-2 1-254-16,0-3-34 0,0 1 20 0,0 0 46 15,1-1 30-15,-3 2 29 0,5 0 8 0,-3 1 46 16,2 0 37-16,5 1 0 0</inkml:trace>
  <inkml:trace contextRef="#ctx0" brushRef="#br0" timeOffset="70229.09">5141 6621 727 0,'-5'-1'393'0,"0"0"-41"0,1 0-22 16,0 0-74-16,-1 1-29 0,1-1 13 0,0 1-8 16,1 0-27-16,1 0-45 0,0 0-18 0,0 0 9 15,2 0 13-15,1 1-24 0,1 1 3 16,1-1-17-16,0-1-17 0,3 1-12 0,0 0 8 16,1-1-29-16,0 0-6 0,0 2-22 0,4-2-24 15,4 0-5-15,3 0-83 0,-1 0-44 16,-1 0-53-16,-4 0-83 0,9-11 21 0,-15 9-254 15,-2 2 38-15,-1-1 22 0,-1 1 25 16,-1 0 29-16,-1 0 18 0,-1 1 4 0,1 2 78 16,-5-2-11-16</inkml:trace>
  <inkml:trace contextRef="#ctx0" brushRef="#br0" timeOffset="70460.71">5088 6771 219 0,'-4'7'469'0,"2"-2"-84"15,0-2-5-15,1 2-42 0,0 0-45 16,0-1 21-16,1 0-14 0,1 0-30 0,1 1-18 16,1-1-13-16,6 6-19 0,0-3-34 0,2-4-8 15,-1 1-18-15,-1-3-21 0,10 0-11 16,-3-1-30-16,-7 0-31 0,7 0-42 0,3 0-26 16,22-12 1-16,-18 8-81 0,1-1-59 0,-2-2-33 15,1 1-36-15,3 2 18 0,-2-2-202 16,3 0-77-16,-2 2 44 0,1 1 31 0,0-2 22 15,4 1 35-15,0 1 28 0,-2-1 16 16,0 1 5-16</inkml:trace>
  <inkml:trace contextRef="#ctx0" brushRef="#br0" timeOffset="71091.9">5616 6348 689 0,'-2'-5'278'0,"-1"3"-21"0,1-1-9 16,0 1-22-16,2 0-31 0,-2 1-9 0,2-1-20 15,-2 3-7-15,1 0-13 0,-1 2 22 0,1 2 8 16,0 0-29-16,1 14-14 0,0-9 31 15,0 8-14-15,0 3 7 0,0 6 2 16,12 26-6-16,-6-25-13 0,0-1 2 0,-1 2-17 16,1 0 4-16,0-5-14 0,1 3-19 0,-4-3-7 15,3 0-4-15,-1-6-13 0,0 0-1 0,-1-8-15 16,-2-1 1-16,-1-1 1 0,0-3-9 16,0 0 1-16,0-1-8 0,0-1 7 0,0-3-5 15,-1 2-9-15,0-2-3 0,0 0-9 16,0 0 6-16,0 0-15 0,0-13-14 0,0 9 16 15,-1 0-11-15,1 1 4 0,0-4-6 0,0 2 5 16,1 0-14-16,0-2 13 0,-1 7-2 16,0 0-6-16,0-7-4 0,12-15 9 0,-2 10-10 15,0 2 6-15,3 0-1 0,1 1 1 0,2 2 8 16,-1 1-1-16,4 1 3 0,-2 2-3 16,-1 3-4-16,-7 0 9 0,6 0-1 0,18 12-4 15,-20-6 1-15,3 2 23 0,-4-1 6 0,-2 3-5 16,-1 1 6-16,-3 2-3 0,-4 0 17 0,-1-3 0 15,-1-10-3-15,0 8 4 0,0-1 4 16,-18 14 2-16,7-8-4 0,-3-4 11 16,-5 0-27-16,0-1 4 0,2-1-4 15,-2-1-9-15,-1-1-25 0,2-1-21 0,-3-1-9 16,2 0-27-16,4-2-25 0,15-1-27 0,-11 0-35 16,1 0 13-16,2 0-114 0,8 0-59 0,-16-12-40 15,18 5 29-15,-5 1-246 0,3-1 53 16,8-10 36-16,-2 0 31 0,-2 0 9 0,6-1 69 15,5 0 4-15,3-1 17 0,-1 2 36 16,4-1 13-16,0 1 6 0</inkml:trace>
  <inkml:trace contextRef="#ctx0" brushRef="#br0" timeOffset="71784.23">5929 6073 434 0,'-5'0'355'0,"2"0"9"0,-1-1-56 0,-1 1 10 16,1-1-41-16,-1 0-34 0,0-1-29 0,1 1 59 16,1-1-29-16,-1-1-28 0,0 1 5 15,1-1-16-15,0-1-29 0,-2 1-8 0,2-1-32 16,1 1 6-16,0-2-30 0,2 3-6 15,0-2-11-15,1-1-9 0,1 2-4 0,-2 3-18 16,9-7 4-16,-4 4-11 0,1 1-18 0,2 2 8 16,9 6-8-16,-1 0 11 0,2 3-17 0,-5 2 15 15,-2 2-10-15,-2 4 2 0,0 1 8 16,-1-1-7-16,-2 1 0 0,-3 0-8 0,-1-1 5 16,-2-9 4-16,0 5-14 0,0-1 0 15,0 2 6-15,-11 11-15 0,7-15 9 0,0-3-5 16,0 1-6-16,1-4-5 0,-1 1-17 0,1 0-26 15,-1-3-15-15,2 1-13 0,-1-2-33 16,-3 1 8-16,3-1-89 0,3-1-25 0,-1 0-16 16,2-4-14-16,1 1-22 0,0-1 26 15,7-8-99-15,-1-5-56 0,3 2-69 0,-1 1 26 16,2-2 40-16,2 1 5 0,0-1 10 16,1-1 32-16,1 2 55 0,-2-1-14 0</inkml:trace>
  <inkml:trace contextRef="#ctx0" brushRef="#br0" timeOffset="72053.97">6156 6025 643 0,'5'-9'269'15,"-4"2"-15"-15,2 1-6 0,0 2 5 0,-1 0 5 16,-2 1-1-16,1 0-26 0,0 1-28 0,-1 0 11 16,-1 0-12-16,0-1-3 0,-1 3-3 15,-1 0-18-15,0 2-2 0,0-1-14 0,-2 1 0 16,-4 8-16-16,0-4-11 0,0 4 0 0,-2 3 7 16,3 4-15-16,0-1-10 0,1 2 7 15,2 3-7-15,-1-1 0 0,4-1-1 0,0 0-26 16,2-10 6-16,0 6-6 0,0 2-21 15,12 17-8-15,-9-19-8 0,5 2 9 16,1-7-10-16,3 0-5 0,1-3-16 16,4-2-32-16,-2-1-46 0,3-2-32 0,-10-2-43 15,4 0 11-15,6 0-113 0,18-11-49 0,-14 8 26 16,-1-1-257-16,-3 1-32 0,-1 0 44 16,-2 3 36-16,-1 0 33 0,-14 0 38 0,10 0 27 15,6 0 16-15,23 13 23 0,-18-6 16 0,0 2 13 16</inkml:trace>
  <inkml:trace contextRef="#ctx0" brushRef="#br0" timeOffset="72934.33">6830 6649 898 0,'-2'1'410'15,"2"1"-27"-15,-1 2 7 0,0 1-23 0,1 1-20 16,-1 1-14-16,1 13-24 0,0-11-41 0,0 4 7 15,0 3-42-15,0 2-2 0,0 0-28 16,0 0-17-16,8 13-4 0,-7-20-25 0,0 1-31 16,-1-5 4-16,1-1-21 0,-1 0 4 15,1-2-24-15,-1-1-10 0,0 2-6 0,0-5 3 16,0 0 6-16,0 0-3 0,0 0-14 16,0 0-2-16,0 0-16 0,-11 12-10 15,9-13-3-15,-1-3-10 0,0 0-11 0,2-2 7 16,-4-10-25-16,4 5 10 0,1 2-22 0,0-3 16 15,17-14-15-15,-10 10 16 0,5 2-14 0,1 2-1 16,-1 0 7-16,4 2 6 0,0 2 2 16,2 2 1-16,-1 1-18 0,-2 5 4 0,-8 0-4 15,5 0 18-15,3 0-3 0,16 16 4 0,-13-8-10 16,-5 2 11-16,0-1-8 0,0 3 5 16,-4 0 3-16,0-2 3 0,-3-5 8 0,-1 1 0 15,-2-2-13-15,0-2-1 0,-1 1 11 16,-1-1 24-16,0-1-6 0,0 1 1 0,0-2-12 15,-1 0 0-15,0 0 11 0,-2 0-8 16,0-3-7-16,1 1-8 0,-1-3 1 0,0 1-3 16,2-2-6-16,-1-1 13 0,4-8-11 0,-3 7-3 15,10-13 1-15,-3 10-10 0,3-2 11 0,1 1-8 16,5 0 8-16,0 2-10 0,-1 3 4 16,2 0 18-16,-2 2-23 0,-3 2 1 0,1 3-2 15,-2 0 8-15,-2 0 3 0,0 0 13 16,16 15-22-16,-14-5 18 0,-1 2-3 0,-1-2 8 15,-1 2-21-15,-2 1 2 0,-2-2 6 0,-2 0 10 16,-2-3-27-16,1 0-2 0,-1-8-33 0,0 6-17 16,0-6-36-16,0 8-28 0,0-8 15 0,0 7-72 15,0-7-23-15,0 0-42 0,0 0-36 16,-8 10-4-16,9-11 26 0,3-2-123 0,0-1-66 16,9-5-13-16,0 0 35 0,4-5 32 15,-1 1 16-15,0-2 38 0,2 3 9 0,1-2 40 16,0 4-4-16</inkml:trace>
  <inkml:trace contextRef="#ctx0" brushRef="#br0" timeOffset="73263.21">7529 6667 391 0,'4'-3'279'16,"-1"1"-20"-16,-3 0 7 0,1 1 17 0,0 1-32 16,-2 1 24-16,1 1-36 0,0 1 43 15,-1-1-16-15,-1 3 4 0,0 0 1 0,-1 11-13 16,-1 0-6-16,1 0-23 0,1-1-11 16,2-3-7-16,0-12-24 0,0 14-11 15,0 0-36-15,13 11 14 0,-6-13-27 0,3-2 0 16,-4-5-27-16,3-1 8 0,8 1-26 0,-4-4 4 15,-7-1-18-15,7 0-6 0,1 0-25 0,18-14-17 16,-14 6-14-16,-2-4 4 0,0 2-15 16,-2-2-12-16,0-2-12 0,-4 1 9 0,-1-3 0 15,-3 1-8-15,-2 5 1 0,-3 1-2 0,-1 9 2 16,0-7 2-16,0-1-6 0,0 8-8 16,-16-12 9-16,2 7-2 0,-3 2 12 0,10 3-7 15,-5 0 8-15,-5 0-10 0,-17 10-13 0,15-3-8 16,2-4-5-16,4 0 6 0,-2 3-43 0,1 0-52 15,5-4-41-15,1 0-40 0,1 0-41 16,7-2 27-16,0 0-239 0,0 0-4 0,-9-4 30 16,14 3 38-16,2 0 58 0,14-3 7 15,7 1 42-15,4 0-27 0,5 3-2 0,1 0 55 16</inkml:trace>
  <inkml:trace contextRef="#ctx0" brushRef="#br0" timeOffset="73583.55">8102 6681 477 0,'4'-2'414'0,"-3"0"-75"0,0-1 52 16,1 1 2-16,-2 0-50 0,0-1-15 15,-1 0-32-15,-2-2-20 0,2 2-18 16,-2 0-25-16,-1 0-18 0,0 1-26 0,-2-1-21 16,0 2-12-16,0-1-13 0,-1 1-17 0,-2 1-8 15,-1 0-14-15,-4 0-9 0,-18 16 5 0,14-6-6 16,1 5-1-16,-1-2-1 0,4 2-5 15,2 3-4-15,4 4-16 0,0-1 6 0,2 2-31 16,2 0 20-16,4-14-25 0,0 4 17 16,12 15-25-16,-2-16 12 0,2-1-33 15,2-6-5-15,-2-1-30 0,1-4-18 0,-5 0-20 16,4 0-39-16,18-17-4 0,-10 5 12 0,-1-2-86 16,0-2-39-16,-4-4-31 0,-2-1-47 15,0 0 28-15,-3-3-244 0,-4 0 39 0,2-2 18 16,1-1 39-16,-5-2 42 0,2-2 25 15,-2 1-23-15,0 0 51 0,-1 0 40 0,1 1 10 16</inkml:trace>
  <inkml:trace contextRef="#ctx0" brushRef="#br0" timeOffset="73818.68">8182 6331 762 0,'-3'-11'354'15,"1"2"-42"-15,0 2-26 0,1 2 5 16,-1-2-36-16,0 5 27 0,0 0-29 0,0 2-7 16,-1 0 2-16,0 2-13 0,0 1-23 0,-2 11-20 15,-1 3 23-15,3 5-2 0,0 2-7 16,3 2-1-16,-2 3-24 0,2-13 16 0,0 9-32 15,0 0-1-15,0 4-24 0,11 29-7 0,-5-32-15 16,-2 6-11-16,1-3-14 0,1-5-29 16,1 2-29-16,-2-7-20 0,-1-3-29 0,-1-5-26 15,0-2-39-15,-2-2-36 0,2-1 13 0,0-4-135 16,-1-1-44-16,1 1-48 0,-3-2 29 16,0 0-246-16,0 0 48 0,6 0 39 0,-6 0 30 15,27-18 20-15,-14 9 27 0,6 0 10 16,-1-3 14-16,6 2 62 0,-1-3 12 0,-3 1 3 15</inkml:trace>
  <inkml:trace contextRef="#ctx0" brushRef="#br0" timeOffset="74384.68">8480 6620 574 0,'1'1'398'0,"-1"0"-46"16,0 1-47-16,0 2 35 0,-1 0 10 0,0 2-42 15,1 1-5-15,-2 10-21 0,2-8-15 16,0 4-12-16,0 3-28 0,0-1-12 0,0-1-35 15,0-3 4-15,0 1-22 0,0-4-17 0,0-1-25 16,0-7 4-16,0 8-8 0,0-1-17 16,0-7-11-16,0 0-8 0,0 0-17 0,0 0 1 15,-3 9-23-15,3-12-18 0,2 0-13 16,0-2-22-16,3-8-7 0,2-1-21 0,-1-2 10 16,2-1-3-16,1 3 6 0,3 2-10 0,-2 0 15 15,-3 4-9-15,0 2-2 0,0 3 7 16,-1-1 6-16,1 3-10 0,-7 1 30 0,0 0 3 15,24 15 10-15,-13-5 16 0,-2 1 6 0,-1 4 4 16,-1-1-1-16,-1-2 2 0,2 1-3 0,-4 1 11 16,-2-4-6-16,-1 0-6 0,1-5 17 15,-2 1-2-15,0-1 0 0,1-2 14 16,-1 1 10-16,0-4-18 0,0 0-3 0,0 0 5 16,0 0-27-16,-4 1 6 0,4-4-4 15,-2 0 8-15,2-1-11 0,1-3-9 0,2-7-6 16,-3-1-2-16,0 7-8 0,12-18-24 0,-2 9-2 15,1 2 13-15,2-3-15 0,1 5 13 16,0 0 3-16,2 2 3 0,0 2-12 0,1 4-4 16,-1 2 9-16,-3 0 6 0,-1 3-7 15,-4 0 10-15,13 13 21 0,-6-3 5 0,-2 5-2 16,-3 0 9-16,1 2-2 0,-1 0-4 0,-1 0-14 16,-3-2 28-16,-1 2-21 0,0 0 20 15,-3-6-23-15,0-1 3 0,0-2-42 0,-1-2 2 16,-1 0-27-16,0-6-36 0,0 0-27 0,0 0-48 15,0 0 14-15,0 0-140 0,-12 8-80 16,8-11 34-16,1 0-257 0,-1 0 52 0,-1-2 37 16,-6-5 57-16,2-1 28 0,1-2 28 0,3 4 45 15,-8-3-27-15,4 3 57 0,-5-2 7 16,3 2 8-16</inkml:trace>
  <inkml:trace contextRef="#ctx0" brushRef="#br0" timeOffset="76208.67">6743 6452 533 0,'0'0'333'0,"0"0"-42"0,0-12-31 16,0 12 0-16,-16-22-42 0,14 17-9 0,-3 3-5 16,2-2-17-16,-2 1-6 0,1 2-8 0,-2-1-32 15,0 3-3-15,-1 1-8 0,-12 5-34 0,1 5-11 16,4 4-9-16,-4 2-7 0,2 3 48 15,1 4 1-15,0 1 20 0,0 4-12 0,1 1-13 16,0 4-7-16,4 0-17 0,-1 1 0 16,4 3-5-16,2 0-1 0,4-3-18 0,1-19-20 15,11 34-18-15,3-22-15 0,4-1 0 16,7-5-41-16,8 0 4 0,4-5-29 0,4-1-48 16,6 0-7-16,3-2-36 0,3-6-29 0,1 0-56 15,4-4 20-15,-4 4-250 0,2-5 22 16,3-2 13-16,-2 0 41 0,4-2 6 0,1 1 58 15,-31-1 13-15,18 0 12 0,69-12 2 0</inkml:trace>
  <inkml:trace contextRef="#ctx0" brushRef="#br0" timeOffset="76740.08">8762 6186 237 0,'-1'-2'432'0,"1"1"-83"0,1-1-28 0,3 1-6 16,0 0-41-16,1 1-34 0,3 0-28 15,14 2 78-15,-8-2-6 0,29 13-9 0,-15-4-19 16,3 3-14-16,0 5-20 0,1 3-18 16,0 3-16-16,-3 4-25 0,1 3-10 0,0 3 11 15,-2 1-16-15,2 0-10 0,-7 4-26 0,0 3 1 16,-3-2-3-16,-2 0-11 0,-4-3-22 16,-4 2 5-16,-1-3-12 0,-6 1-35 0,-3-19-17 15,0 8-45-15,-19 32-37 0,4-25-16 0,-5 0 7 16,-4-1-154-16,-9-1-53 0,4-3 25 15,-6-2-287-15,1 0 7 0,-3-2 57 0,-2-1 15 16,2-3 25-16,0-1 69 0,1-2 23 0,3 2 24 16,0-4 24-16,2 1-12 0,4-1 69 15</inkml:trace>
  <inkml:trace contextRef="#ctx0" brushRef="#br0" timeOffset="77525.19">10842 6641 546 0,'0'0'345'0,"0"0"-64"0,0 0-24 16,0 0 2-16,0 0-25 0,0 0 19 0,0 0-30 15,0 12 27-15,6 6 3 0,18-16-16 16,-8-2-8-16,10 0-16 0,4 0-11 16,4 0-34-16,3 0-14 0,1 0-1 0,2 0-20 15,1 0-6-15,-1 0-25 0,42-11-10 0,-43 8-19 16,-2 0-16-16,-2 0-33 0,-2 0-23 0,-1 2-12 15,-3 0-11-15,-6-1 1 0,-1 0-76 16,-6 1-16-16,-8 0-21 0,-2 0-5 0,-2 1-36 16,-3-1-50-16,-2 0 20 0,-1 1-252 15,0 1 6-15,-3-1 23 0,-1 0 29 0,-2 0 23 16,-8 2 45-16,4-2 49 0,-4 0-7 0,-23 8-3 16</inkml:trace>
  <inkml:trace contextRef="#ctx0" brushRef="#br0" timeOffset="77798.91">10963 6832 585 0,'-2'2'350'0,"1"0"-28"0,0 1-27 16,4-1 23-16,0-1-53 0,2 1-29 15,2-1 40-15,9 1-23 0,7 0-3 0,-10-2-15 16,9 0-17-16,6 0-28 0,31-15-2 15,-28 13-28-15,2-3-24 0,0 1-8 0,3-1-15 16,-3 1-5-16,2-2-35 0,-3 1-27 0,0-1-33 16,2 1-1-16,-6-1-50 0,0 0-55 15,0 0-40-15,-6-2-41 0,1 1-24 0,-2 0-43 16,-4 0 22-16,-1-1-255 0,-2 3 45 0,-4 0-7 16,-1 3 78-16,1-1 7 0,-5 1 24 0,1 0 49 15,-2 0-21-15,-1-1 25 0</inkml:trace>
  <inkml:trace contextRef="#ctx0" brushRef="#br0" timeOffset="78274.28">11474 6288 546 0,'-2'-1'310'0,"-1"0"-63"0,2 0-12 15,-2 0-12-15,2 0-1 0,0 2-28 16,0 0 10-16,2-1-23 0,-1 2 11 0,2-1-22 16,1 3 28-16,2-1-8 0,7 4-15 15,6 0 3-15,1 1-5 0,3-1 2 0,1 0-26 0,5-2 5 16,-2 4-26-16,4-2-1 0,-2 1-21 15,3 2-7-15,0 1-15 0,0 1 0 0,-1 2-22 16,-1 2 8-16,-2 1-6 0,1 0-9 0,-3 2-9 16,-1 0 4-16,-1 1-10 0,-1-1-11 15,-5-2 4-15,0 1 0 0,-1 3-1 0,-4-2-5 16,0-2-1-16,-6 1-5 0,-2-1 0 16,-4-3 3-16,0-7-6 0,0 5-11 0,-18 16 6 15,5-15 3-15,2 0-5 0,-4-2-2 16,-3 2 8-16,-1 1-23 0,-2-2-20 0,-1 0-12 15,-2-2-30-15,-1 2 6 0,-1-2-77 16,3 0-20-16,-3-1-24 0,2-2-31 0,2-1-28 16,5-2 24-16,0-4-211 0,9 2-55 0,-1-2 44 15,9 0 15-15,0 0 68 0,-8 0-15 16,8 0 42-16,-11-14-3 0,11 9 39 0,0 0-4 16</inkml:trace>
  <inkml:trace contextRef="#ctx0" brushRef="#br0" timeOffset="79822.14">13631 6624 427 0,'0'0'361'0,"0"0"-44"16,0 0-31-16,0 0-17 0,0 0 17 0,-15-5-58 15,10 5 3-15,1 0-15 0,1 0-24 0,-1 0-7 16,1-1 17-16,0 0-18 0,0 0 5 16,-1 0-20-16,4 1 6 0,0 0-18 15,0 0 0-15,0 0-13 0,-13-8-18 0,11 8 3 16,0-1-11-16,1-1-16 0,0 0-16 0,3-1-1 16,0-1-7-16,1-1-4 0,8-3-24 15,1 1 12-15,2 0-15 0,3 0-9 0,0 6 4 16,-2 1-11-16,7 0 0 0,-13 0-1 15,20 11-12-15,-10-1 8 0,-2-1-2 0,-1 8-1 16,-3 0 0-16,-1 2-5 0,-4-1-7 0,0 3 8 16,-3-1 0-16,0 0-5 0,-5 0-1 15,0-2 6-15,0-9-9 0,0 4 10 0,0-2-15 16,-13 16 1-16,6-15 9 0,1-3 3 0,0-1 0 16,1-4 1-16,0 1-14 0,-1-2 5 0,3-1-8 15,-2-2 12-15,1 0-21 0,1 0 6 16,3 0-13-16,0 0-7 0,0 0-14 15,-7-11 16-15,8 5-11 0,1 0-7 0,2-8 6 16,6-2-15-16,-2 1 19 0,2 0-10 0,1 0 10 16,0-1-15-16,2 1 23 0,-1-1-13 0,1-2 0 15,3 0 3-15,-3 3 1 0,1-2 1 16,-3 2 10-16,0-1 2 0,1 0-9 0,-4 1 8 16,-1 1-3-16,2 0 6 0,-3 0 3 15,0 2-8-15,0 4 24 0,-4-1-12 0,0 4 20 16,0 0-17-16,1 1 25 0,0 1-10 0,-3 1-3 15,0 0 2-15,0 1 13 0,0-1-6 16,0 2 1-16,-3 1 12 0,3 0-5 0,-2 1 12 16,0 1 0-16,-1 0-4 0,1 0 7 15,0 0 9-15,-2 2 0 0,1 1 1 0,-1 6 5 16,-1-1-4-16,-1 4-3 0,1-1 12 0,1-5-20 16,-1 5 9-16,1 2-12 0,1 1 19 15,1-1-5-15,1-1-3 0,0-2-13 0,1-13 0 16,0 13 5-16,0 2 5 0,0 1-23 0,14 14 13 15,-10-19-23-15,3-2 3 0,2 4 15 16,0-4 8-16,2-2-32 0,5-2 14 0,-1 0-30 16,2-1-1-16,-9-4-27 0,1 0-2 0,7 0-33 15,2 0-31-15,14-14-44 0,-17 9 14 16,1-1-67-16,-3-1-69 0,-2-1-30 0,-3 1 27 16,-2 1-294-16,-2 0 30 0,0 1 48 0,1 0 46 15,7-2 30-15,-4 2 45 0,-1-2 33 16,7 1-16-16,1 0 22 0,6 0 45 15,3 3 11-15</inkml:trace>
  <inkml:trace contextRef="#ctx0" brushRef="#br0" timeOffset="80440.77">14894 6561 756 0,'-15'2'327'15,"5"-1"-34"-15,2-1-31 0,0 1-1 0,4-1-19 16,0 0-5-16,0 1-35 0,4-1-22 0,0 0 37 16,0 0-15-16,-5 0-13 0,5 0-18 15,0 0-8-15,0 0-5 0,-10 5 1 0,11-5 4 16,6 2-15-16,-1-2-4 0,12 4-19 15,-2-4 4-15,5 1-18 0,-2-1 9 0,2 0-17 16,-1 2-5-16,-2-2-23 0,-9 0 1 0,4 0-8 16,6 0-23-16,0 0-10 0,-2 0-16 0,-4 0-21 15,0 0-44-15,-2 0-41 0,-2 0 9 16,1 0-110-16,-2 0-43 0,-3 0-67 0,-5 0 30 16,0 0-263-16,14-10 47 0,-17 9 21 15,-1 0 35-15,1 1 27 0,-3 1 53 0,1 1 33 16,-11 2-14-16,-1 3 60 0,-2-2-4 0</inkml:trace>
  <inkml:trace contextRef="#ctx0" brushRef="#br0" timeOffset="80655.34">14854 6690 241 0,'-3'3'510'16,"1"0"-107"-16,0 0 1 0,0 0-36 16,0-1 8-16,4 1-24 0,0 0-4 0,0-2-24 15,2 3-30-15,1-1-1 0,2 0-40 0,8 1-11 16,0 1-33-16,2-2-31 0,3-3-18 0,1 1-8 15,-1-1-36-15,-8 0-36 0,5 0-40 16,3 0-42-16,23-14-75 0,-19 10 9 0,-1-1-126 16,0-1-68-16,-1 0 24 0,-2 1-257 0,3-3-8 15,2 4 34-15,-1-3 27 0,3-1 60 0,2 3 25 16,3-1 21-16,-3-1 36 0,2 3-1 16,3 1 18-16</inkml:trace>
  <inkml:trace contextRef="#ctx0" brushRef="#br0" timeOffset="81237.39">15867 6602 726 0,'5'-4'338'0,"-1"1"-60"0,0 0 4 16,1 1-10-16,-1-2-21 0,-1 0-2 0,0 0-29 15,-1 1 10-15,0-2-26 0,0 0-12 0,0-1-7 16,0 0-13-16,-2 2-3 0,0-1-16 16,0 0-5-16,0 5-9 0,0 0-7 0,0-7-11 15,0 7 4-15,-11-12-9 0,6 7-14 0,-1 3-8 16,-1 1-11-16,1-1-3 0,-1 2 4 0,-3 0-10 15,-5 0 4-15,-20 13-11 0,16-4-7 0,1 4 13 16,0 2 11-16,0 2-17 0,3 1-2 16,1 1 5-16,5 0-2 0,2 1-21 0,3-1 4 15,1 0-17-15,3-11 19 0,0 4-9 0,20 12-5 16,-13-13-30-16,9-5-9 0,-5-4-14 16,3 1-26-16,-14-3-15 0,13 0-28 0,3 0-2 15,20-18-43-15,-18 7 12 0,0-1-80 0,-2-2-14 16,-3-4-49-16,0-1-37 0,3-2 28 15,-5-2-199-15,1 1-43 0,-3-2 48 0,-1 1 44 16,0-5 38-16,-1 1 13 0,-1 0 38 0,-4 2 11 16,7-2 36-16,-9 5-12 0</inkml:trace>
  <inkml:trace contextRef="#ctx0" brushRef="#br0" timeOffset="81504.6">15970 6232 829 0,'0'-6'380'0,"-2"2"-55"0,2 2 25 16,-2-2-5-16,2 1-45 0,0 2-19 0,-2-2-4 15,2 2-35-15,-2 1 6 0,2 2-11 0,-2 3 6 16,4 0-13-16,-4 2-6 0,4 12 5 16,-2-6-12-16,0 5-5 0,0 5-19 0,0 5-21 15,0 2 10-15,0 3-9 0,0-1 5 0,0 1-46 16,0-3 1-16,0 1-27 0,6 29-11 16,-4-33-1-16,1-5-8 0,1 0-38 0,-4-5-2 15,4 0-5-15,0-4-81 0,-2-4-13 0,0-2-41 16,-2-3-65-16,0-1 18 0,4-1-155 15,-2-2-73-15,1-1 33 0,1 0-272 0,0-1 51 16,12-3 52-16,-3-4 45 0,2 2 47 16,0-1 8-16,3 3 46 0,2-4-17 0,5 6 58 15,2 1 12-15,-2-1 17 0,-12 3 32 16</inkml:trace>
  <inkml:trace contextRef="#ctx0" brushRef="#br0" timeOffset="82246.57">16314 6696 897 0,'-2'3'405'16,"0"-3"-58"-16,1 1-2 0,-1 1-20 0,2-1-3 0,-2-1-30 15,2 0-16-15,-2 0-23 0,2-1-29 16,0 1-15-16,0 0-31 0,0-3-13 0,2 0-17 16,2-1-17-16,-1 1-15 0,9-8-17 0,-1-2-9 15,3 1-6-15,-1-7-16 0,0-1-21 16,3-2-11-16,-3 1-6 0,1-1-2 0,3-3-27 15,-3-2-2-15,-1-2-8 0,-1-1-21 0,1 1 2 16,-1 1-34-16,-3 1 7 0,-1 4 27 16,-1-4 2-16,-3 3 4 0,-4 2-4 0,0 6 2 15,0 8-22-15,-10-13 5 0,3 8 3 0,1 4 4 16,-7 1 34-16,5 1 3 0,-1 2 12 16,2 3-12-16,0-1-5 0,3-1 37 0,-1 4-26 15,-1 0 20-15,6 0 1 0,0 0 3 16,-20 12-2-16,11-1 10 0,-1 1 6 0,4 6-7 15,-1 1 8-15,3 5 8 0,1 3 11 0,-1 4 2 16,4 1 17-16,0-15-4 0,0 8-11 0,0 3 16 16,0 3 10-16,15 30-13 0,-6-32-17 15,3-2 7-15,1-1-2 0,1-2-3 16,-1-4-2-16,1-1-27 0,6-2-2 0,-2-2-12 16,2-3 11-16,-2-7-10 0,3-2-36 15,-2-2-12-15,-7-1-13 0,1 0-4 0,23-14-5 16,-16 4-3-16,-1-4-5 0,-2-3-5 0,1-2-2 15,-3 0 2-15,-1-1 14 0,-4 2-8 16,4 2 21-16,-8 1 1 0,-2 5 10 16,1 3-4-16,-3 4 14 0,0 1-1 0,-2 2 25 15,-2 5 11-15,0 0 6 0,1 1-13 16,-5 8 19-16,0 2-5 0,-2 1-5 0,4 0 3 16,2-1 0-16,2-2-10 0,0-14 14 15,0 10-15-15,0-1 16 0,0-1-7 0,13 6 2 16,-8-10 2-16,-1-1-20 0,13 2 9 0,-6-4-15 15,-5-1-10-15,5 0-9 0,3 0-14 16,20-16-15-16,-18 6-6 0,-2-2-3 0,1-2 7 16,-4-1-14-16,2 1 10 0,-2 0 2 0,-4-1-5 15,-1 0-5-15,-3 3-4 0,-1 2 8 0,-2 1 15 16,0 3-4-16,0 6 13 0,0 0-12 16,-15-12-5-16,-2 8 10 0,-2 2 2 0,19 2-15 15,-16 0 3-15,0 0 5 0,-2 0 3 0,0 0-118 16,-11 12-27-16,17-10-51 0,-6 1-17 15,12-1 23-15,-1 0-231 0,1 1-33 16,5-3 47-16,2 2 40 0,1 1 48 0,6-3-13 16,11 5 44-16,8 0 20 0,-1-2-5 0,6 0 23 15</inkml:trace>
  <inkml:trace contextRef="#ctx0" brushRef="#br0" timeOffset="82888.82">17226 6497 655 0,'5'-7'396'15,"-3"0"-36"-15,-1 2-45 0,-2-1-42 0,0 2 47 16,-2 0 0-16,-2 2-11 0,0 1-21 16,-1 1-10-16,-1 1-25 0,-13 6-23 0,3 0-23 15,1 2-22-15,1 5 2 0,-2 1-15 16,6 3-23-16,-3-1-28 0,6 1-13 0,-1 2 5 16,1-1-20-16,4-5-12 0,4 0-11 15,0-14-6-15,0 10-14 0,0-1 5 0,0-3-25 16,14 5-13-16,-9-9-13 0,0 0-4 0,2-2-11 15,-2-2-6-15,5 2-3 0,15-10 2 16,-10 1-1-16,1 0 3 0,-1 1-14 0,-1-9-8 16,-1 2-3-16,0 1-3 0,-1-3 24 0,1 1-16 15,-1-2 2-15,-2 1 5 0,-3 3 24 0,0 3-3 16,0 0 6-16,-2 4 13 0,-3 3-3 16,2 0 0-16,-4 2-1 0,3 1 16 0,-2 0 6 15,-1 1 4-15,0 0 3 0,0 4 11 0,-1-1-7 16,0 1-3-16,-1 1-7 0,0-2-6 15,-1 14 3-15,-1 0 3 0,-3 4-11 0,5 2-2 16,2 3 7-16,0-10-2 0,0 6 7 0,0 5 0 16,14 33 12-16,-6-26-10 0,-3 1-1 15,6-1-2-15,-4 1 11 0,0 1-15 0,-1-1 1 16,1-1 19-16,-6-2-14 0,3-2 12 0,-1 0 8 16,-3-16-2-16,0 6 3 0,0-1 15 15,0 1-18-15,-19 14 13 0,10-28-4 0,0-2 1 16,-5 2-6-16,-1 0-2 0,1-6-6 0,7 0-13 15,-5 0 2-15,-3 0-4 0,-20-15-2 16,17 7 2-16,0-2 15 0,2 1-15 0,3 4 6 16,1-7-16-16,1 1 5 0,6 2 2 0,-1 1-13 15,4-2 2-15,2 2-1 0,0 8-31 16,0-13 4-16,13-15 12 0,-2 6-28 0,3 5-7 16,3-2-18-16,-1 0-7 0,0-2 0 0,8 0-21 15,1-1-12-15,2 3-7 0,1 1-4 0,1 1-5 16,-4 1-11-16,-5 4-20 0,2 1 13 15,-1-2-85-15,-2 4-27 0,-2 1-23 16,-7 1-27-16,0 4 27 0,-4 0-236 16,-3 1-26-16,-1 2 51 0,0-1 58 0,-2 0 16 0,2-2 26 15,-1 2 33-15,1-2 8 0,-1 0 19 16,1 0 44-16,-1-1-4 0</inkml:trace>
  <inkml:trace contextRef="#ctx0" brushRef="#br0" timeOffset="93276.65">18571 6488 262 0,'13'0'343'0,"-13"0"-42"16,0 0-49-16,0-14-12 0,0 14-14 0,11-23-5 16,-15 18-25-16,1 1 0 0,1 0-31 15,-8-6 21-15,0 0-31 0,-2 3-31 0,0-4 8 16,1 7 18-16,1 3-37 0,-4-3-25 0,1 2 20 15,0 1-21-15,1 1-5 0,3 0-9 16,-4 0-4-16,-19 16-9 0,15-6 46 0,-2 4-15 16,4 0 3-16,-1 1-6 0,0 5-15 15,2 1 5-15,5-2-2 0,0 1-1 0,4 1-4 16,2-4-17-16,3-10-8 0,0 1 7 0,0 2-8 16,15 9-4-16,-6-13 9 0,0-3-21 15,-1-1 4-15,1-4-6 0,-9 2 2 0,13 0-33 16,19-14 10-16,-16 4-34 0,-1-4 21 15,0-1-3-15,1 3-21 0,-3-2 19 0,0-1-8 16,-1 1-2-16,-3-3 2 0,1 0 2 0,-4 6-16 16,-2 1 2-16,-1 2 23 0,-1 3 5 15,1 1-8-15,-2 1 8 0,1 3 9 0,-2 0 10 16,0 0 1-16,-2 0 16 0,2 4 11 0,-1 1-16 16,1 1 4-16,0 1 4 0,1 0 12 15,2 9-6-15,-3-7-2 0,9 14 4 0,-2-9-12 16,1 0-10-16,-2 1 17 0,2-3-8 0,-1-4-17 15,-1-1-20-15,0-2-20 0,0-1-18 0,2-1 5 16,-3-3-138-16,-5 0-45 0,0 0-33 16,0 0 28-16,6 0-275 0,5-11 10 15,-10 8 65-15,1-2 25 0,-2-2 20 0,-3 3 33 16,-5-9 47-16,-2-1-8 0,-4-1 29 0,1-2 7 16</inkml:trace>
  <inkml:trace contextRef="#ctx0" brushRef="#br0" timeOffset="93567.41">18217 6302 696 0,'-6'0'349'0,"2"0"0"0,-1 0-50 16,-2 1-2-16,2 0-44 0,-8 9-30 0,-1 0-4 15,0 2 8-15,1 1-16 0,2-1-23 0,0 2-1 16,-1 6-21-16,2 3 9 0,2 2-2 15,0-1-17-15,1 2-16 0,1 1-2 0,2 2-6 16,1 0-10-16,1 0-12 0,2-12-13 16,0 7-9-16,12 24-11 0,-2-24-24 0,4-2-28 15,4-1-16-15,4-6-30 0,4 0 1 0,2-5-96 16,6-1-31-16,0-6-41 0,1-1-69 0,-15-2 26 16,7 0-240-16,7 0-2 0,35-15 31 15,-33 4 11-15,-2-3 53 0,-1 1 22 16,-1-1 29-16,-2-1 26 0,-1-4 7 0,-1-2-9 15</inkml:trace>
  <inkml:trace contextRef="#ctx0" brushRef="#br0" timeOffset="93830.11">18932 6264 543 0,'3'-3'391'0,"1"3"-49"15,2 2-45-15,11 4 26 0,-2 3-10 16,2 4 3-16,-1 3-7 0,0 5-27 16,-4 4-20-16,-1-3-20 0,0 5-19 0,-3 1-22 15,-1-1-21-15,0 2-28 0,-6 5-2 0,-1-3-24 16,0-17-40-16,0 7-19 0,-18 25-73 0,9-21 0 16,-2-3-108-16,-5-4-93 0,-1-2 22 15,-1-1-304-15,-3 2 8 0,-2-5 33 0,-1 0 12 16,1 0 79-16,-5-3-1 0,2 0 17 0,-2 0-9 15,3-2 45-15,-3 2 32 0</inkml:trace>
  <inkml:trace contextRef="#ctx0" brushRef="#br0" timeOffset="95454.79">17584 6996 244 0,'0'0'272'0,"0"0"-48"0,0 0-29 0,-15-14-21 16,15 14-12-16,0 0-2 0,0 0-10 0,-30-24-1 15,26 22-10-15,2-1-13 0,-2 0-2 0,0 1 8 16,0 0-17-16,1-1-9 0,1 1 11 16,-2 0-13-16,2-1-6 0,-1 2-4 0,0-1-8 15,1 0 2-15,-2 0 5 0,2 0 11 16,0 2 1-16,0-3-12 0,0 3 16 0,0-3 8 16,-1 3-4-16,3-1 1 0,-2-1 7 15,0 1-14-15,2 0-9 0,-1 0-9 0,0 1-11 16,0 0-20-16,0 0-6 0,1 0 2 0,0 0-8 15,0 0 25-15,-2 16-10 0,1 3 18 0,1 3-3 16,0 6 5-16,-2-1 5 0,2-14-8 16,0 8 1-16,0 4 0 0,0 2-2 0,13 28-17 15,-10-28 6-15,0-2-15 0,-1-4 3 16,-1 2-5-16,1-5-5 0,0-5-5 0,-2-3-12 16,4-2-7-16,-3-1 9 0,0-2-11 0,0-2 18 15,-1-3-15-15,0 0-2 0,0 0 7 16,0 0-11-16,0 0-6 0,0 8-2 0,0-9-14 15,1 0 4-15,-1-2-6 0,0 0-3 0,0-2-7 16,1-1 4-16,-1 2-13 0,0-3 20 16,0 0-11-16,0 3 4 0,0-2-8 0,0 6 9 15,0-7 5-15,0 7-6 0,0-9 7 0,0 1-2 16,7-4 1-16,-5 7-3 0,1 2-1 0,-1-3 5 16,4 3-11-16,-1 1-1 0,0 0 12 15,0 1-7-15,-1 0 10 0,3 2 8 0,-7-1-6 16,0 0-4-16,22 14-3 0,-14-7 3 15,1 4 6-15,1-1 1 0,-5-4 6 0,-2 1-9 16,-2 0 6-16,-1-1 6 0,2-2-3 0,-2 0 2 16,0-4-3-16,0 0 4 0,0 0-2 0,0 8-6 15,-11 2-21-15,7-7-21 0,0 0-1 16,-4-2-47-16,3 1 10 0,-1-1-75 0,-1 1-43 16,-2-1-28-16,9-1-48 0,-6 0 26 15,-1 0-174-15,7 0-75 0,-7 0 53 0,7 0 29 16,-12-13 26-16,12 11 45 0,0 0 6 0,2-2 6 15,2 1 20-15,0-1 33 0</inkml:trace>
  <inkml:trace contextRef="#ctx0" brushRef="#br0" timeOffset="95958.81">17737 7245 866 0,'1'1'350'0,"-1"0"-46"0,2 0-2 0,-1 1-68 16,2 1 10-16,-6-3-17 0,3 3-28 15,0 1 9-15,3-1-24 0,-3 1-5 0,2 1-43 16,0 1 20-16,-2-1-27 0,0 3-7 0,0-8-18 16,0 13 7-16,7 16-16 0,-7-15-14 15,0-5 8-15,0 1-13 0,0 3-6 16,0-1-19-16,-14 12-14 0,9-11-3 0,-1-1-55 16,0-3-52-16,-1-2-30 0,-2 1-34 0,-1-2-46 15,1-2-41-15,1-4 20 0,3 1-249 0,0-1 18 16,1 2 56-16,0-2 7 0,4 0 22 0,0 0-8 15,0 0 55-15,0 0 36 0,0 0-20 16</inkml:trace>
  <inkml:trace contextRef="#ctx0" brushRef="#br0" timeOffset="96924.37">17860 7129 411 0,'-2'-2'313'0,"2"2"-36"0,-1-2-24 0,0 2-30 15,0 0-2-15,0 0-34 0,1 0-6 16,0 0 3-16,-1 1-17 0,1 2 9 0,1 0-19 16,-2 1 1-16,2 1-17 0,-1 0 37 15,0 1-25-15,0 3-10 0,0 0-15 0,0 4 5 16,0 4 1-16,0 0-20 0,0 0-8 0,0-2-19 16,0 1-9-16,0-2-20 0,0-2 15 15,0-4 2-15,0 1-20 0,0-2-3 0,0-7-5 16,0 8-6-16,0-8 18 0,0 5-7 0,0-5 2 15,0 0-10-15,0 0 0 0,0 0 5 16,2 10-24-16,-2-11 1 0,-2-2-15 0,1 1-2 16,1-2-2-16,-2-1 4 0,2-1 3 0,-1 0-7 15,1-2-5-15,0 0-2 0,0-2-5 16,0-4 5-16,0-1-6 0,12-17-2 0,-8 20-2 16,0-2-27-16,0 4 30 0,0 3 6 0,0-3-7 15,-2 7-11-15,-1-2 8 0,4 2 13 16,-3 0-17-16,2 2 25 0,-1-1-25 15,2 2 28-15,-5 0-5 0,0 0 4 0,0 0-6 16,16 11 12-16,-4 5 4 0,-3-2 8 0,0 0-3 16,1 2-1-16,-2 0 12 0,1-1-3 15,-4-1 4-15,0-2-3 0,-3-3-4 0,2-1 3 16,-2-1 2-16,0-2-13 0,-1-1 10 0,-1-1 1 16,1 0 15-16,1-1-1 0,-2 0 11 0,0-2-19 15,0 0 9-15,0 0-16 0,0-2 8 16,1 0-26-16,-1-2 4 0,0 0-8 0,2-3-13 15,-2 0-2-15,5-9 4 0,-2 0-6 16,0-1-2-16,3 3-12 0,-2-1-2 0,0 6 9 16,4-3-2-16,-1 2 4 0,-2 1 0 15,-1 2 0-15,-1 2-7 0,1 1 8 0,-1 2 5 16,0 2-1-16,-3 0 6 0,0 0 1 0,0 0 19 16,15 10 4-16,-9 5 7 0,-1 1 1 15,2-1 6-15,-1-1 4 0,3 1 21 0,-4 2-16 16,1 0 21-16,-2-3-22 0,1 1 6 15,-3-3-11-15,1-4 7 0,0-1-21 0,-1 0 9 16,-1-3-35-16,2 0-9 0,-2 0-30 16,0-4-37-16,0 3-43 0,1-3 13 0,-2 0-182 15,0 0-52-15,0 0 29 0,21-20-282 16,-11 11 46-16,0 2 55 0,1-4 30 0,-2-3 59 16,1 0 9-16,2 0-7 0,-5 7 61 0,7-7 43 15,3 3-1-15,1 1 42 0</inkml:trace>
  <inkml:trace contextRef="#ctx0" brushRef="#br0" timeOffset="104665.4">5753 7086 873 0,'0'0'281'0,"0"0"-2"15,0 0-19-15,0 0-13 0,0 13-6 16,0-13-17-16,0 0-26 0,0 0 22 0,0 0-13 15,0 0-24-15,0 0-39 0,0 0-18 16,0 0-11-16,0 0-5 0,0 0-12 0,0 0-94 16,0 0-22-16,0 0-11 0,0 0-28 0,0 0-55 15,0 0-20-15,0 0-34 0,0 0 15 16,0 0-213-16,0 0-46 0,0 0 32 0,0 0 27 16,0 0 23-16,0 0 11 0,3-11 23 15,-3 9-15-15</inkml:trace>
  <inkml:trace contextRef="#ctx0" brushRef="#br0" timeOffset="104788.26">5749 7098 385 0,'0'1'176'0,"0"-2"-53"16,-1 2-18-16,0-2-155 0,0 1-173 15</inkml:trace>
  <inkml:trace contextRef="#ctx0" brushRef="#br0" timeOffset="123083.54">2705 7882 257 0,'0'0'332'0,"0"-12"-55"16,0 12-48-16,0 0 8 0,0 0-33 0,-14 0-6 16,-2-27 1-16,14 25-22 0,-1 0-21 0,-1 2-12 15,2-3 7-15,-1 3-27 0,0 3-9 16,-3-1-7-16,-1 10 11 0,-1 0-10 0,-1 1 0 15,4 6-3-15,0-2-22 0,3-4 5 16,0 3-10-16,2-2-8 0,0-14-7 0,0 12-7 16,0-2-6-16,16 14 21 0,-10-18-13 0,-1-1-8 15,3-1 3-15,-2-2 3 0,2 0 3 16,-1-2-6-16,-7 0-7 0,0 0-8 0,14 0 11 16,14-11-29-16,-16 3-4 0,-2 5 10 15,-3-3-3-15,0 1-2 0,-2-1-3 0,-1 1-1 16,-3-1-13-16,3 4 12 0,-2-3-11 0,0 2 1 15,-1-2-8-15,0 4 4 0,1-2 2 0,-1 2-1 16,0 1-15-16,-1 0-5 0,0 0 2 16,0 0 14-16,4 11 25 0,-1-4-23 15,4 5 44-15,-1 2-12 0,2-1 12 0,4-4-5 16,2 1-3-16,2 0 11 0,0-1 3 0,3-2-4 16,0 0-2-16,0-4 1 0,0-2-16 0,-1 0 2 15,-8-1 5-15,5 0 6 0,20-13-18 16,-19 7 0-16,-2-2 5 0,0-2-2 0,-1 1 4 15,-4-3-3-15,0 0-16 0,-3-2-4 0,-2 6-7 16,0-9-14-16,-1 0 17 0,-3 5-9 0,0 0 6 16,0 12-20-16,0-8-3 0,0 2 7 15,-11-9-5-15,7 10-5 0,0 2-12 0,-1 1 7 16,1 0-29-16,-1-1 15 0,1 1 3 0,0 2-77 16,1-2-32-16,-1-1-8 0,2 3-49 15,0-2-67-15,0 0 25 0,0 1-235 0,2 1 34 16,0 0 30-16,0 0 12 0,0 0 40 0,14-7-3 15,2 3 85-15,4 1-4 0,6 1 10 16</inkml:trace>
  <inkml:trace contextRef="#ctx0" brushRef="#br0" timeOffset="123473.57">3337 7907 660 0,'-1'4'274'0,"1"0"-11"16,0 0-40-16,1-1 5 0,-1 0 2 0,2 0-3 16,1-3-40-16,1 1 21 0,0-1-55 0,3-1-23 15,-2 1-11-15,1-3 11 0,6-3-21 16,0 1-24-16,-1-3 15 0,-1-1-33 0,1-6-10 16,-7 7 12-16,5-3-32 0,-4-2-10 0,0 2 5 15,-3 3 2-15,0-2-12 0,-2 10 23 0,0 0-30 16,0-7-7-16,0 7 1 0,0 0-4 15,-14-11 2-15,7 11 19 0,1 1-16 0,-7 7 28 16,3 4 4-16,1-1 13 0,-1 0-5 0,2 4 24 16,2 1 0-16,2 0 14 0,1-1-23 15,2 0 19-15,0 4-10 0,1-12-10 0,0 6-10 16,16 16 7-16,-7-17 4 0,2 0-34 0,3-4 8 16,4-2-29-16,2-6-1 0,5 0-69 15,4 0-44-15,-12 0-61 0,31-9-42 0,-9-1 20 16,1 0-314-16,5-1 24 0,-4-1 53 15,2-1 18-15,0-1 38 0,0 1 43 0,4-1 8 16,0 2 47-16,3-2-11 0,0 0-3 16</inkml:trace>
  <inkml:trace contextRef="#ctx0" brushRef="#br0" timeOffset="124439.7">4539 7718 312 0,'-5'-1'444'16,"0"-1"-107"-16,-1 2-45 0,1 0 8 0,-1 0-30 16,-3 0-36-16,2 2 21 0,-1-2-19 15,-18 8-20-15,8-1-39 0,2 0 22 0,1 3-17 16,1 2-23-16,-2 0-5 0,3 0 6 16,3 3-7-16,0 2-15 0,1-1-5 0,2 4-8 15,-3-3-12-15,7 0-20 0,3 2-2 0,0-11-6 16,0 5-1-16,17 11-7 0,-4-13-17 15,4-1-40-15,4-3-42 0,1-4-22 16,6 1 4-16,-12-4-49 0,8 0-36 0,3 0-9 16,31-12-27-16,-30 3-39 0,3 0 1 0,-5-2-6 15,-1-2 20-15,0 0-75 0,-3-1-3 0,-3-1 0 16,0 0 27-16,-4-2 43 0,-1 0 16 16,-2 0 166-16,0 3 36 0,-7-1 11 0,-1 3 13 15,-1 3 27-15,-3 9 4 0,0-8 10 0,0 8 13 16,0-8 15-16,-12-1-21 0,5 9 42 15,1 0-17-15,-1 0 39 0,-11 7-34 0,3-2 21 16,-2 4-22-16,2 2 5 0,1 3-3 0,0 1-2 16,2-1-6-16,1 1-7 0,4 0-22 15,1 1-6-15,0-4-11 0,6 5 0 0,0-17 0 16,0 12-13-16,0-5-7 0,13 7-15 16,-7-10-6-16,2-2-14 0,10 3-16 0,-3-5-8 15,-6 0-9-15,5 0-34 0,19-10 5 0,-17 4-29 16,2-2-23-16,1-4 10 0,-6 2 1 15,-1-4-17-15,-1 5 24 0,-3-4 2 0,-2 2 31 16,-4 4-11-16,1 0 19 0,1 0-1 16,-2 2 3-16,-1 2 36 0,-1 3-7 0,0 0 5 15,0 0-5-15,0 0 19 0,-3-4 5 16,2 6-1-16,0 0-4 0,0 1 0 0,0 1 33 0,0 0-1 16,-1 0 0-16,2 0-8 0,1 0 7 0,-1 1-32 15,2 0 22-15,0-1-3 0,3 0-10 16,-1-1 6-16,12 4 15 0,0-2-22 0,1 0 11 15,-5-5-23-15,-6 0-21 0,4 0 1 16,3 0-6-16,14-11-8 0,-13 5 7 0,0-2-21 16,-3 1 16-16,-2 0 7 0,-2 3 1 15,-2-2 2-15,0 4 1 0,-2-1 2 0,1 2 0 0,-1 1-16 16,1 0 29-16,-4 0-2 0,0 0 28 16,0 0-14-16,0 0 9 0,11 12 16 0,-10-7 7 15,0 1 2-15,2 12-9 0,-2-8-1 16,0-2 7-16,-1 1-14 0,1-1-14 0,0 0 19 15,-1-8 8-15,0 5-25 0,0-5 17 0,0 8-10 16,0-1 10-16,0-7-2 0,0 7 18 16,0-7-2-16,0 0-7 0,0 0 15 0,0 11-12 15,0-13-7-15,1 0-2 0,2-3-12 16,1 1-9-16,5-9-10 0,1 1-4 0,4-2-4 16,0-1 8-16,3 4-10 0,1 3 6 0,3-1-2 15,0 3-2-15,-1 4-4 0,0 0 3 16,-4 2 9-16,-7 0 2 0,4 0-2 15,16 17 11-15,-15-8 3 0,-4-1-3 0,2 3 4 16,-3-3-5-16,-4-1-5 0,-1 0 1 0,0 1 7 16,0-3-10-16,-2-1-20 0,0 1-9 15,0-1-42-15,0 1-36 0,2-2 8 0,-1 0-113 16,1 0-44-16,12 3 22 0,3-3-254 16,1-1-9-16,-8-2 39 0,8 0 13 0,3 0 33 15,37-10 13-15,-29 7 12 0,10 1 48 0,2 0 23 16,3-3 35-16,0 3 0 0</inkml:trace>
  <inkml:trace contextRef="#ctx0" brushRef="#br0" timeOffset="125254.91">6473 7786 556 0,'-2'-5'407'15,"-2"-1"-23"-15,0 4-56 0,-1-2-43 0,0 2 15 16,-4 3-37-16,-8 1 0 0,7-2-45 15,-19 15-6-15,12-4-31 0,0 3 3 0,2 0-12 16,1 3-25-16,2-2 6 0,2 1-24 0,1 1-16 16,4-3-14-16,3 4-20 0,1-7 3 0,1-11 4 15,0 8-18-15,11 8-17 0,-4-12 11 0,-2-3-29 16,1 1-9-16,11 4-7 0,-11-6-9 16,6 0-26-16,3 0 20 0,18-15 2 0,-16 8-1 15,0-4-26-15,-1 3-11 0,4-6 1 0,-5 3-10 16,-3-9 4-16,-1 5 28 0,1 0-1 15,-3 1 11-15,-3 3 10 0,-1 3 6 0,2 2-15 16,-6 3 8-16,1 2-14 0,-2 1 29 16,0 0 6-16,0 0 13 0,2 14-8 0,-2-7 2 15,2 11 15-15,1 5 14 0,-1 2-7 16,3 1 11-16,0 2-11 0,2 1 10 0,-1-2 7 16,1 1-8-16,-1 1-1 0,1 0-23 0,0 0 4 15,-1 0-4-15,-1-1 2 0,-2 4-5 0,-1-4-9 16,-1-4-13-16,-1-12 7 0,0 3-3 15,-14 18 17-15,3-20-13 0,-2-2-12 0,0-2 5 16,-4-2 4-16,-2-4-10 0,-1 0 2 0,-2-3-5 16,11 0-4-16,-5 0 11 0,-18-11-3 15,16 4 1-15,0 0 5 0,2-2-20 0,5-4 14 16,2 2-16-16,0-3-9 0,3-1 3 16,4-3 0-16,2 11-9 0,0-5-12 0,11-19 1 15,-2 12-9-15,2-2-3 0,4 0-17 0,-2 4 2 16,1-3-18-16,3 1 20 0,1 0-16 0,3 1 5 15,1 2-13-15,2 0 19 0,-1-1-22 16,0 2 51-16,3 1-14 0,-1 1 7 0,2 1 5 16,-1 0 0-16,0 0-1 0,-3 2-10 15,1-2 16-15,2 3 23 0,-2-3-15 0,0 4 11 16,-8-3 3-16,2 1-5 0,-4 2-6 16,-1-4 13-16,-2 3 4 0,-4 1 10 0,-2 1-17 15,1-3 10-15,-2 5-8 0,-3-2 1 0,0 0-3 16,0 1 14-16,-1 6-9 0,0 0-21 0,0-7 23 15,0 7-1-15,-15-14 2 0,10 14-13 0,-2-3 23 16,0 5 2-16,-9 1-9 0,8-3 15 16,-14 15 8-16,9-5 4 0,2 4-1 0,1-1 15 15,5 3 3-15,-1 0-2 0,-1 1 9 0,3 1-10 16,1-1 3-16,3-2-8 0,0-15 10 16,0 13-6-16,13 13-16 0,-7-16 9 0,2-1 0 15,3 1-19-15,4-3-1 0,-1-3-34 0,0-4-16 16,-3 1-34-16,9 0 7 0,-10-1-94 15,8 0-45-15,23-13-71 0,-11 5 24 0,-2 4-272 16,-1-6-11-16,-4-1 71 0,2 2 38 16,-4-3 34-16,0 2 32 0,-2-3 5 0,-5 0 11 15,0-1 44-15,-2-2 12 0,-2 2 18 16</inkml:trace>
  <inkml:trace contextRef="#ctx0" brushRef="#br0" timeOffset="125580.28">7212 7586 647 0,'-1'-4'375'0,"1"4"-34"0,-4-3-16 0,2 2-42 15,-1 1 45-15,1 1-16 0,-2 2-27 0,1 1-24 16,-1 0-13-16,-5 10-17 0,0 2-17 16,0 1 3-16,2 3-10 0,2 1-20 0,-1-2-3 15,2 1-10-15,2 2 2 0,-2 2-17 16,4-14 4-16,0 7-31 0,0 3 13 0,0-2-19 15,14 24-14-15,-8-25-4 0,1 1-6 0,0-2-7 16,0-1-15-16,2 0-2 0,0-3-10 0,-2-4-5 16,1-2-13-16,1-2-12 0,-1-2-45 15,1 0-6-15,-9-2-39 0,13 0-33 0,0 0-46 16,16-14 13-16,-18 5-135 0,3-1-57 0,-2-2 28 16,-1 0-310-16,0-2 36 0,-3 3 52 15,-2 2 49-15,-3 0 29 0,0 0 45 0,-1 1 27 16,-2 8 0-16,0-7 37 0,0 7 14 15,0-8 24-15,-14-5 24 0</inkml:trace>
  <inkml:trace contextRef="#ctx0" brushRef="#br0" timeOffset="125776.84">7172 7785 459 0,'-4'0'460'0,"-1"-2"-84"15,1 2 72-15,0 0-42 0,1 0-45 0,1-1-48 16,-2 1-26-16,3-1-39 0,1 1-27 0,2 0-29 15,1-3-14-15,2 3-31 0,1-3-30 0,1 2-36 16,11-5-41-16,0 2-3 0,4-2-96 16,-4 1-61-16,0-2-76 0,0 2 16 0,4 1-300 15,2-1 19-15,-4-2 56 0,-3 2 20 16,0 0 18-16,3-1 19 0,0 1 42 0,3 0-16 16,3 1 34-16</inkml:trace>
  <inkml:trace contextRef="#ctx0" brushRef="#br0" timeOffset="127163.8">8666 7865 345 0,'0'-12'339'0,"0"12"-23"15,0 0-21-15,4-36-29 0,-14 23-24 0,-1 4-34 16,0-1 15-16,-2 3-16 0,-2 0-39 0,3 2 16 16,1 4-44-16,-1 1-17 0,4 0 9 15,-18 10-13-15,9 0-14 0,-1 4-27 16,2 0 8-16,0 1-3 0,4 4-25 0,2-1-6 15,1 3 16-15,1-3-6 0,3-1 1 0,2 2-1 16,3-14 10-16,0 4-15 0,0 3-5 0,17 12-6 16,-9-20-12-16,1 1-3 0,-1-4-3 15,1-1 6-15,0 0-6 0,2 0 5 16,18-14-4-16,-14 6-34 0,2 0-22 0,-5-5 18 16,2 1 4-16,-4 0-5 0,-1-5-22 0,0 5 9 15,-5 2 12-15,-1 1-11 0,-3 3 4 16,0 2-6-16,1 0 13 0,-1 3 5 0,0 1-5 15,-1 1 32-15,0 3-16 0,-1-1 6 0,0 1-1 16,1 4 0-16,0-1-18 0,0 0 3 16,1 3 31-16,0 4 0 0,0 1-2 0,14 16-1 15,-6-16 13-15,3-5-15 0,0-2-8 0,-1-1 10 16,2-6-11-16,-2-1 8 0,1 0-2 16,1 0-2-16,6 0-1 0,18-15-42 0,-20 4-36 15,1-1 24-15,1-2-10 0,-4-2 2 0,-1 0-8 16,0-1-3-16,-5 0 8 0,0 5-7 15,3 1 27-15,-9 2 10 0,0 2-19 0,0 3 31 16,-1 3-26-16,-1 1 29 0,0 0-10 0,0 0 31 16,0 10-7-16,1-5 7 0,0 1 26 0,-1-1-42 15,1 1 31-15,0 2-26 0,3 7 22 16,-2 5 3-16,2-3-3 0,-1-10 13 0,1 2-4 16,0-1 3-16,-2-3-3 0,1 0-8 0,-1-2-1 15,0 1-4-15,-1-1 46 0,1-1 11 16,-2 0 7-16,0-1-6 0,0 0-7 0,0-1-21 15,0 0 0-15,0-4 3 0,-1 1-15 16,-2-2-4-16,1 1-7 0,0-1-5 0,1 0-21 16,-1-2 5-16,2 1-19 0,0-1-5 0,0 7-14 15,0-11 25-15,16-16 13 0,-4 15-24 0,1-2 17 16,5 3 7-16,0 0-20 0,3 1 31 16,-1 3 3-16,-1 2-11 0,0 3 9 0,-4-1-13 15,-5 3 19-15,3 0-5 0,19 14 15 0,-17-3-8 16,-3 0 0-16,-4 0 2 0,2 1-2 15,-1 0 2-15,-3 2-10 0,-3 1-2 0,-1 2-8 16,-2-6-22-16,0-11-37 0,0 8-20 0,0 0 5 16,0-2-99-16,0-6-75 0,-11 13 23 15,10-13-255-15,-2-1-37 0,3-1 46 0,-1 0 25 16,2-2 31-16,2 0 22 0,11-5 55 0,5-4 14 16,7 1 30-16,3 2 15 0,7 0-10 15</inkml:trace>
  <inkml:trace contextRef="#ctx0" brushRef="#br0" timeOffset="128039.13">9949 7795 445 0,'-1'0'448'0,"-2"0"-81"0,-2 1-22 15,2 2-46-15,0 1 21 0,0 0-52 16,0 2-4-16,1 10-14 0,-2 1-7 0,3 2-18 15,1-8-14-15,0 3-22 0,0 4-17 16,19 19-22-16,-8-19-12 0,-1-2-10 0,4-1-8 16,-1-2-10-16,2 0-7 0,-2-6-20 0,1-2 2 15,2-2-27-15,-8-3-12 0,19-13-28 0,-10 4-24 16,0-4-15-16,-1-1-1 0,0-1-25 16,-1-4 4-16,-3-1-40 0,1-1 23 0,-2 0 5 15,-2 1-5-15,0 3 13 0,-4 3 13 16,1-1-7-16,-3 4 30 0,-1 4 2 0,0 1 1 15,0 3-9-15,-2 3 2 0,0 0 2 16,-1 2 0-16,1 2 43 0,-1 0-24 0,1 1 14 0,-2 2 34 16,4 13-2-16,-2-11 4 0,0 4 19 15,13 15 1-15,-4-12-5 0,0-1 0 0,2-2-9 16,1-1 4-16,-1-3-5 0,2-1-11 0,2-4 1 16,-15-4-11-16,12 0-22 0,2 0-20 15,14-17-20-15,-13 8-13 0,1-3-25 0,-3-2 15 16,2-3 3-16,-2 2-44 0,-4 1 19 0,1-1 10 15,-2 1-11-15,-3 4 8 0,1 5-2 16,-3-2 31-16,-1 2-10 0,-1 3 5 16,-1-1 12-16,0 3-18 0,0 3 5 0,0-2 45 15,0 2 19-15,0 2-24 0,-1 0 29 0,1 0-7 16,-1 2-7-16,2 0 12 0,-1 0 0 0,0 5-10 16,0 1 22-16,0-1 2 0,10 9 1 15,-8-14-1-15,0-2-14 0,-1 0 14 0,0-1 4 16,0 0 6-16,0-4 9 0,0 2-8 0,0-2-10 15,0-3-3-15,2 0-10 0,-1 1-19 16,0-5-13-16,0 1-4 0,5-5 4 0,-3-1-4 16,-1 3-10-16,2 3-11 0,5-5 21 0,0 6-10 15,-5 1-8-15,2 1 17 0,1 0-1 16,-1 3-4-16,0 0 6 0,-7 0 18 0,13 0-13 16,1 0 1-16,17 13 6 0,-14-8-6 0,-2 2 10 15,0 1-4-15,-2-1 1 0,-3-3-1 16,0-1-4-16,-4 2 9 0,2-4-1 0,-3 0-6 15,1 0 0-15,-2 0 4 0,2-1 0 0,-6 0 4 16,0 0 2-16,7 0-7 0,-7 0-10 16,17-9 2-16,-6-1-12 0,1 1 3 0,-5 2 1 15,-1 1 9-15,-3-1 10 0,1 5-11 16,0-1 2-16,-1-1 9 0,0 3-2 0,1 1 9 16,-4 0 5-16,0 0 10 0,0 0 19 0,22 22-6 15,-12-10 4-15,0 3 7 0,2-1-5 0,0 2 17 16,0-3-11-16,-1 3-8 0,3-2-17 15,-5-4-1-15,2 0-16 0,-3-2-25 0,-4-4-12 16,1-3-32-16,-5-1-47 0,0 0 10 16,0 0-127-16,16-11-22 0,-11-3-56 0,1-7 27 15,-3 0-240-15,-1-4 12 0,-2 11 41 0,0-6 20 16,0-7 43-16,-11-24 25 0,7 23 7 16,-5 2 40-16,2 1 25 0,-2 1-8 0,0 0 23 15</inkml:trace>
  <inkml:trace contextRef="#ctx0" brushRef="#br0" timeOffset="128182.01">10858 7607 892 0,'-3'1'384'0,"-2"2"-56"0,2 1-20 0,-1-1-39 15,0 0-31-15,2 0-41 0,-1 1-56 16,-1 0-33-16,2-3-61 0,-3 2-71 0,2 0-63 0,1 0 7 16,-1 0-326-16,1 1 34 0,0 0 42 15,1 0-12-15,0 0 43 0,1 2 18 16,0-6 18-16</inkml:trace>
  <inkml:trace contextRef="#ctx0" brushRef="#br0" timeOffset="128659.8">11222 7856 354 0,'4'0'482'0,"2"0"-58"0,-3-3-63 15,1 3 9-15,0-5-31 0,-3 3-31 16,0-1-14-16,-1-1-30 0,0 0-25 15,-2 1-21-15,0-1-12 0,-3 1-28 0,1 2-17 16,-3 1-17-16,0 0-14 0,-7 8-8 16,-1-1-25-16,-2 3 5 0,5 2-12 0,-1 2-2 15,4 0-6-15,1-1-5 0,0 1-12 0,4-2 2 16,3 5-9-16,0-5-6 0,1-12-2 16,0 12-1-16,0-4 1 0,20 9-15 0,-11-11-7 15,1-3 0-15,1-3-4 0,-11 0-7 0,12 0 1 16,4 0-1-16,16-14-12 0,-14 4-4 15,0-4-7-15,-1 1 3 0,-3 1-4 0,-2 0 2 16,1 2 1-16,-3-1 10 0,-3 6 4 16,-1 0-10-16,-2 2 4 0,-4 3-3 0,3-3 5 15,-3 3 11-15,0 0 12 0,0 0-6 0,4 13 1 16,-4-9 31-16,1 3 3 0,3 15 5 16,0 1 19-16,2 2 8 0,2 0-19 0,-1 1-2 15,1 3-6-15,2 2 5 0,-1 0-34 16,-2-1 7-16,7 0-2 0,-4-3-24 0,0-1-7 15,0 1-20-15,-3-5-31 0,-1-4-32 0,-2-5-9 16,-1-4-39-16,2-2 11 0,-1-6-118 0,-4-1-30 16,0 0-56-16,0 0 28 0,0 0-220 15,8-14-26-15,-7 9 30 0,0-1 62 16,-1 1 15-16,-2-1 43 0,2 1 20 0,0-2 35 16,0 7 19-16,0 0 11 0,0-9-20 0</inkml:trace>
  <inkml:trace contextRef="#ctx0" brushRef="#br0" timeOffset="130022.43">11544 7861 695 0,'0'0'211'0,"0"0"-23"0,0 0-28 16,0 0-10-16,0 0-10 0,0 0-10 0,0 0-13 15,0 0-2-15,0 0-6 0,0 0-1 0,0 0 3 16,0 0-5-16,0 0-16 0,0 0-16 15,0 0 9-15,0 0-20 0,0 0-6 0,0 0 13 16,0 0-26-16,0 0 8 0,-25 17-5 0,24-13 10 16,2-4-4-16,-3 4-11 0,3-1 21 15,0-1-11-15,-2 2 20 0,0 0-8 16,1 0-11-16,0-2 10 0,0-2 0 0,0 0 7 16,0 6-14-16,0-6-6 0,0 8 33 0,0 0-7 15,0-2 12-15,0 8 0 0,0 0-22 0,0 3 20 16,0-1-2-16,0 0-7 0,0 1-10 0,0-1-7 15,11 13 12-15,-6-19-11 0,0-2 1 16,3 4-29-16,2-4 14 0,-2-4-8 0,-1-2 6 16,0-1-10-16,1 0-13 0,-8-1 0 15,0 0 7-15,13 0-4 0,13-14-21 0,-14 5-16 16,1-5 4-16,-1 1-2 0,-1-2-12 0,0-3-7 16,-3 3 3-16,-1-2 1 0,1 0 8 15,2 0 0-15,-7-3-21 0,-1 8 4 0,-2 2 23 16,2-1 2-16,-2 3 1 0,1 3-1 0,-1-1 21 15,0 3-20-15,1-1-5 0,-1 1 0 16,0 1 1-16,0-1 29 0,0 3 17 0,0 0-2 16,-2 1 16-16,0 2-9 0,1 1 2 0,0 1 13 15,1 2 10-15,2 10 13 0,-2-8 2 16,0 6 14-16,15 20-6 0,-8-13 2 0,4-2-14 16,2 0-6-16,0 1-2 0,2-4 1 15,1-2-18-15,0-5-11 0,-1-2-3 0,2-1 18 16,-2-3-22-16,1-4-3 0,-8 0-13 0,5 0-9 15,21-15 6-15,-17 6-5 0,-1 0-8 16,-1-2 2-16,0-2-9 0,-3-3 2 0,1 2-18 16,-1-3 15-16,-2-1-17 0,1 3 8 15,-2-3-3-15,-2 2-2 0,-1 2 11 0,-3 4-1 16,1-1 5-16,-1 6 7 0,-1 0-11 0,0 2-10 16,-1-1 15-16,-1 2-3 0,0 2 15 15,0 0-1-15,0 0 8 0,-9-3 5 0,6 6 6 16,-1-1 0-16,-1 2 1 0,-4 7-13 0,-3-2 0 15,3 3 6-15,2 3-6 0,0-1 5 0,-2 3 4 16,0 1 14-16,6-2-10 0,0 4-15 16,3-10 5-16,0 3 1 0,12 17-5 0,-2-15 15 15,4-3-17-15,4-2 18 0,1-3 0 16,3-6 6-16,4 4-9 0,3-5-8 16,-15 0 3-16,9 0-4 0,30-12-16 0,-27 6-14 15,-1-2 7-15,-2 0-26 0,-1 0-2 16,-4 0-5-16,0-1-10 0,-3 4-18 0,-7-1-12 15,-2-1-13-15,-1 2-33 0,-2 2 11 16,-2-1-87-16,-1 2-29 0,0 2-48 0,0 0 24 16,0 0-299-16,-13-11 54 0,9 10 41 0,-1-2 5 15,-9-2 73-15,0-1 19 0,-1-1 18 0,3 3 42 16,3 0-10-16,1 1 40 0,-5-4-18 16</inkml:trace>
  <inkml:trace contextRef="#ctx0" brushRef="#br0" timeOffset="130787.27">13092 7856 477 0,'-1'4'428'0,"-1"0"-46"0,2 2-55 16,0 0 19-16,1 15-15 0,-1-11-14 15,0 7-13-15,14 25-12 0,-5-17-31 0,2-1-19 16,2-1-13-16,1 0-19 0,4 1-34 0,-1-7-4 16,2 0-5-16,1 0-16 0,2-4-13 15,0-1-18-15,-2-3 15 0,-2-6-40 0,-3-2 0 16,-15-1 6-16,14 0-13 0,18-15-28 0,-20 5 5 16,0 0-16-16,-1-5 10 0,-3-2-28 15,-2-3-5-15,-1 0-11 0,-2-2 0 16,0 0-15-16,-3-1-15 0,0 14 0 0,0-5-4 15,0-3-5-15,0 0-14 0,0 2 0 0,0 3-24 16,0 3-41-16,0 1 11 0,0 3-90 0,0 5-25 16,0 0-47-16,0-8-45 0,0 8 28 15,-12-7-255-15,14 10 48 0,2 0 37 0,-2 1 40 16,11 11 26-16,3 0 8 0,5 1 33 0,-1 0 29 16,0 0 6-16,0 2 53 0</inkml:trace>
  <inkml:trace contextRef="#ctx0" brushRef="#br0" timeOffset="132023.55">13790 8060 1061 0,'3'-4'364'0,"2"-2"31"15,-3 1-34-15,-2 0-15 0,1 0-30 16,-1-1-26-16,-1 1-5 0,-1 1-27 0,-2-1-28 16,0 1-10-16,0 1-26 0,-2 2-14 15,-1 0-19-15,-1 2-10 0,-8 6-1 0,-1 1-21 16,0 5-8-16,1 1 9 0,3 2-21 15,-1 4-13-15,6-1-1 0,1 2-13 0,4-2-13 16,0 2-5-16,3-4 10 0,0-7-14 16,0 2 11-16,18 15-18 0,-9-18 2 0,-1-3-20 15,0-4-10-15,1 2-23 0,-9-4 10 0,12 0-26 16,16-12 8-16,-12 3-28 0,1-2 13 16,-3-3-9-16,-1 0-1 0,-2-2-1 0,0-1-5 15,-2-2-1-15,-2 4 5 0,-2 0 1 0,-2 1-1 16,-1 5 11-16,-1 1-7 0,-1 2 7 15,1 1 1-15,-1 5 0 0,0 0 1 0,0 0 3 16,-4-4 9-16,1 8 1 0,1 1 12 0,1 0 7 16,0 3-2-16,-1 9 9 0,2-2-3 0,0-7-7 15,0 6 14-15,11 16 2 0,-4-12-6 0,4-3 10 16,2 0-1-16,1-5-9 0,2 0-7 16,2-5 2-16,-5-5 11 0,-13 0-12 15,14 0-11-15,17-12-17 0,-15 2 4 16,-2-3-11-16,-1-1-6 0,-1-5-11 0,-1 0-3 15,-3-7-5-15,2 0-10 0,-6 1-7 0,-1 0-4 16,-1-4 17-16,-2 0-3 0,0 14-32 0,0-6 16 16,0-4 5-16,-9-27 24 0,1 30 18 15,2 2 1-15,-1 4 7 0,1 2 0 0,-3 2 14 16,4 3 0-16,-3 8-7 0,3-2 14 0,-1 2 10 16,0 1 2-16,6 0-1 0,0 0 0 15,-7 0 13-15,-8 18 0 0,8-9-1 0,2 6 13 16,1 1-2-16,4 3 10 0,0 1 2 15,0-5 8-15,0 3-11 0,12 30 21 0,-6-22-20 16,3 0 10-16,4 6 15 0,2-4 6 0,1 0-19 16,1-1-9-16,1-4 8 0,0-1-3 15,-2-3-16-15,1-2-6 0,-1-2 9 0,5-5 6 16,-5-1-21-16,2-8-1 0,-10-1-13 0,3 0-15 16,16-15-3-16,-13 3 2 0,-1 1-6 15,-2-2 0-15,3-7-13 0,-3 4 12 0,-4-3-10 16,1 1 4-16,-5 3-15 0,0 3 20 15,-1 0-3-15,-2 3-4 0,2 3-6 0,-2 2 9 16,0 1-7-16,0 3 7 0,0 0-10 16,0 3 30-16,-2 1-4 0,2 1-6 0,-4 12 11 15,4-4-1-15,0-5 2 0,0 3 11 16,0 3 2-16,0-2 7 0,11 17-4 0,-5-19-4 16,0-2 9-16,0-4 1 0,0 1-17 15,-2-3 8-15,3-2-13 0,-7 0-2 0,7 0-8 16,4 0 11-16,15-19-18 0,-13 9-3 0,2-2-25 15,-3 0 14-15,2-5-14 0,-3 3 8 0,-1 0 2 16,-2 1 4-16,-1 3-6 0,-1 0-1 16,-2 6 6-16,-2-2 8 0,-1 2-15 0,-1 4 6 15,0 0 4-15,0 0 12 0,0 0 9 16,0 0 11-16,6 11 2 0,-3-5 5 0,-1-2-11 16,1 10 22-16,-1 0 0 0,4-2 10 0,0 4-28 15,3-5 23-15,3 1-6 0,-3-1 1 16,5-1-16-16,-1-4 10 0,3 1-19 0,2-3 11 15,6 0 3-15,1-4-6 0,0 1 5 16,-14-1 9-16,8 0-24 0,23-15 6 0,-21 8-7 16,0-1-1-16,-2-1-4 0,-4 0 2 15,-1-2 15-15,-3-1-6 0,0 3-9 0,-2-1 3 16,-4 0-17-16,-1-4 20 0,0 5-8 0,-4 1-7 16,0 8 14-16,0-8-18 0,0 8 4 0,0-7 15 15,0 7-18-15,-13-14-2 0,11 13-1 16,-2-2 6-16,-1 3-13 0,0 0 22 0,-2 0-25 15,3 4 20-15,0-2-8 0,0 1 7 16,1 2 7-16,-1-1 6 0,1 2-15 0,-1 8 23 16,3-6-18-16,-1 1 13 0,2 0-9 0,0-1 12 15,0 2-15-15,14 8 4 0,-10-13 3 16,7 3 12-16,4 2-12 0,4-5 18 0,2 0-9 16,3-1 5-16,3 0-34 0,3-4-3 0,-17 0 8 15,9 0-26-15,6 0 2 0,-4 0-30 16,28-11-2-16,-28 8-21 0,-3 1-21 0,-4-4-6 15,-5 5-3-15,-3-3 11 0,-2 3-75 16,-3-3-18-16,-2 1-38 0,-4 0-29 0,2 3 25 16,-2-3-196-16,-3 1-67 0,3 0 13 0,-4-1 59 15,3 2 6-15,1 0 60 0,2-1 26 16,0 2 15-16,0 0 21 0,22-5 28 0,1 5-20 16</inkml:trace>
  <inkml:trace contextRef="#ctx0" brushRef="#br0" timeOffset="132433.77">16022 8043 229 0,'3'-3'489'0,"-1"0"-92"0,0 2-49 15,-2 1-21-15,0 0-44 0,0 1 38 16,0 1-16-16,0 4-24 0,0 0-15 15,0 0-20-15,0 1-31 0,4 12-2 0,-4-9-11 16,14 17-12-16,-3-11-9 0,2-1-9 0,3 1-25 16,3-5-1-16,0-1-11 0,4-2-15 0,-2-2-6 15,2 0-19-15,2-3-3 0,-2-3-21 16,-12 0-9-16,5 0 11 0,22-10-14 0,-19 4-32 16,-6-6-8-16,5 2 7 0,-5-4-9 0,-1 1-11 15,-3-2 6-15,-5-1 5 0,-2 3-5 16,0 4-4-16,-2 9-16 0,-11-24 10 0,-1 13-11 15,-3 2 6-15,-3 5 2 0,-2 2 5 16,-2-1-4-16,-1 2-7 0,12 1-12 0,-5 0-15 16,-22 12-9-16,17-9-22 0,2 1-42 0,-2 4 0 15,3-2 10-15,3-3-93 0,4 1-37 0,-1-1-55 16,5 0 24-16,3-2-195 0,2 0-72 16,2 0 91-16,2 0 25 0,0-2 17 0,7 1 20 15,9 0 35-15,-7 0-13 0,12 0 76 16,4 0-1-16</inkml:trace>
  <inkml:trace contextRef="#ctx0" brushRef="#br0" timeOffset="132791.2">16728 8015 780 0,'14'-8'366'16,"-3"-1"-22"-16,-3 1-19 0,-5 1-42 16,-1 1 15-16,-2 0-8 0,-1 0 1 0,1 6-23 15,0 0 2-15,0 0-18 0,-12-12-15 16,9 10-30-16,-3 0-14 0,-2 2 4 15,0 0-12-15,1 0-25 0,-5 0-11 0,-14 12-5 16,12-7-31-16,-1 1-6 0,1 1-10 0,3 5 5 16,1 3-8-16,2-1-16 0,1 2-3 0,1 4 7 15,2 2-29-15,1 0 9 0,0 0-16 0,3-8 2 16,0 6 16-16,0 3-20 0,12 33 20 16,-8-29-10-16,3 1-26 0,-1 0 14 0,2 1-16 15,-2 0-8-15,1-3 16 0,-1 0-3 16,-4 2-7-16,0-2 0 0,-2-16 9 0,0 5-25 15,0-2-28-15,0 0-6 0,0-3-27 0,-14 4-22 16,7-13-28-16,2-1-59 0,-4-1 16 16,-6-6-151-16,-4-3-50 0,-3 1 30 15,8-3-258-15,-4-2 34 0,-1 0 51 0,0 1 51 16,4-1 23-16,1 1 40 0,1-2 30 0,1 3 9 16,1 0 16-16,0 2-23 0,4 3 73 15,3-2-5-15</inkml:trace>
  <inkml:trace contextRef="#ctx0" brushRef="#br0" timeOffset="132968.45">16415 8326 262 0,'11'-8'612'16,"-2"1"-89"-16,3-1-61 0,1 2-31 15,3 0-31-15,-1 1-43 0,4-2-29 0,1 3-50 16,4-2-19-16,1-2-35 0,2 1-28 0,0 0-45 16,1 3-48-16,1-3-56 0,4 2-45 15,-1 0 0-15,4-3-159 0,1 1-110 0,0 2 23 16,-1-2-256-16,2 0 52 0,0 2 25 0,-2-4 34 15,2 5 21-15,1 0 24 0,1-1 23 16,1 1 19-16,1-1 30 0</inkml:trace>
  <inkml:trace contextRef="#ctx0" brushRef="#br0" timeOffset="133894.93">17672 8101 736 0,'0'-4'407'0,"-2"2"-35"0,2 0-47 16,2-3-14-16,-2 0-23 0,2 1-47 0,2 0 4 16,1 1-22-16,0 0-12 0,10-2-7 0,1-2-13 15,-1 7-10-15,-5 0-21 0,3 0-9 16,2 0-16-16,20 14-9 0,-20-7-8 0,3 3-20 15,-2-1 5-15,0 4-31 0,-1 1-5 0,1 0 0 16,-4 1-13-16,-1 0-8 0,-3-2-1 16,-1 2 1-16,-4 0-4 0,-2-3 0 0,-1-12-12 15,0 9 1-15,-12 13 0 0,1-9-19 16,-1-4-19-16,1 1 7 0,-3-2-13 0,3-4-3 16,2 1-6-16,-2-4-15 0,2-1 8 0,9 0 5 15,0 0-25-15,-9 0 25 0,9 0-18 0,-8 0 0 16,0-11-6-16,10 7 2 0,1-2 25 15,0 1-22-15,9-5 10 0,0-4 0 0,1 2 3 16,-4-2-1-16,8 3 11 0,1-2 0 16,-1-1-8-16,3 1 16 0,1 1-3 0,0-2 5 15,-1 1-7-15,1-1-3 0,-2 1 17 0,-1-1-17 16,0 3 35-16,-3 0-21 0,-2 1 10 16,-1 1 24-16,-4 2 3 0,1 7 3 0,-4-5 0 15,1 1 14-15,-2 2 4 0,-1 0 5 0,-1 1 9 16,0 1-6-16,0-3 5 0,0 3-7 0,1-3 8 15,-2 2-8-15,-1 1 0 0,0 0-1 16,0 0 5-16,-5 0-1 0,2 1 2 0,-1-1-2 16,0 3-16-16,-5 8-5 0,-5-5-5 0,4 3 4 15,-2 2 15-15,-1 1-20 0,2 0 6 0,-1 5 5 16,3-3 5-16,0 0-8 0,1 1-4 16,0 2 6-16,5 0 6 0,1-2-4 15,1-1 0-15,1-14-1 0,0 12 6 0,16 17-31 16,-7-17 29-16,3 0-21 0,3-3-17 15,0 0 15-15,2-1 5 0,1 0-24 16,3-5-2-16,0-1-13 0,-2-2-1 0,1 2 7 16,-11-2 5-16,4 0-6 0,-1 0-8 0,-1 0 7 15,-1 0 7-15,-2 0-6 0,8-10-9 16,-12 9-11-16,2 0 22 0,-2-1-13 0,0 1 5 16,-1 0-2-16,1-1 6 0,0 1-19 15,-1-1 5-15,0 2 0 0,0-1-17 0,-1-1-15 16,0 1-1-16,-1 0-24 0,2-2-17 15,-2 0-23-15,1 2-27 0,0-2 13 0,-2 0-99 16,1 1-42-16,0-2-46 0,-2 2 29 0,1 2-271 16,0 0 64-16,0 0 34 0,0-8 32 15,0 8 32-15,0-7 41 0,0 7 18 0,0-10 26 16,-10-4 11-16,2 1 12 0,5 5 20 0</inkml:trace>
  <inkml:trace contextRef="#ctx0" brushRef="#br0" timeOffset="137016.77">17443 7817 638 0,'0'0'405'0,"0"0"-80"0,0 0-27 16,0 0-9-16,0 0-37 0,0 0 19 0,0 0 4 16,0 0-26-16,-23 2-14 0,26 15-35 0,-3-10-3 15,5 20-25-15,-2-8-26 0,-1-1-7 16,2 2-17-16,4-2-17 0,-3-1-23 0,-1-2-12 15,0-4-34-15,1 1-22 0,4 1 0 16,-2-6-127-16,-3-5-61 0,4 1 18 0,-3-1-291 16,-5-2-6-16,9 0 7 0,-4 0 30 15,8 0 61-15,10-13 13 0,-7 7 28 0,4 1 28 16,3 2 4-16,6-2 21 0</inkml:trace>
  <inkml:trace contextRef="#ctx0" brushRef="#br0" timeOffset="137446.41">18744 7874 1062 0,'-1'-2'338'15,"0"0"-47"-15,0 2-33 0,0-2 2 0,1 4-44 16,-1-2-24-16,1 2 57 0,-1 2-41 16,1-1 3-16,0 3-25 0,0 0-21 0,-1 2-16 15,1 0-11-15,0 1-22 0,-5 20 2 0,3-11-53 16,-1-2-24-16,3-3-3 0,-2-3-100 16,2-10-57-16,0 5-61 0,0-5 15 0,0 8-309 15,0-8 8-15,0 0 52 0,0 6 39 0,6 0 25 16,-4-5 1-16,2 0 7 0,0-1 61 15,4-1-24-15</inkml:trace>
  <inkml:trace contextRef="#ctx0" brushRef="#br0" timeOffset="137891.35">19604 8125 602 0,'-2'4'428'0,"-1"0"-34"16,2 3-53-16,-7 9 0 0,4 3-31 0,4-4-19 15,-2 6-31-15,-2-4-29 0,0 2-29 0,2 2-18 16,-3-3-23-16,3-6-26 0,2-3-57 15,0-9-14-15,0 11-6 0,0-6-95 0,0-5-38 16,0 6-56-16,11 2-70 0,-7-10 19 16,0-1-274-16,1-1 33 0,6-6 16 0,-3-5 12 15,1 1 58-15,-2 0 38 0,-3-4-6 0,0-3 50 16</inkml:trace>
  <inkml:trace contextRef="#ctx0" brushRef="#br0" timeOffset="138045.75">19550 7940 766 0,'-7'-5'266'0,"-1"3"-48"15,2 0-28-15,1 0-14 0,1 1-36 16,1 1-57-16,0 0-60 0,2 0-2 0,0 0-178 16,1 4-157-16,1-1 22 0,2 0 3 15,0-1 16-15,9 7-3 0</inkml:trace>
  <inkml:trace contextRef="#ctx0" brushRef="#br0" timeOffset="138657.41">20100 8002 267 0,'6'-2'343'0,"-3"1"-24"16,2 0-63-16,-1-1-3 0,0 2-32 16,1-2-19-16,-1 2 0 0,1-1-5 15,-1 1-30-15,1-2 2 0,0 2 8 0,0 0-2 16,-1-1-17-16,0 0 0 0,-1 1-20 0,0-3 19 16,1 3 10-16,-2 0-13 0,1-1 10 0,-1 1-8 15,0 0-14-15,-2-3-13 0,0 2-8 16,0 0-25-16,-3-1-7 0,1 2-16 0,-2-1-9 15,-3 1-8-15,0 0-1 0,1 1-19 16,-2-1 12-16,-2 0-15 0,-17 11 1 0,11-7-2 16,1 6-1-16,1-4-6 0,2 0 2 15,-2 0 4-15,4 1-11 0,1-3-8 0,2 1-4 16,1 0 3-16,2 0 4 0,0 1-3 16,-2 5 3-16,1 0-10 0,-1 4 9 0,3-1 5 0,2 1-6 15,1-15 3-15,0 13-12 0,0 4 5 16,0 1-1-16,12 19 3 0,-6-17 7 0,-2 2-6 15,2 0 8-15,1 0-3 0,0-2-6 0,1 3 14 16,-1 1-10-16,0 0 9 0,1 0-12 16,0-1 16-16,-3-1-2 0,1-2 3 0,-2 1-6 15,0-1 6-15,-2-5-13 0,-1-1 16 16,-1-3 4-16,0-11-1 0,0 9 0 0,0 2 2 16,-15 8-2-16,8-14-21 0,-7 3 6 0,2-3 12 15,-2-2-19-15,-2 0 0 0,2-2 0 0,1 1-15 16,7-2-21-16,-4 0-12 0,-1 0-23 15,-16-14-32-15,14 9-15 0,1 0 10 0,4 0-118 16,-3-7-29-16,1 2-75 0,3-3 28 16,1 3-254-16,-2-2 28 0,1-3 71 0,5 3 10 15,0 2 49-15,1-2-13 0,-2-2 68 0,2-1 8 16,-2 5 30-16,3-1 20 0,0 1-2 16</inkml:trace>
  <inkml:trace contextRef="#ctx0" brushRef="#br0" timeOffset="138883.01">19840 8323 804 0,'0'-1'508'0,"1"1"-39"0,0-2-53 16,-1 0-33-16,2 2-30 0,-1-3-44 0,2 1-17 16,2 1-37-16,0 0-19 0,12-4-15 0,1 2-23 15,0 0-20-15,3-1-32 0,0-1-36 16,1 3-20-16,0-4-29 0,0 2-35 0,1-1-35 0,2 1 0 15,-1-2-100-15,1-1-59 0,-2-2-65 16,4 3 23-16,2-1-274 0,2 0 14 0,1 2 24 16,4-2 22-16,-1 2 39 0,2-2 15 15,0 6-1-15,-1-1 62 0,4 0 36 16,-21 2 22-16</inkml:trace>
  <inkml:trace contextRef="#ctx0" brushRef="#br0" timeOffset="139654.06">21421 7785 764 0,'-2'-4'360'16,"-2"1"-66"-16,1 3-11 0,0-3-24 0,0 3 0 16,0 3-32-16,0 0 3 0,1 1-8 15,-4 8-12-15,1 6-4 0,-2 3-5 0,6 0 2 16,1 7-20-16,0-11-7 0,0 8-1 15,0 2-11-15,14 39-12 0,-8-33-8 0,1 1-19 16,2-2-12-16,-1 2 1 0,0-4-25 0,-2-2-3 16,0 1-4-16,0-5-17 0,0-5-6 15,-2 1 9-15,-1-5-17 0,0-6 15 0,-2-4-18 16,0-4 0-16,0-1-3 0,-1 0-4 16,0 0-23-16,2-11 18 0,-2 7-11 0,1-3 0 15,2-10-12-15,-1 0-6 0,3 2-14 16,-2-1-3-16,2 1 3 0,1 0-8 0,-1 4 14 15,1 0-3-15,1 0-7 0,2 1-2 0,-1 2 6 16,4 1 6-16,0 0-6 0,-3 2-6 16,3 2 10-16,-1 1-8 0,6 0 8 0,-3 2 7 15,-5 0-12-15,7 0 0 0,15 12 9 16,-16-3 4-16,1 1-3 0,-3 2-2 0,-5 2 2 16,0-3 16-16,-5 2-14 0,-3-2 12 0,0-11-13 15,0 12 24-15,-21 14-18 0,10-18-2 16,-3 4 15-16,-2-5-16 0,-3 0 0 15,-1-1-24-15,-2-2-20 0,-2-2-30 0,1 1-22 16,3-1 9-16,-4 0-116 0,2-1-51 16,3-1-77-16,10 0 29 0,0 0-241 0,1 0 55 15,0 0 32-15,8 0 9 0,-17-10 56 0,16 9 32 16,-1-3-2-16,1 0-6 0,0-1 26 16,0 0 41-16</inkml:trace>
  <inkml:trace contextRef="#ctx0" brushRef="#br0" timeOffset="139970.44">21103 7757 993 0,'-2'-1'327'0,"2"1"-8"16,-1-1-53-16,2 1-34 0,1 1 52 0,1 1-42 16,1 3-6-16,8 5-24 0,-3 2-22 15,0 3-9-15,1 0-10 0,-1 1-23 0,2 1-4 16,0-1-29-16,-3-1-4 0,1 0-25 0,-1-1-12 16,0 0-34-16,-3-4-17 0,2 3-3 15,0-5-103-15,-2-4-29 0,-2 1-81 0,3-5 19 16,0 1-303-16,-6-1 13 0,0 0 48 15,15 0 28-15,15-12 56 0,-15 4-5 0,2 0 45 16,2-4 1-16,2 0-28 0</inkml:trace>
  <inkml:trace contextRef="#ctx0" brushRef="#br0" timeOffset="140196.59">21779 7623 766 0,'6'0'414'0,"-2"0"-76"16,-1 2-11-16,-1 2-41 0,0 1-7 0,-1 3-25 16,0-1-16-16,0 13-41 0,1 0-10 15,-2-11-21-15,0 5-26 0,0 3-16 16,-12 23-35-16,12-19-10 0,0-12-64 0,0 4-25 0,0 3-27 16,0-3-58-16,12 14-53 0,-4-20 14 15,4 5-321-15,-1-2 30 0,4-1 21 0,-1 0 13 16,4 0 51-16,0 1 39 0,2-4-15 15,2 5 7-15</inkml:trace>
  <inkml:trace contextRef="#ctx0" brushRef="#br0" timeOffset="140504.43">22794 8179 1084 0,'1'6'382'16,"0"-1"11"-16,1 2-41 0,4 9-40 0,-4-1-10 16,1 2-13-16,-2-1-41 0,0-2-21 15,1 0-18-15,0-5-26 0,-1 0-22 0,1-1-26 16,-1-1-36-16,-1-1-31 0,2-2-26 15,-1 0-4-15,0-1-128 0,-1-2-87 0,3-1 17 16,-1-3-320-16,-1 1 27 0,1-4 18 0,-1 0 33 16,0 1 39-16,1-12 30 0,-2-4-15 15,0 10 41-15,0-6-24 0,0-3 60 0</inkml:trace>
  <inkml:trace contextRef="#ctx0" brushRef="#br0" timeOffset="140655.83">22809 7993 564 0,'-3'-3'388'0,"0"-1"-56"16,0 3-41-16,1-3-54 0,-2 2-26 16,1 1-9-16,1 0-51 0,-2 1-47 0,0-3-46 15,0 3-89-15,3 0 4 0,-1 0-286 0,2 3-61 16,1-3 7-16,1 1 73 0,1 2-9 16,3 1 24-16</inkml:trace>
  <inkml:trace contextRef="#ctx0" brushRef="#br0" timeOffset="141040.9">23201 8087 840 0,'3'-2'369'0,"1"-1"-28"0,-2 0-43 0,-3 2 15 16,-3-2-39-16,1 2-19 0,-1 0-20 0,-3 2-39 16,-10 6-7-16,2 0-27 0,-4 2-12 15,2 1-27-15,2 3 1 0,-1-2-12 0,1 3-14 16,3-2-30-16,4 1 8 0,-3-1-5 15,7-2-1-15,3-1-24 0,1-9 18 0,0 0-24 16,0 7 21-16,12 5-25 0,3-4-17 0,-3-5-14 16,5 0 25-16,1-1-13 0,1 2-11 15,1-1 15-15,-1 0-6 0,4-1 1 0,-3 2-8 16,-1-2-2-16,-1 4-20 0,-2-1 19 0,-3 4-7 16,-5-1 4-16,-3-1 5 0,0 1 6 15,-4-1-12-15,-1-7 29 0,0 7-19 0,0-7 19 16,-12 24 14-16,4-14-6 0,-1 0 7 0,-4-2-1 15,0-3 0-15,-3 0 6 0,-1-2-16 16,-4-3 1-16,10 0-10 0,-8 0-32 0,-25-11-37 16,18 7 5-16,0-3-110 0,0 2-48 15,0-4-77-15,0-2 28 0,9 2-281 0,0-3 48 16,7 2 38-16,2-2 44 0,2 2 35 0,2 2 2 16,4 8 43-16,11-21 16 0,4 8-7 15,10 2-1-15</inkml:trace>
  <inkml:trace contextRef="#ctx0" brushRef="#br0" timeOffset="141671.66">24280 7868 563 0,'0'0'377'0,"1"2"-29"16,-2 2-23-16,1 0-41 0,0 3 42 15,1 2-16-15,0 12-10 0,-1-8-27 0,0 7-14 16,0 4-15-16,12 29-13 0,-9-24-23 0,5-1-12 16,-5 0-24-16,2-2-17 0,-1-6-12 15,0 1-13-15,0-3-21 0,3-2-13 0,-3-6 5 16,0 0-7-16,6-2-14 0,6-4-15 15,1-1 4-15,-5-3-12 0,3 0-34 0,5 0-8 16,-1 0-25-16,3 0-24 0,-1 0-14 16,18-12-18-16,-20 10 6 0,-4 1-86 0,-5-2-25 15,-3 1-56-15,-1-1-34 0,7-3 25 0,-7-1-225 16,-3 1-28-16,-2 4 37 0,-4-1 10 16,3 3 78-16,0 0 6 0,-12-11 37 0,0 5 34 15,-2-4-7-15,-2 3 9 0</inkml:trace>
  <inkml:trace contextRef="#ctx0" brushRef="#br0" timeOffset="141878.71">24197 8107 1093 0,'-8'0'345'0,"3"0"31"0,0 0-37 16,1 0-37-16,1 0-14 0,1 0-33 16,-1-3-15-16,2 3-24 0,3 0-23 0,3-2-13 15,2 1-24-15,13-5-18 0,5 1-36 16,3 0-4-16,0-2-35 0,2-2-7 0,2 4-98 15,2-3-20-15,-1-1-43 0,-2 0-52 0,0 0-40 16,0 0 19-16,-3-2-229 0,-2 1-43 16,-2 0 38-16,0-2 37 0,-4-1 30 0,0 3 8 15,-4-1 30-15,-2 0-9 0,-2 0 17 16</inkml:trace>
  <inkml:trace contextRef="#ctx0" brushRef="#br0" timeOffset="142539.48">24667 7872 529 0,'-6'0'333'0,"0"2"-34"15,0 0-5-15,0 0-19 0,-9 5 25 0,4-3-57 16,0 6-28-16,2-3 52 0,1 3-33 16,1 2-2-16,3 5-7 0,1-1-20 0,3-7-17 15,0 3-6-15,0 5-12 0,12 20-11 0,-5-15-17 16,4-2-9-16,-5-1-9 0,4 2-10 0,1-3-24 16,0-3-4-16,-3-1-1 0,-2-4-18 15,0 0 4-15,1-3-14 0,-4-2 3 0,0 0-3 16,-1-1-2-16,1-3-1 0,-2 2-8 15,2-2-6-15,-3-1-1 0,0 0-15 0,0 0-3 16,0 0-16-16,3-12-3 0,-2 8-12 16,0-3-12-16,1 2-14 0,6-10-4 0,-2-2 9 15,2 2-11-15,1-1 10 0,2-1-4 0,-1 4-7 16,3 4 10-16,1 0 7 0,-1 3 0 16,1 4 3-16,-3-1 16 0,-11 3-1 0,12 0 8 15,15 12 10-15,-14-3-6 0,-1 2 18 0,-1 0-8 16,-1 5-1-16,-1 0 4 0,-1 1 12 15,-2-2-1-15,-1-2 6 0,-1-2-3 0,-1-1-13 16,1-2 0-16,-2-2 5 0,1-1-2 0,-2-1 0 16,1-1 0-16,-1 0 11 0,1 0 8 15,1-1-15-15,-1-2 9 0,2 0-17 0,-4 0 7 16,10 0-13-16,15-12 15 0,-8 5-14 16,1-7-5-16,2 1-2 0,2 1 5 0,-4 1-10 0,2-3-5 15,1 0-13-15,-2-1-4 0,0 5 7 16,-2-3 4-16,-2 0-3 0,-2 0-5 0,-1 2-5 15,-3-1-12-15,-1 0 17 0,-2 4-3 0,-4-2-8 16,0 3 11-16,-2 3 0 0,0 4-12 16,0 0 15-16,0-8 0 0,-12 0 13 0,7 7-18 15,-1 2 16-15,-10 4 0 0,0 1 16 0,-1 3 1 16,2 4 13-16,-1 3 5 0,2 1-6 16,1 3 22-16,3 1-9 0,1 1-2 15,4 2 6-15,4-2-3 0,1-11 5 0,0 4 7 16,14 17-22-16,-4-17-1 0,4-1 13 0,1-1-5 15,4-6-21-15,3 2 0 0,1-9-36 16,-9 0-31-16,4 0-38 0,29-10 9 16,-22 4-139-16,-4-3-44 0,0 1-66 0,6-2 30 15,-3-2-248-15,3 4 39 0,-3 0 44 0,0-2 36 16,1 4 33-16,5 2 13 0,3-2 24 16,-3 3 42-16,5 0 11 0,2 1 15 0,4-3 23 15</inkml:trace>
  <inkml:trace contextRef="#ctx0" brushRef="#br0" timeOffset="142804.68">26202 7981 394 0,'-2'-2'488'16,"1"0"-94"-16,-1-1-58 0,1 6 21 0,-1-2-31 15,0 4-10-15,-1 12 0 0,1 4-22 0,2-7-9 16,0 5-7-16,0 8-14 0,11 32-31 15,-5-23-20-15,3 1-3 0,-3 0-12 0,1-1-42 16,-1-2-13-16,-1-2-5 0,4-3-32 16,-4 0-37-16,0-7-42 0,-3-3-21 0,0-9-26 15,-2-3-72-15,0-7 8 0,0 0-163 0,-1 0-56 16,0-4 30-16,-4-9-246 0,3-3 33 16,-2-2 36-16,4 7 29 0,0-7 25 0,0-2 25 15,-10-26 8-15,5 21 35 0,1 3 32 16,0-5 8-16</inkml:trace>
  <inkml:trace contextRef="#ctx0" brushRef="#br0" timeOffset="143082.92">26186 8071 997 0,'0'-7'435'0,"-1"1"-30"0,1 2-32 0,1-1-17 16,2 0-40-16,-1 0-10 0,9-5-15 16,-2 3-24-16,3-1-15 0,-1 2-9 0,6 4-28 15,-2-2-22-15,1 4-21 0,-7 0-5 16,19 9-13-16,-11-2-35 0,-3 4-4 0,2 4-21 15,-5-1 6-15,0 6-20 0,-3-3-14 16,-4 0-7-16,-4 2 4 0,1-1-6 0,-1-10-1 16,0 3-22-16,-18 16 14 0,8-15-34 15,-2 0-9-15,-2-3-29 0,0-6-22 0,-2 1-32 16,-2 0-60-16,2 0 14 0,1-4-79 16,3 2-48-16,3-2-66 0,-2 0 27 0,1 0-268 15,-3-13 48-15,8 9 67 0,4 0 14 16,-1-1 54-16,3 0-5 0,2-2 51 0,6-4 17 15,3-3-4-15,7 2 41 0,2-2 7 0</inkml:trace>
  <inkml:trace contextRef="#ctx0" brushRef="#br0" timeOffset="143515.07">26421 8061 560 0,'5'-3'410'0,"-2"1"-26"0,-1 0-52 0,0 0 28 16,0 0-28-16,1 1-7 0,-1 1-20 0,-1-2-15 15,1 1-26-15,0 0-41 0,0 1-23 16,1 2-8-16,1 0-5 0,7 7-10 0,0 2-14 15,3 2-18-15,-2 0 0 0,1 3-33 0,2-2 8 16,-3 0-36-16,0 0 3 0,-1-2-5 16,-3 1-13-16,2-2-2 0,-5-1-12 0,0-3-10 15,-2-2-8-15,-1 1-6 0,0-4 9 16,0 2-8-16,-1-2 21 0,0-1-27 0,-1-1 14 16,0 0-27-16,-2 0 10 0,0-1-22 15,1-3-2-15,0 0-3 0,-1-2-7 0,2-1-9 16,4-10-7-16,-4 8 8 0,8-16 6 15,-1 8-9-15,-1-3 15 0,4 7 3 0,1 5 0 16,-3-5-3-16,3 3-4 0,2-1 20 0,-3 8-3 16,0-1-4-16,0 3 9 0,-3 0 8 15,1 1-10-15,12 13 13 0,-9 0 8 0,1-1 4 16,-3 5 9-16,1 1-13 0,-3 1 12 16,0 0-18-16,-2 0 3 0,-1-2-11 0,-1-5 4 15,1 3-12-15,-1-5-13 0,-1-3-5 0,0-3-5 16,-2-1-33-16,3-3-27 0,-3 0-58 0,0 0 14 15,0 0-116-15,5-12-65 0,-4 5-51 16,4-14 31-16,-4 0-227 0,3-1 45 0,-4 9 37 16,0-5 31-16,0-4 37 0,0-2 33 0,0-2 32 15,0 1 3-15,0 1 40 0,0 4 1 16,0-1 22-16</inkml:trace>
  <inkml:trace contextRef="#ctx0" brushRef="#br0" timeOffset="143648.42">26803 7899 664 0,'-5'-2'405'0,"-1"-1"-56"0,-1 2-6 0,1-2-46 16,-1 3-28-16,1-1 0 0,-2 1-42 15,2 1-48-15,6-1-18 0,0 0 13 0,-10 0-18 16,2 0-96-16,8 0-49 0,-8 0-74 16,-3 9-93-16,9-6 15 0,3 0-286 15,0-1-7-15,1 2 62 0,10 5 22 0,0-1 25 16,2-1 1-16,2 0 59 0,0-1-17 16</inkml:trace>
  <inkml:trace contextRef="#ctx0" brushRef="#br0" timeOffset="144197.38">26885 8015 529 0,'4'14'428'0,"2"2"-40"0,-1 0-52 0,0 2 33 16,-2-1-23-16,4 1-11 16,-3 0-34-16,1 1-24 0,0 0-12 0,-1-4-41 0,0 1-9 15,2-6-23-15,-4 0-27 0,1-3-9 0,-1 0-7 16,-2-3-16-16,0 0 2 0,1-2-11 16,0-1-1-16,-1 0-8 0,2-1-6 0,-2 0-29 15,0 0 0-15,0 0-12 0,1-12-7 0,0 8-14 16,0-3-18-16,-1 0-26 0,4-11-3 15,2 0-4-15,0-1-4 0,1 2 6 0,0-2-8 16,1 4 3-16,1 2-6 0,2 3-1 0,-1 1-3 16,-1 4 10-16,0 4-16 0,-3 0 19 0,-6 1-1 15,8 0-9-15,5 0 2 0,14 18 17 16,-12-10 3-16,1 8 8 0,-1 0 2 0,0 2 6 16,-2-1 1-16,-3 0-8 0,-1 0 2 0,-3-2 3 15,0-1 5-15,0-4-15 0,-5-2 12 16,1-1-9-16,-1-3 22 0,-1-1-7 15,0-3 4-15,0 0-14 0,-3 1 8 0,3-2-22 16,-2-2 19-16,0 0-1 0,1-3-6 16,1 1-7-16,0-3 0 0,-2-9-7 0,2 9-20 15,0-6-5-15,0-3 18 0,0 1 1 0,11-16-18 16,-5 17 13-16,1 3-2 0,1-2-1 16,-1 5 5-16,1 2 0 0,4 1-7 0,-3 2 3 15,1 1 7-15,-1 0 1 0,0 3-12 0,-9 0 10 16,13 0-3-16,15 14 6 0,-15-3 7 15,2 3 5-15,-3 4 18 0,0-1-17 16,-1 0 1-16,-3 2 14 0,-2 1-2 0,-2-5-19 16,-1 1 3-16,-3-4-5 0,0-12-34 0,0 8-12 15,0-2-34-15,0-6-53 0,-10 12 13 16,7-12-155-16,2 0-65 0,-1-3 29 0,0 2-253 16,3-4 58-16,-2 2 40 0,3-3 22 15,4-9 49-15,2-1 11 0,1-3 16 16,1 0 41-16,-1 0 11 0,-4 0 34 0,1 5 16 15</inkml:trace>
  <inkml:trace contextRef="#ctx0" brushRef="#br0" timeOffset="144379.52">27483 8053 692 0,'2'-2'372'0,"-1"3"-45"15,1 0 1-15,0-1-42 0,0 1 55 16,-1 2-11-16,3 1-6 0,3 10-14 0,1 4-5 16,2 1-45-16,-1 1-7 0,-2-1-43 15,-1 0-22-15,0-2-22 0,-3-2-23 0,0-3-35 16,0-3-34-16,-1-4-29 0,0 0-55 15,-1-3 2-15,-1-2-156 0,0 0-99 0,0 0 23 16,0 0-259-16,7-14-5 0,-5 8 64 16,2-7 20-16,0-7 27 0,2 1 30 0,-3-6 31 15,-2 1 19-15,-1 0-1 0,0 2 51 0</inkml:trace>
  <inkml:trace contextRef="#ctx0" brushRef="#br0" timeOffset="144468.74">27500 7905 513 0,'-3'-2'155'16,"1"-2"-291"-16,-1 2-124 0</inkml:trace>
  <inkml:trace contextRef="#ctx0" brushRef="#br0" timeOffset="144745.51">27702 7875 397 0,'4'1'437'0,"-1"1"-83"0,1 2 65 15,0-1-25-15,3 11-21 0,-2 1-23 16,-1 2 10-16,1 3-32 0,2 1-8 0,-2 5-10 16,-1 3-14-16,1-4-22 0,1 2-30 0,0 1 17 15,-1 1-28-15,0 0-51 0,0-2-20 0,-1-3 10 16,1-1-35-16,0-2 3 0,0-5-29 16,-1-6-10-16,1 1-11 0,-1-5-55 0,2-3-39 15,-1-2-30-15,-5-1-68 0,0 0-64 16,8 0 17-16,11-17-168 0,-5 4 28 0,-4-2-276 15,0 0 1-15,-1 0 55 0,0-1 20 0,-2-1 62 16,-3 3 21-16,-2 6 19 0,-2-6 41 16,0 14 24-16,0-10 22 0,0 2-2 0,-15-4 53 15</inkml:trace>
  <inkml:trace contextRef="#ctx0" brushRef="#br0" timeOffset="145032.76">27776 8079 986 0,'-3'0'397'0,"0"0"6"16,3-1-44-16,0 1-11 0,1 0-32 15,3 0-20-15,1 0-37 0,1-4-14 16,1 3-29-16,10-3-17 0,0-1-31 0,1 2-15 16,-1-1-14-16,2 1-18 0,-1 0-9 0,-4 1-1 15,-1 0-19-15,-4 1-14 0,3 0-2 0,-12 1-16 16,7 0-12-16,1 0 6 0,-2 0-10 16,16 13-3-16,-8-6-11 0,-4 2 0 15,0 3 2-15,-1-3 2 0,-2 6 8 0,2 1-1 16,-2 1-9-16,-1 0-3 0,-1 1 2 15,-2-1 0-15,1-6-4 0,0-3-37 16,-2 1-18-16,-1-4-29 0,1-2-32 0,-1-1 9 0,2 0-140 16,-1-2-68-16,-2 0 27 0,0 0-301 15,0 0 62-15,9-11 37 0,-6 5 29 0,0-1 38 16,1-5 33-16,-4-8 30 0,5 1-3 0,-4-1 33 16,-1 9 7-16,0-6 27 0</inkml:trace>
  <inkml:trace contextRef="#ctx0" brushRef="#br0" timeOffset="145163.61">28100 7985 646 0,'-5'-8'423'0,"0"3"-64"0,0 2-46 0,0-3 22 16,1 3-39-16,-10-4-58 0,5 3-3 0,2 0-32 16,-1-1-44-16,1 3-20 0,4 2-117 0,-2-1-61 15,2 0-67-15,3 0 10 0,3 2-321 16,-1 1 19-16,2 0-1 0,2-2 58 0,-1 3 20 16,14 5 8-16,0-2-15 0,0 0 25 15</inkml:trace>
  <inkml:trace contextRef="#ctx0" brushRef="#br0" timeOffset="145434.33">28170 7990 551 0,'3'2'392'0,"-1"0"4"0,0 3-52 16,0-1 18-16,0 0 0 0,4 11-3 16,-1 2-12-16,-1 1-20 0,0 3-27 0,1 2 0 15,1-2-54-15,3 3 4 0,-2 0-5 16,1-4-44-16,2 1-12 0,0-6-19 0,-2-1-16 16,0-1-21-16,1-3 17 0,-1-4-16 0,0-1-14 15,-1-4-12-15,2-1-11 0,-9 0-8 16,7 0-8-16,19-11-10 0,-13 4-7 0,3-5-5 15,-4 0-7-15,-1 0-5 0,-1-4-34 16,-1 0-11-16,0 3 3 0,-1-10-17 0,-5 6-10 16,1 0-25-16,-2 0-22 0,-2 10-15 0,0-2-28 15,0-2-44-15,0 4 16 0,0 0-178 0,-11-7-67 16,7 9 34-16,2 0-227 0,0 3 64 16,1-1 43-16,1 3 38 0,0 0-21 0,0 0 93 15,13-4 6-15,5 11 30 0,1 0 13 16,1 0 20-16,-1 1 24 0</inkml:trace>
  <inkml:trace contextRef="#ctx0" brushRef="#br0" timeOffset="145798.3">28582 8144 702 0,'2'5'397'15,"-1"0"-63"-15,0 0 55 0,0-1-33 0,1 1-1 16,2-1-21-16,-1-2-34 0,3 2-22 16,-1-3-29-16,3 1-30 0,-2-1-34 0,3-1-3 15,0 0-26-15,5 0-15 0,18-17-2 0,-15 10-16 16,0-2-20-16,-5-1-3 0,-1-5-11 15,-3 1-28-15,-2 5-1 0,-4 1 2 16,-2 1-25-16,0 7-2 0,0 0 2 0,-13-12-10 16,7 12-9-16,-11 4 17 0,8-4-3 0,-17 12 0 15,6 1 23-15,4 1-2 0,1 1 10 16,4 4-3-16,2 2 3 0,1-1 28 0,4-1-31 16,2 2 8-16,2-13 13 0,0 6-14 0,0 1 8 15,16 13-16-15,-6-17-5 0,2 1-6 16,5-7 12-16,-5-2-9 0,6 0-1 0,3-3-13 15,-12 0-20-15,5 0-7 0,2 0-44 0,20-13-19 16,-16 6-16-16,-2-1-32 0,-1-2-25 0,-3 0-25 16,1 3 14-16,-3 0-106 0,-1-2-60 15,-7 2-25-15,2-1 29 0,-4 2-250 0,1-1 37 16,-3 3 10-16,0-1 76 0,0 5 26 16,0 0 47-16,0-9-3 0,0-3 27 0,-12-13 1 15,11 8 6-15,1-5 45 0</inkml:trace>
  <inkml:trace contextRef="#ctx0" brushRef="#br0" timeOffset="147768.69">29702 8044 290 0,'-15'0'353'0,"15"0"-39"0,-13 0-44 15,-6 24 10-15,13-23-25 0,1 2 10 16,0-1-48-16,-1-1 3 0,3 2-15 16,-1-2-28-16,4-1-19 0,0 0 44 0,0 0-33 15,-6 0 10-15,6 0 5 0,0 0-21 16,-7 0-6-16,7 0-14 0,-7 8-4 0,10-7-16 16,3-1-12-16,-1 2-3 0,7 5-22 15,4 0-1-15,0 4-11 0,2 0-6 0,-2 2-1 16,4-1-14-16,-5 2-11 0,-1 2 10 0,2 0-16 15,0 0 0-15,-4-1-10 0,-1 0 8 16,-2-1-16-16,-1-1 9 0,-4-3-11 0,0-1 4 16,-1-5 7-16,-2 2 5 0,-1-2 13 0,0-4-11 15,0 0 6-15,0 0-1 0,0 0-2 16,-12 3-15-16,6-5 3 0,3-1 7 0,-3-1-9 16,-3-4-6-16,-1-4 4 0,4 3-14 0,-1-5 12 15,5 3-9-15,2 11 1 0,0-12-5 16,13-17-2-16,-5 13 0 0,3 0-1 0,-2 5 3 15,3-2-16-15,2 3 3 0,-1-2 9 16,3 6-7-16,-1-5-2 0,2 2 0 0,3 1 7 16,-2 5 3-16,1-1-1 0,-2 2-15 15,-3 0 14-15,-2 1-6 0,-2 1-8 0,-10 0 9 16,20 12-4-16,-12-1 5 0,0-1-8 16,-1 5 3-16,-3 0 9 0,0 4-1 0,0-4-4 15,2 0 17-15,-3 2-13 0,1-1 9 0,0-6 2 16,-2-3 8-16,2 0-16 0,-1 0 9 15,1-1 15-15,0-4-5 0,1 1 3 0,0 0-12 16,0-1 17-16,1-2-14 0,-6 0-2 0,14 0 8 16,-1 0 1-16,14-10-8 0,-12 2-2 0,0-1-14 15,-3-3 1-15,2 0 2 0,-5-2 1 16,5-1 4-16,-7 1 8 0,-1 3-22 0,-4 0 14 16,-2 11-16-16,0-9-5 0,0-3 20 15,-24-9 1-15,10 13-9 0,-4 2-9 0,-4 1-9 16,0 2-14-16,-1 3-5 0,0 0-12 0,0 0-20 15,12 0-16-15,-3 0 7 0,-1 0-84 16,4 0-63-16,0 0-37 0,4 0 25 0,7 0-239 16,0 0-28-16,-9 7 23 0,12-7 51 0,5 1 19 15,11 3 25-15,8 1 28 0,2-1 24 16,2 0 30-16,3-3 14 0,-3 3-1 0</inkml:trace>
  <inkml:trace contextRef="#ctx0" brushRef="#br0" timeOffset="148156.24">30435 8095 897 0,'-5'0'366'0,"1"0"-52"0,-1 1-40 16,1 1-34-16,-1 2 64 0,-8 5-20 0,4 2-26 15,0-1-30-15,1 3-12 0,2 2-9 0,2 2-13 16,2-6-21-16,2-11-6 0,0 11-12 15,0-2-6-15,14 11-6 0,-5-8 3 0,3-4-22 16,0 1-4-16,-3-5-5 0,2-3-30 16,0 0 5-16,-11-1-22 0,16 0 12 0,2 0-26 15,22-13-7-15,-21 8-8 0,3-5-15 0,-4 1 0 16,-2-1 4-16,-3-2-18 0,1-2 10 16,-3 2-13-16,-2-3-3 0,-1 1 6 0,-2 1 2 15,-4-4-13-15,-2 17 8 0,0-9-4 0,0 1-2 16,-16-5 3-16,7 11-12 0,-7-3 17 15,-4 4-14-15,8 1 7 0,-7 0-6 0,-2 0-35 16,-3 0-40-16,-19 14 7 0,25-11-107 16,2 2-63-16,4-1-92 0,6-4 30 0,1 1-218 15,4 1 30-15,0-2 19 0,4 0 64 16,3 0 36-16,15 0 27 0,-11 0 24 0,11 0 15 16,6 0-5-16,2 0-18 0</inkml:trace>
  <inkml:trace contextRef="#ctx0" brushRef="#br0" timeOffset="148472.58">30774 7907 889 0,'0'-3'376'0,"0"-2"-26"0,0 3-36 16,0-1-46-16,0 0-30 0,1 3-30 16,0 2-23-16,2 2 74 0,-3 1-10 0,6 9-5 15,-4 6-12-15,1 1 10 0,-1 2-12 16,0 3 0-16,1 0-21 0,-1 2 8 0,0-2-12 15,1-1-25-15,1 0-19 0,0-2-13 16,1-4-12-16,1 0 6 0,-2-2-25 0,2-5-5 16,3 0-22-16,2-3-10 0,5 1-18 15,4-6 5-15,-2 0-26 0,4-1-13 0,-1-2-32 16,-1-1-17-16,0 1-33 0,-11-1-32 16,5 0-14-16,15-13 11 0,-12 8-149 0,-5-5-47 15,-3 1-90-15,0-1 33 0,1-2-230 16,0 2 71-16,-8-3 12 0,1 3 57 0,-1 2 40 15,-2 8 8-15,0-9 28 0,0 9 29 16,-15-22 50-16,1 13 2 0,0-1-1 0</inkml:trace>
  <inkml:trace contextRef="#ctx0" brushRef="#br0" timeOffset="148639.53">30785 8089 1088 0,'-4'-1'455'0,"0"1"-40"16,1 0-34-16,1 1-56 0,0-2-22 0,0 0-50 15,4-1-36-15,0-1-40 0,1 0-51 16,10-5-10-16,5 1-116 0,-3-1-77 0,3 1-82 16,5-3 14-16,8 6-317 0,1 1 14 0,6-1 70 15,4 1 36-15,-21 3-4 0,12 0 35 16,5 0 11-16,3 0 10 0</inkml:trace>
  <inkml:trace contextRef="#ctx0" brushRef="#br0" timeOffset="148978.95">31628 8079 1023 0,'0'2'388'0,"2"-1"-8"0,-2 3 1 15,0 0-16-15,0 1-23 0,0 2-5 0,-2 13-34 16,2-11 11-16,0 6-25 0,0 2-47 0,11 19-11 16,-1-18-21-16,0 0-3 0,2 0 1 0,4-2-28 15,-1-3-35-15,5-4-15 0,1-2-9 16,-1-2 4-16,4-1-30 0,-12-4-13 0,6 0-3 15,27-10-7-15,-21 4-14 0,1-3-10 0,-4-3-11 16,1-1-22-16,-2-1 6 0,-2-3-16 16,-5 2-15-16,1-6 13 0,-5 4-16 0,-5 0 18 15,-2 4-1-15,-2 3-19 0,-12-12 3 16,1 7-2-16,-6 7-12 0,-5-2 5 0,-1-2-25 16,-1 7-14-16,-1 0-26 0,0 0-15 15,0 5-30-15,15 0 12 0,-7 0-130 0,2 0-62 16,-1 0 28-16,1 0-272 0,6 0 16 0,9 0 48 15,-8-1 41-15,13 4 29 0,17 2 32 16,3 5 2-16,4-3 39 0,3-1 49 0,2 0 5 16,3-3-22-16</inkml:trace>
  <inkml:trace contextRef="#ctx0" brushRef="#br0" timeOffset="149289.3">32264 8056 219 0,'23'-12'449'0,"-1"-1"-54"0,3 2-57 0,-7-6-42 15,-3 4 35-15,-3 1-38 0,-3-1-15 0,-5 5-13 16,-4 0-7-16,0 8-27 0,0 0-12 15,0 0-20-15,-15-11 0 0,7 13-22 0,2-2-21 16,-9 11 0-16,-1-1-6 0,0 3 0 16,0 3-21-16,1 4-8 0,1-1 3 0,5 2-15 15,-1 2-26-15,2 1 5 0,3 5-5 16,1-2-22-16,0 2-1 0,4-14-6 0,0 9 7 16,0 5 6-16,0 2-6 0,15 37-17 0,-11-33 20 15,1 1 0-15,-2-3-27 0,-3-3 12 0,0-14-7 16,0 7-25-16,0 2 23 0,0 0-20 15,-15 23 17-15,5-30-34 0,1-4-16 16,-5-5-27-16,-1-1-28 0,-3-3-11 0,-1-4-46 16,0 2 11-16,7-3-129 0,-24-17-85 0,13 9 29 15,4-3-284-15,0-8 84 0,2-1-11 16,1 2 88-16,3-4 30 0,3-1 12 0,3 2 33 16,-1 3-7-16,1-1 68 0,2 5 15 0,3 2 5 15</inkml:trace>
  <inkml:trace contextRef="#ctx0" brushRef="#br0" timeOffset="149491.34">31974 8397 1354 0,'7'1'508'0,"2"-1"-57"15,12 0-20-15,-9 0-41 0,4 0-3 16,29 12-61-16,-18-8-14 0,1 2-53 0,-1-4-20 16,2 0-8-16,2 1-42 0,-15-3-18 0,4 0-37 15,7 0-55-15,-3 0-41 0,3 0-43 16,-2 0-73-16,35-17 7 0,-43 9-187 0,8-6 24 15,-4 7-325-15,-2-4 72 0,-17 2 12 0,2 0 31 16,-2 2 31-16,-2 7 30 0,0-9 58 16,-11-12-41-16,2 10 47 0,7 1 36 0,-7 2 40 15</inkml:trace>
  <inkml:trace contextRef="#ctx0" brushRef="#br0" timeOffset="150795.08">2072 8970 736 0,'0'-15'362'15,"0"15"-12"-15,0-13-42 0,-24-4-6 16,21 13 2-16,-1 1-32 0,2 0-31 0,0 3-49 16,0-2-9-16,-1 2-10 0,3 5-13 15,0 0 18-15,-2 19 10 0,2 0-15 0,0-9-10 16,0 9 0-16,0 5-10 0,0 0-20 15,0 2-12-15,0-1-20 0,10 34 0 0,-9-34-6 16,-1-4-8-16,0-1-14 0,2-6-40 16,-2-5-27-16,0-2-26 0,0-4-63 0,0-1 10 15,0-7-95-15,0 0-63 0,-2 5 22 16,2-6-289-16,0-3-4 0,0-1 45 0,-1 0 28 0,1-1 24 16,0-2 25-16,-1 1 42 0,1-1 2 15,0-5 43-15,-9-17-23 0</inkml:trace>
  <inkml:trace contextRef="#ctx0" brushRef="#br0" timeOffset="151116.43">1973 8925 1067 0,'0'-6'385'0,"0"2"-51"16,0 1 76-16,0-1-32 0,0 0-29 16,0 1-36-16,0 0-41 0,0-1-19 0,2 1-39 15,1-2-24-15,9-6-13 0,3 0-32 16,4 1-4-16,2 1-23 0,2 4-4 0,3 1-9 15,-2 4-15-15,-12 0-14 0,5 0-6 0,26 10-11 16,-24-1 6-16,-3 1-8 0,0 3-15 16,-5 1 7-16,0 2-13 0,-2 1 2 0,-2 0-8 15,-4-7 0-15,-2 2-4 0,-1 8 9 0,0-12-13 16,0 3 5-16,-17 17-13 0,7-13-21 16,-2-3-2-16,-2 0-26 0,-2 0-8 0,-3-7-6 15,1 7-60-15,1-7 12 0,1 0-73 0,1-3-35 16,15-2-36-16,-11 0-62 0,1 0 32 15,-1-12-224-15,8 6 33 0,2 0 44 0,1 1 26 16,2 0 9-16,0-2 38 0,7-7 15 0,3 1 30 16,0-2 13-16,2 4 9 0</inkml:trace>
  <inkml:trace contextRef="#ctx0" brushRef="#br0" timeOffset="151551.59">2364 8853 855 0,'2'-1'348'15,"-1"-1"-1"-15,1 2-37 0,-2-1-39 16,4-1-34-16,-3 2-26 0,1 1 49 0,0 0-28 16,0 2-14-16,0 1-9 0,2 0-35 15,6 10-13-15,-2 1 3 0,4-1-28 0,0 2 4 16,0 0-3-16,2-2-17 0,-1 0-11 16,-1-1-14-16,0-1 2 0,-1 0-10 0,-2-2-4 15,-3-1-10-15,-1-4-8 0,-3-2 1 16,2 1-2-16,-2-1-9 0,0-1 18 15,-1 1 3-15,-1-3-11 0,-2 0-19 0,1 0-6 16,-2-3 9-16,0 3-4 0,3-4-16 0,-3 0-6 16,0 0-6-16,-2-10-23 0,1-2-8 0,2 0 3 15,2 9-13-15,0-3 12 0,0 0-21 16,0-5 3-16,12-13 10 0,-7 14 9 0,4 2-2 16,0 1-12-16,-2 2 10 0,1 4-7 0,-1 1 7 15,2 1-9-15,-9 3 21 0,7 0 2 0,16 15 9 16,-9-6 10-16,0 3-7 0,-4 2 4 15,2 4-7-15,-2-3 1 0,-1 1 6 0,-3-1-2 16,1-1-4-16,-1-4-12 0,-2-3-9 16,0 0-27-16,-2-4-16 0,1 2 7 0,-1-2-96 15,0-1-54-15,-2-2-54 0,0 0 22 0,0-2-270 16,0 1-5-16,-2-1 64 0,2-1 16 16,-2-1 30-16,0 1 7 0,0 0 39 0,1 0 28 15,-1-1 9-15,-5-8 15 0,4 5 28 0</inkml:trace>
  <inkml:trace contextRef="#ctx0" brushRef="#br0" timeOffset="151699.98">2632 8690 439 0,'-8'-14'371'0,"3"3"-79"16,2 5-31-16,1 0-42 0,1 3-1 0,-2 0-51 16,2 3-22-16,-1 2-23 0,1-1-47 0,0 2-54 15,0 1-58-15,0 0 2 0,-1-1-264 16,2 4-39-16,0 0 13 0,2-2 26 0,-1 2 8 15,-1-1 28-15</inkml:trace>
  <inkml:trace contextRef="#ctx0" brushRef="#br0" timeOffset="152537.21">2861 8839 209 0,'3'1'493'0,"-2"2"-81"15,0-2-98-15,0 0-4 0,2 1-40 16,-1 1 25-16,1 1-11 0,0-1-27 0,5 9-32 16,1-2 6-16,-1 3-26 0,-1-5-2 0,1 4-14 15,0-1-20-15,-1-2-12 0,-2-2-12 0,-2-2-2 16,-1 0-26-16,2 0-14 0,-3-1 1 16,1-1-11-16,0-3 3 0,0 3 0 15,-2-1-4-15,1 0 3 0,0 0-13 0,-1-2 1 16,-1 0-21-16,-1 0 18 0,1 1-29 0,-2-2 12 15,1-1-18-15,-2 0 4 0,1 0-20 16,0-3 9-16,0 1-24 0,-4-12-4 0,2 4-24 16,1 3 4-16,2 1-13 0,2 8-1 15,0-7 3-15,0 1-19 0,0 6 9 0,19-21 14 16,-7 14-1-16,3 3-8 0,-3 1 12 0,1 2-4 16,-1 1 5-16,-2 0 0 0,4 0 5 15,19 17 4-15,-16-9 0 0,1 4 18 0,-4 0 5 16,0-2-7-16,-2 3 2 0,-3-2 8 0,3 2-7 15,-4-2 11-15,-3-5 0 0,0 1 0 16,-1-3-12-16,-2 1 16 0,0-2 3 0,1-1 0 16,-1 1-1-16,-1-2 0 0,-1-1 2 15,0 0-6-15,-2 3 11 0,0-6-1 16,0 1-8-16,0-1 3 0,0-1-8 16,1-2 2-16,-1-2-18 0,1 1-4 0,1-1-11 15,0 1-2-15,0-3-6 0,0-1-10 0,18-10 3 16,-11 12 8-16,-1 3-15 0,2 2 12 0,0 1-5 15,0 2 4-15,-1-2 0 0,1 3-6 16,-8 0 10-16,13 0 4 0,15 15 5 0,-16-6 4 16,4-1 0-16,0 3 6 0,-3 0-10 15,0 0-4-15,1 1 9 0,0-1 7 0,-1-1-12 16,-2-6 19-16,2 5-8 0,0-3-2 0,-1 1 1 16,0-7 14-16,-1 2-9 0,0 0 7 15,-1-1-15-15,-10-1 17 0,9 0-19 0,0 0 5 16,4 0-5-16,1 0 2 0,18-16-7 15,-18 7-3-15,-3 0-20 0,0-3-8 0,-2-1 4 16,-1-1-5-16,-2 1-1 0,-4 2 14 0,1 4 7 16,0-1-10-16,-3 4 6 0,0 4-7 0,0 0-5 15,0 0 19-15,-11-13-1 0,7 13 1 16,-1 0 11-16,0 3 8 0,0-2-6 0,-7 10 9 16,5-5-3-16,-1 6 2 0,0-5 16 15,5 3-3-15,2-2-7 0,-3 11 11 0,4-4-14 16,-1-5 3-16,1-10-4 0,0 9 16 0,0 0-25 15,0-2 2-15,0-7-13 0,11 16-25 16,-5-11-15-16,0-4-50 0,11 3-10 0,2-4 9 16,-9 0-148-16,9 0-56 0,28-20 26 15,-19 14-287-15,6-4 60 0,-1 2 39 0,1-3 41 16,4 3 28-16,1 1 31 0,3-3 18 16,0 2 36-16,-1 1 44 0,5 3-8 0,1-1 27 15</inkml:trace>
  <inkml:trace contextRef="#ctx0" brushRef="#br0" timeOffset="153164.86">4566 8875 1071 0,'2'3'449'0,"8"10"-31"15,-4-3-35-15,1 7-22 0,3-3-30 16,-3-2-24-16,1 7-24 0,0 1-32 0,1-1-14 15,-2 3-34-15,-1-7-25 0,1 2-6 0,1-4-11 16,-4 0-29-16,-1-5 4 0,0-1-25 16,0-3-4-16,-1 2-20 0,0-2 9 0,-1-4-1 15,-1 3-26-15,0-2-9 0,0-1-3 0,0 0 2 16,-1-1-20-16,0-2-18 0,1-1 3 16,0-2-27-16,-1-1-3 0,1 0-11 0,-1-11-13 0,1 7-4 15,0-3-11-15,0-2-5 0,0 0 14 16,17-13-19-16,-9 15 9 0,2 6 4 15,2-2-5-15,-2 6 18 0,2-4 3 0,-4 8 4 16,3 0 6-16,20 10 11 0,-13-1 21 16,-2 1-1-16,2 3 6 0,-3-1 13 0,1 2 0 15,-1 0-7-15,-1 0 13 0,-2-3-4 0,-4 0 0 16,0-5-13-16,-2 0 7 0,-2-2 6 16,0 1-2-16,-2-3 18 0,0 0-3 0,0-2 2 15,-2 3 2-15,0-3-7 0,0 0-15 16,0-5-5-16,-1 3-3 0,0-3 3 0,0 1 12 15,0-4-20-15,-2-7 10 0,3 8-9 0,-4-17-15 16,4 6-5-16,0 9-2 0,0-3-18 16,0-1 14-16,16-13-6 0,-7 15 3 15,1 0-10-15,1 2 11 0,2 2-8 0,-2 2 10 16,-1 4-3-16,2-1 2 0,-4 2 2 16,20 10 11-16,-10 2-6 0,-1 2 15 15,2 0-6-15,-4 0 19 0,2 1-6 0,-3 1-13 16,0 0-2-16,-4 1 14 0,-1-4-13 0,1-1 14 15,-4 2-19-15,-1-7-31 0,-3 1-15 16,-1-4-43-16,-1 1-24 0,0-2 11 0,0-3-135 16,0 0-36-16,0 0-79 0,-11 2 31 0,9-2-237 15,-1-2 53-15,1 2 26 0,1-3 36 16,2 1 45-16,-1 0 21 0,4-3 27 0,8-3 12 16,4-4 35-16,-1 2 0 0,4 1 17 15</inkml:trace>
  <inkml:trace contextRef="#ctx0" brushRef="#br0" timeOffset="153480.7">5379 8935 589 0,'0'-2'340'0,"1"1"-41"0,-1 1-12 16,-2-2 25-16,1 5-41 0,-1 1 15 15,0 3-7-15,1-2-7 0,-2 14-21 0,1-1-6 16,2 3-15-16,0 1-3 0,0-12-9 0,0 7-16 16,14 20-20-16,-3-19-14 0,0-1 17 0,2-2-25 15,3-1-4-15,-2-9-32 0,1 2 3 16,2 0-28-16,0-4-10 0,-1-2 7 0,-16-1-15 15,12 0-5-15,17-13-36 0,-15 3-7 0,2-3-6 16,-3 0-32-16,-1-4 6 0,-2 0-9 16,-2-1-4-16,-1-1-11 0,-2 1-11 0,-3 0 6 15,-2 1 4-15,0 8-16 0,0-3 15 0,-20-11-20 16,9 11 6-16,-5 5-8 0,-2 2-15 0,-2 2 10 16,-2 2-22-16,10 1 7 0,-5 0-42 15,-1 0-26-15,-23 9-40 0,23-4-29 0,1-3-47 16,8 3 28-16,-1-3-190 0,2 1-81 15,3-3 66-15,4 2 28 0,2-1 5 0,4 0 38 16,13 5 40-16,8-1-13 0,6-3 38 16,1 1-2-16</inkml:trace>
  <inkml:trace contextRef="#ctx0" brushRef="#br0" timeOffset="153801.55">6017 8997 726 0,'2'-4'332'0,"0"1"-23"0,0-1-19 0,-2-1-22 16,0 0-32-16,-1-1 46 0,-1 2-24 0,0-1-37 16,-1 0 0-16,-4-7-5 0,-2 5-31 0,1 5-19 15,1-3-20-15,0 2-19 0,-1 3-11 0,-1 0 5 16,2 0-5-16,-17 9-17 0,11-1-2 16,-2 2-2-16,4 2-10 0,2 3-9 0,-1 1-6 15,4 1-18-15,0 3 17 0,3-4-11 16,3-2-9-16,0-7 5 0,0 4-15 0,13 11 3 15,-3-12 1-15,-1-5-8 0,0-1-16 0,1-1-10 16,7-1-28-16,-17-2 0 0,12 0-29 16,3 0-1-16,16-17 5 0,-14 6-75 0,-4 1-24 15,3-5-24-15,-4-2-21 0,-1 1-26 0,-2-2-37 16,0-3 22-16,-3 1-185 0,0-2-43 0,-2-2 42 16,-2 0 23-16,-2 14 36 0,0-8 23 15,0-2 6-15,-12-19 23 0,8 20 25 0</inkml:trace>
  <inkml:trace contextRef="#ctx0" brushRef="#br0" timeOffset="154383.6">6029 8716 801 0,'-6'-6'287'16,"4"-2"-15"-16,-3 2 4 0,2 3 25 0,-1-1-37 16,2 2-8-16,-1 1-8 0,0-2-31 15,1 1-24-15,0 2-4 0,-1 0-2 0,2 2 1 16,-1 1-13-16,1 1-7 0,0 2-12 16,0 14 12-16,1-10-10 0,0 7-1 0,0 3-3 15,0 4 17-15,17 27-9 0,-9-22-21 0,2-2 3 16,2 4-19-16,0-2 3 0,4 1-17 0,-3-4-13 15,1 0-15-15,-1-4-1 0,2-2-3 16,1 1-3-16,-1-9-18 0,-1 3-15 16,1-6 14-16,0-4-25 0,-2-2-17 0,-13-3-6 15,15 0-28-15,15-12 5 0,-16 4-26 0,1-4 1 16,-1-2-13-16,-1-1-7 0,-2 1 14 16,-1-4-8-16,1 0-2 0,-3-1 7 15,-1 6 13-15,1 3 11 0,-4 3-8 0,-1 2-6 16,-1 0 10-16,0 2 8 0,-1 3 7 0,-1 0 12 15,-1 4-4-15,1 0 17 0,0 1-3 16,0 2 22-16,0 0-9 0,1 13 22 0,-1-13-20 16,0 8 5-16,0-3 16 0,14 16-3 0,-8-13 8 15,1-2-15-15,1-1-9 0,-1-3 18 0,1-4-6 16,-2 0-3-16,0 0-11 0,2-5 5 0,1 1-28 16,-9-1 4-16,12 0-31 0,18-9 8 15,-13 2-13-15,-2-2-19 0,-2-2-2 16,1-3-13-16,-2 2 12 0,2-5-5 0,-3 2-12 15,-2-1 9-15,-2-3 6 0,0 1 6 0,-3 5 7 16,0 2 5-16,0 3 5 0,-2 2 10 16,-1-1-14-16,0 6 15 0,-1 1 19 0,0 0 8 15,0 0 12-15,0 8 15 0,0-3-6 16,0 2 13-16,-1-2 2 0,2 2 7 0,3 10 0 16,-4-10 14-16,8 18-28 0,-2-11 16 0,2 0-20 15,-2-6 5-15,4 3-6 0,-3-5-12 16,2-1-23-16,1-2-44 0,-1-2-25 0,1-1-49 15,1 0 12-15,5 0-138 0,4 0-34 0,0 0 24 16,24-15-222-16,-22 9-76 0,-7-2 81 16,2 3 22-16,-4-2 41 0,-3-2 28 0,-4 1 24 15,-2-1 37-15,-3-1 20 0,-1 0-26 0,1-9 50 16</inkml:trace>
  <inkml:trace contextRef="#ctx0" brushRef="#br0" timeOffset="154876.03">6835 8675 758 0,'-1'3'351'0,"-2"0"14"0,0 2-46 0,1 2 4 16,0 10-23-16,0 6-24 0,1 0 11 15,1-9-12-15,0 8-13 0,0 4-17 16,12 30-17-16,-5-24-21 0,4-3-7 0,-2-1-31 16,1-3-5-16,3-1-18 0,0-1-27 0,1-2-10 15,2-4-22-15,1 0-15 0,1-6-20 16,1-1-26-16,0-5-17 0,0-3-20 0,2-2-3 15,-12 0-10-15,19-11-25 0,-9 1-13 16,-1-5 7-16,-1 1-44 0,-2-5 35 0,-1 1-28 16,-1-1-1-16,-3 1 28 0,-1 2 27 15,-2 4 4-15,-2 4 4 0,-2 1 3 0,-1 3 49 16,-1 4 21-16,-1 0 8 0,0 4 18 0,0 0 12 16,-2 2 6-16,-2 11 5 0,3-3 7 0,1-7-5 15,0 6-9-15,0 3 14 0,0 0 3 16,16 18-10-16,-9-18-11 0,2-3-7 0,3-2-11 15,-1-1-1-15,4-2 14 0,1-1-15 0,2-5-2 16,0 1-12-16,3-3-3 0,-12 0-8 0,5 0-27 16,15-12-14-16,-15 4-8 0,0-4-5 15,-4 0-8-15,1 1-18 0,-1-3-3 16,-4 0-8-16,-1-3 0 0,-3 4 4 0,-2 2 11 0,0 11-3 16,0-9 2-16,-16-11 4 0,3 13 0 15,0 5 15-15,0 0-5 0,13 2-24 16,-11 0-11-16,-5 0-23 0,1 0 9 0,1 0-79 15,1 0-56-15,2 0-65 0,1 0 25 0,1 0-204 16,1 0-32-16,8 0 24 0,-9 0 46 0,9 0 26 16,0 0 12-16,-8 1 12 0,14-3 40 15,3 2 22-15,15-5 54 0</inkml:trace>
  <inkml:trace contextRef="#ctx0" brushRef="#br0" timeOffset="155625.54">8388 8999 884 0,'1'20'399'15,"0"0"-57"-15,-1-9 50 0,0 4-25 0,11 21-20 16,-8-16-37-16,0-3-17 0,1 2-25 0,-1-4-33 16,1-3-12-16,-3-3-26 0,1-1-6 15,-1-3-8-15,0-1-20 0,1-1 11 0,-1-1 2 16,-1 1-8-16,1-4-33 0,-1 1-16 15,1-2-5-15,-1 0-31 0,0-3 6 0,0 0-17 16,-1-2-1-16,1 0-9 0,0-13-9 0,0 9-13 16,0-3-14-16,0-2-8 0,0-1 10 15,12-16-21-15,-8 18-10 0,-1 3 17 0,2 3-2 16,4-1-7-16,-2 2-6 0,0 3-16 16,2 3 20-16,-2 2 2 0,2 0-3 0,-2 0-13 15,5 0 14-15,18 14-1 0,-14-4-19 0,0 0 6 16,-1 0 5-16,-2 2-4 0,1 0 10 15,-2 2-7-15,-2-6 25 0,0 0-23 16,-4-1 11-16,0-5-3 0,-2 2 18 0,0-1-19 16,-2-1 24-16,0 0-2 0,-1-2 16 15,1 1-17-15,-2-1 11 0,0 0 8 0,0-3-23 16,-2 1 9-16,2-1-15 0,-1 1 13 16,1-5-12-16,0 3 0 0,1-3 12 15,3-11-22-15,-4 10 14 0,12-17-24 0,0 7 12 16,0 3-9-16,3 1 19 0,0-1-23 0,0 8 18 15,2 0-8-15,2 2 3 0,-2 2-18 16,-8 3 11-16,5 0 7 0,17 14-1 0,-12-4 9 16,-3 3-13-16,-1 3 4 0,-1 4 6 15,-2-1 8-15,3 2 11 0,-5 0-8 0,-1-2 0 16,-2-1-1-16,-2 0 3 0,-2-1 7 0,1-2-18 16,-1-3-34-16,-1-5 2 0,-2-7-33 15,0 0-37-15,0 7-26 0,-8 0-47 16,4-6 14-16,0-2-161 0,-2-2-74 0,-6-6 37 15,-4-3-244-15,2-2 55 0,-2 2 46 0,-1-7 32 16,-1 4 48-16,-2-4 15 0,1-1 25 0,-1 3-8 16,1-1 54-16,-2 0 32 0,0 3 20 15,-3-2-13-15</inkml:trace>
  <inkml:trace contextRef="#ctx0" brushRef="#br0" timeOffset="155909.79">8089 8871 283 0,'5'0'498'0,"0"0"-104"0,-1 1 21 15,0 1-45-15,0 0-43 0,1 1-41 0,0 1-34 16,0-1-13-16,0-3-39 0,7 11-31 0,-3-4-21 16,-1-1-44-16,-2-1-11 0,1-1-102 0,-1-3-81 15,1 2-93-15,-1 1 17 0,11-1-282 16,-4-3 33-16,4 3 21 0,2-1 62 0,-7-2 11 16,8 0 3-16,5 0 22 0,3 0 19 0</inkml:trace>
  <inkml:trace contextRef="#ctx0" brushRef="#br0" timeOffset="156176.51">9207 8719 1035 0,'7'-2'362'0,"-3"1"-22"0,1 1-43 15,-1 0-37-15,1 2 8 0,-1 2-17 0,7 6-13 16,-3 4-22-16,-1 5-34 0,-2-2-11 0,-2 4-7 16,0 0-28-16,-3-14-22 0,0 7-42 15,0 3-5-15,0 2-114 0,0 0-64 0,0-4-69 16,0 2 17-16,-9 6-297 0,7-15 37 16,-1-1 18-16,2-1 19 0,1-6 36 0,0 0 23 15,0 5 29-15,0-5-6 0,18 22 43 16</inkml:trace>
  <inkml:trace contextRef="#ctx0" brushRef="#br0" timeOffset="156499.86">9888 9346 662 0,'2'3'417'0,"0"1"-47"0,-1-3-31 16,1 1-64-16,0 2-34 0,-1-3-30 0,0 1-38 15,0 0-38-15,1 0-59 0,-1-1-74 16,-1-1-123-16,2 0 10 0,-2-1-276 0,0-1 30 16,0 2 14-16,0 0 36 0,0-4-1 15,-2 2 30-15,-1-1 10 0</inkml:trace>
  <inkml:trace contextRef="#ctx0" brushRef="#br0" timeOffset="170949.61">21681 8667 451 0,'0'0'215'0,"0"0"-17"0,0 0 1 15,0 0-38-15,0 0-2 0,0 0 2 0,0 0-17 16,0 0-12-16,0 0 6 0,0 0-20 0,0 0-13 16,0 0-3-16,0 0-4 0,0 0 1 15,0 0 4-15,0 0-10 0,0 0-34 0,0 0 12 16,0 0 4-16,0 0-8 0,0 0-9 0,0 0-8 15,0 0 4-15,0 0-4 0,0 0-21 16,0 0 5-16,0 0 7 0,0 0-12 0,0 0 1 16,0 0 2-16,0 0-24 0,0 0 8 15,0 0-13-15,0 0 10 0,0 0-4 0,0 0-10 16,0 0-18-16,0 0-5 0,0 0-9 0,0 0-17 16,0 0-14-16,0 0-14 0,0 0-16 0,0 0-26 15,0 0 11-15,0 0-203 0,0 0-99 0,0 0 48 16,16 0 34-16,-16 0 16 0,21-15 26 15,-16 12 22-15</inkml:trace>
  <inkml:trace contextRef="#ctx0" brushRef="#br0" timeOffset="171547.76">27698 8417 629 0,'3'0'233'0,"-2"1"-26"15,0 0-28-15,0 0-12 0,-1 0 15 0,2-1-25 16,-3 1-11-16,2-1-19 0,-1 0-14 15,1 0-5-15,0 2-17 0,-1-2-2 0,0 0 10 16,0 0-6-16,1 0-6 0,-1 0-20 0,0 0 16 16,0 1-20-16,1 0-14 0,0-1-9 15,-1 0-19-15,0 0-6 0,0 0-40 0,0 0-10 16,0 0-24-16,0 0 6 0,0 0-276 16,0 0-50-16,0 0 10 0,0 0 34 15,15-14 24-15,-3 5 32 0,0 1-3 0</inkml:trace>
  <inkml:trace contextRef="#ctx0" brushRef="#br0" timeOffset="176060.01">8952 7129 770 0,'0'0'217'0,"0"0"-1"0,0 0-28 0,0 0-18 15,0 12-24-15,0-12 2 0,0 0-24 16,0 0-3-16,0 0-17 0,0 0-27 0,0 0 2 16,0 0-2-16,0 0-14 0,0 0 1 0,0 0-12 15,0 0 4-15,0 0-17 0,0 0 5 16,0 0-9-16,0 0 3 0,0 0-12 0,0 0-4 15,0 0 8-15,0 0-9 0,0 0 18 0,0 0-6 16,0 0-1-16,0 0-26 0,0 0 6 16,0 0-5-16,0 0 2 0,0 0-1 0,0 0 3 15,0 0-6-15,0 0 13 0,0 0-15 16,0 0-5-16,0 0 17 0,0 0-10 0,0 0 10 16,0 0-10-16,0 0-4 0,0 0-4 0,0 0 14 15,0 0-11-15,0 0 13 0,0 0-5 16,0 0-1-16,0 0-10 0,0 0 3 0,0 0-1 15,0 0-10-15,0 0 15 0,0 0 5 0,0 0 1 16,0 0-3-16,0 0-11 0,0 0-2 16,0 0 7-16,0 0-7 0,0 0 5 0,0 0 12 15,0 0-6-15,0 0-18 0,0 0-2 16,0 0-15-16,0 0-12 0,0 0-8 0,0 0-37 16,0 0-20-16,0 0 11 0,0 0-216 0,0 0-64 15,0 0 19-15,0 0 14 0,0 0 11 16,0 0 35-16,0 0-1 0</inkml:trace>
  <inkml:trace contextRef="#ctx0" brushRef="#br0" timeOffset="-117049.35">1325 9924 339 0,'0'0'409'0,"11"27"-60"0,-10-13-10 15,-1-8-49-15,0 6-12 0,0 2-30 0,0 0-31 16,0-1-23-16,0-3-22 0,0-1 30 16,0-1-38-16,0-2-6 0,0-6-6 0,0 6 11 15,0-6-12-15,0 6 15 0,0-6-16 0,0 0-4 16,0 0-18-16,0 0-22 0,3 10-10 16,-3-13-3-16,-2-1-12 0,1 1-14 0,0-3-2 15,-2 0-3-15,3-1-16 0,-2 2 4 16,0-1-19-16,2-1 8 0,0 1-3 0,0 6 4 15,0 0-16-15,0-10 3 0,13-12-14 0,-3 9 6 16,0 3-12-16,6 3 0 0,-3 3 5 16,-2 3-13-16,-2 1 12 0,5 0 0 0,20 14 0 15,-18-6-3-15,4 4 1 0,-2-1 11 0,-2 2-16 16,1 1 11-16,-4-2 0 0,-2 1 5 16,-1-3-1-16,-1 2-1 0,0-1 12 0,-4-3-2 15,-1-1 7-15,-1-1 14 0,-1-2 13 16,0 0-9-16,0-2 26 0,-2-1-3 0,2 3 24 15,-2-4-32-15,0 0 6 0,-2 0-21 0,2-2 14 16,0-1-27-16,0 0-1 0,0-3-5 16,2 1-12-16,3-11-10 0,2 0 2 0,4-1-5 15,5 0-11-15,-1 0 9 0,4 4 7 16,-2-3-20-16,4 4 3 0,0 0 8 0,-4 2-4 16,6 1-9-16,-1 1-3 0,0 4 1 15,0-2 15-15,-1 5-11 0,0 1 15 0,-12 0-12 16,5 0 8-16,1 0-16 0,13 9 20 0,-17-3-16 15,-4 0-2-15,0 1 6 0,-2-2 0 16,-1 0-5-16,-2 1 3 0,-1 0-18 0,0-1-5 16,-1 1-20-16,1 0-14 0,-1-6-30 0,0 0-43 15,0 7 1-15,0-1 12 0,0-6-100 0,0 8-46 16,-11 5-35-16,9-8 28 0,1 0-244 16,1-5 26-16,0 0 32 0,0 8 28 0,10 13 38 15,-2-12 15-15,6-1 50 0,1-4-22 16,1-4 62-16,2 5-29 0,7-5 31 0</inkml:trace>
  <inkml:trace contextRef="#ctx0" brushRef="#br0" timeOffset="-116677.87">2428 10014 331 0,'0'-2'475'15,"-1"1"-73"-15,0 1-62 0,1-2 49 0,-1 2-56 16,-3-2-14-16,4 1-36 0,0 0-25 16,0 1-23-16,0-1-10 0,0-1-37 0,0 2-23 15,0-1-10-15,0 1 5 0,3 0-4 16,0 1-4-16,2-1-5 0,1 0-3 0,2 0-9 15,12-1-22-15,-9 1-12 0,5 0-8 0,6 0-5 16,1 0-10-16,3 0-9 0,26-10-11 16,-28 9-29-16,-4 0-23 0,-3-1-34 15,-3 2-40-15,-14 0-10 0,9 0-8 0,-2 0 8 16,-7 0-74-16,0 0-38 0,11 10-16 0,-14-8-35 16,-2 1-11-16,-8 4 23 0,-1-1-167 15,-4-1-87-15,2 4 50 0,1-3 49 0,-3 1-20 16,1-1 30-16,-2 1 51 0,1 0 7 0,4 2 30 15</inkml:trace>
  <inkml:trace contextRef="#ctx0" brushRef="#br0" timeOffset="-116442.24">2409 10159 779 0,'-3'5'341'0,"0"-1"-13"16,2-1-10-16,0-1-41 0,1 1 36 0,0 0-6 15,0-1-13-15,1 0-7 0,0 1-19 0,3-1-16 16,0 0-8-16,1 0-28 0,0-1-22 0,2-1-15 15,1 0-10-15,1 0-25 0,0 0-22 16,6 0-16-16,4 0-26 0,20-14-24 0,-19 11-22 16,2-1-29-16,-2 0-35 0,2 1-45 0,0 2 6 15,-3-2-133-15,3 0-24 0,0 0-77 16,0-1 30-16,-2 2-241 0,0-5 18 16,3 6 71-16,-5-3 16 0,2 0 42 0,-2 2 39 15,3-2 2-15,-2-1 23 0,4 1 35 16,-2-1 0-16</inkml:trace>
  <inkml:trace contextRef="#ctx0" brushRef="#br0" timeOffset="-115999.32">2993 9985 458 0,'-2'-3'386'15,"-1"1"-27"-15,1-2-47 0,0 3-29 0,0-1 9 16,1 0-37-16,0 0 6 0,-1 1-28 0,1 0-25 15,0 1-6-15,0 1-3 0,0-1 4 16,0 2-17-16,0 2-14 0,0 1-6 0,1-1-3 16,-1 3-13-16,0 12-6 0,1 0-2 0,0-8-5 15,0 4-16-15,0 3-16 0,0 2 1 16,0 2-7-16,0-1-15 0,0 1-4 0,0-5-16 16,0 2-4-16,0-4-11 0,0-1-27 0,0-2-6 15,11 5-26-15,-11-12-22 0,2-1-19 16,-2-3-26-16,1 2 8 0,1-2-111 0,1-3-50 15,-2-3-53-15,4 0 25 0,5-4-261 0,-2-2 25 16,1 0 43-16,-4 0 26 0,1 5 32 16,2-6 28-16,-3 3 15 0,-2 1 40 15,6-4 2-15,-4 5 50 0</inkml:trace>
  <inkml:trace contextRef="#ctx0" brushRef="#br0" timeOffset="-115665.93">3227 9965 728 0,'1'-3'399'0,"0"1"-60"15,0 0-10-15,0 2-42 0,-1 1 48 0,1 2-12 16,1 0-4-16,-1 3 7 0,0 1-15 15,3 9-8-15,1 4-42 0,-1 1 2 0,0 2-34 16,-2 1-18-16,0 1-2 0,-1 3-39 16,1-5 0-16,0-3-24 0,-2-11-25 0,0 4-24 15,0 1-23-15,0 0-17 0,0-2-50 0,0-2-38 16,10 5-31-16,-9-10-59 0,-1-4 10 16,0 0-175-16,1 0 27 0,-1-2-291 0,0-1 20 15,0 0 31-15,0-1 59 0,-2 1 7 0,2-1 48 16,-2 1 22-16,1 0 27 0,-1-1 22 15,-3 3 28-15,0-3-35 0,1 1 35 0</inkml:trace>
  <inkml:trace contextRef="#ctx0" brushRef="#br0" timeOffset="-111076.21">1376 10036 433 0,'0'0'248'16,"0"0"-35"-16,0 0-20 0,0 0-17 0,0 0-14 16,0 0-12-16,0-12 10 0,0 12-25 0,0 0 28 15,0 0-28-15,0 0-18 0,0 0-3 16,0 0 1-16,0 0 0 0,0 0 0 15,0 0-12-15,0 0 19 0,0 0-36 0,-13 0-4 16,13 0 8-16,0 0-18 0,0 0-14 16,0 0-17-16,0 0 18 0,0-13-5 0,0 13 20 15,0 0-12-15,0 0-8 0,0 0 10 16,0 0 4-16,0 0-5 0,0 0-9 0,0 0-4 16,0 0 6-16,0 0-7 0,0 0-5 0,0 0 15 15,0 0 7-15,0 0-15 0,0 0-8 16,0 0-3-16,0-14 7 0,0 14-23 0,0 0-5 15,0 0 3-15,0 0-12 0,0 0 23 0,0 0-24 16,0 0 22-16,0 0-8 0,0 0-10 16,-19 9-7-16,19-4 30 0,0-1-1 0,0 2-3 15,3-1-2-15,-3 3 8 0,7 15 12 0,-3-8 2 16,2 2-9-16,-1 1 10 0,-1-1-17 16,-2-1 1-16,1 0-3 0,2 0 2 0,-3-1-21 15,2-4 15-15,-2 1-5 0,-1-3 2 0,1-3 2 16,-2 0-23-16,2 2 5 0,-2-4-3 15,0 1 7-15,2-2-11 0,0-1-10 0,-2-2-5 16,0 3-27-16,1-2-16 0,-1-1 4 0,0 0-69 16,0 0-34-16,1-4-22 0,0 1-9 15,-1-1-23-15,0 2-32 0,2-3 23 0,-2 2-200 16,0 0-26-16,0 0 21 0,2-1 45 16,-2 3 13-16,0-2 28 0,2 3 43 0,2-3 13 15,-2 0 0-15,0 2 13 0</inkml:trace>
  <inkml:trace contextRef="#ctx0" brushRef="#br0" timeOffset="-110612.97">1710 10018 397 0,'-2'-1'271'0,"2"1"-32"0,0-1 1 16,2 1-29-16,-2-1-5 0,0 1-4 0,0 1-35 15,-2 1 22-15,4 1-21 0,-4 1 9 0,4 0 17 16,-4 1-59-16,2 1 9 0,0 12-9 16,0-18-20-16,0 11-17 0,0-2 22 0,0 4-23 15,0-1-8-15,0-1-40 0,0-1-4 0,0-2-4 16,0 0-5-16,0-1 9 0,0-7-24 15,0 8-28-15,0-2-13 0,0-6-36 0,0 0-21 16,0 6-43-16,5 0-55 0,-4-7 16 0,1-2-248 16,0-1-9-16,0 0 61 0,0 1 8 0,1-2 39 15,0-1 32-15,5-3-47 0,-3 0 40 16</inkml:trace>
  <inkml:trace contextRef="#ctx0" brushRef="#br0" timeOffset="-110004.08">1978 9973 556 0,'-2'0'306'0,"2"1"-31"16,-1 0-26-16,2-1-21 0,-2 1 3 0,-1-1-38 16,-1 1-18-16,2 2-2 0,-1-2-29 15,0 0 13-15,1 0-42 0,0 3-15 0,-1-2 22 16,1-1 18-16,0 2-15 0,2 1-17 0,-2-2-11 16,-2-1 10-16,3 3-11 0,-1-2-10 15,-1 1 24-15,2-1-4 0,-2 1-5 0,2 0 4 16,0 0-9-16,0-3-13 0,0 0 14 0,0 6-7 15,0 1 3-15,0 0-3 0,0 4-3 16,0 1-14-16,0 4 9 0,12 18-17 0,-8-17 2 16,-1 0-7-16,0 0-11 0,-1 0 9 0,-1-5-5 15,-1-1-12-15,0 0-7 0,2-2 0 0,-2 0-7 16,2-3-1-16,-2 0-13 0,0-2-10 16,0 0-12-16,2 1 8 0,-2 0-23 0,0-5-12 15,0 0-21-15,0 0 6 0,0 0-107 16,0 0-10-16,-4 7-21 0,2-8-21 0,2 0-38 15,2 1 25-15,-4-4-162 0,2 1-108 0,2-1 85 16,0 3 4-16,-2-4 24 0,2 3 6 16,-2-3 64-16,2 3 40 0,0-1-41 0,-2-1 24 15</inkml:trace>
  <inkml:trace contextRef="#ctx0" brushRef="#br0" timeOffset="-109399.89">1611 10081 526 0,'0'-1'254'0,"-1"-2"-14"0,1 1 0 16,0 1-8-16,1-1-40 0,-2 1-2 15,0-1-12-15,1 1-10 0,-1 0 4 0,1-1 3 16,-1 2-13-16,2-1-4 0,-1 0-40 0,-1 1-16 15,1 0 35-15,-2 0-49 0,2 1 2 16,0 1 2-16,2 1-28 0,-2 0-7 0,1 4-6 16,-1-1-3-16,4 9-7 0,0 0 26 15,-4-3-6-15,2-2 27 0,0 0-9 0,3 7-22 16,-2-5 8-16,-3 0-5 0,4-3-7 0,-3-1-11 16,1-2-4-16,0-1-55 0,0 1-67 15,-2-3-17-15,0 0-27 0,2-1-44 0,-2-1-34 16,2-1 17-16,-2 0-264 0,3-1 40 15,-1 2 36-15,-1-4 14 0,1 0 26 0,-1 0 34 16,2 0 18-16,-1-1 4 0,0 1 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08T08:45:48.9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2306 2479 374 0,'0'0'325'0,"0"0"-22"15,2-3-29-15,-9 23 0 0,5 0-15 0,-7 8-20 16,5-1-6-16,-2 5-22 0,-1 1-23 16,0 1 16-16,-2 0-22 0,1 0-38 0,1 3-37 15,0-6 8-15,0-3-13 0,0 0-1 0,0-2-10 16,2-2-10-16,0-6-4 0,1-2-8 15,2-6-47-15,-2-3-36 0,1-3-42 0,2-3-63 16,1-1-47-16,0-6 15 0,1-1-206 16,-1 2-98-16,3-15 33 0,-3 9 26 0,6-21 25 15,-3 7 25-15,2 1 16 0,-1-4 24 16</inkml:trace>
  <inkml:trace contextRef="#ctx0" brushRef="#br0" timeOffset="259.2">2277 2525 280 0,'3'-12'442'0,"-2"4"-14"15,2 1-73-15,0 1-25 0,-2 0-45 0,-1 1-37 16,0 4-5-16,2-2-18 0,-2 1-16 16,0 1-35-16,3 2 17 0,-1 3-14 0,1 1-7 15,3 9-9-15,1 3-10 0,5 7-11 0,-3 2 5 16,1-3-10-16,4 3 1 0,-5 1-16 16,3 1-8-16,-1-3-23 0,-1 2-1 0,1-1-6 15,1-1-10-15,-2-2-4 0,-2 1-10 16,2-1-27-16,-2-3-22 0,-1-2-30 0,-1-1-26 15,0-2 5-15,-3-5-99 0,-1-2-33 0,-2-8-36 16,0 0-72-16,0 7 30 0,0-7-270 16,0 0 36-16,-11 13 27 0,7-12 31 0,-1 0 51 15,1 0 30-15,-2-3 13 0,0 1 4 0,-4 1 33 16,-2 0-36-16</inkml:trace>
  <inkml:trace contextRef="#ctx0" brushRef="#br0" timeOffset="465.23">2237 2866 719 0,'-3'-3'431'16,"1"2"-68"-16,-2-2-6 0,4 0-9 15,-3 2-55-15,3-2-11 0,-2-1-47 0,2 2-38 16,0 0-25-16,0-3-5 0,2 3-26 16,0-2-50-16,8-7-9 0,-3 2-19 0,4 3-6 15,2-3-80-15,3 3-24 0,2-2-15 0,-3-3-47 16,10 2-51-16,2 0 15 0,-2 0-272 0,0 1 30 15,1-1-64-15,1 1 29 0,0 0 55 0,-2-1 20 16,0-1 14-16,1 2 5 0</inkml:trace>
  <inkml:trace contextRef="#ctx0" brushRef="#br0" timeOffset="886.85">2851 2629 628 0,'2'-3'428'0,"-2"-1"-71"16,1 1 28-16,-2 0-58 0,1 1-21 0,-1-2-35 16,-1 2-25-16,0 1-33 0,0-1-11 15,0 2-40-15,-2 0-17 0,-2 2-17 0,-6 5 12 16,-1 3-29-16,0 1-31 0,0 0 22 16,2 2-30-16,0-1-4 0,0-1-1 0,2-1-21 15,4 0 9-15,0-5-34 0,3 1 2 0,0 0 3 16,1-2-2-16,1 0-2 0,0-4-28 15,0 0-10-15,0 0 2 0,12 6-38 0,-6-6-3 16,3 0 5-16,9-5-8 0,-9 5 2 0,14-7-11 16,-9 7 3-16,-2-3-10 0,-4 0 10 15,1 2 7-15,-9 1 1 0,0 0 17 0,8 0 0 16,-8 0 9-16,13 10 3 0,-10-6 18 16,-2-1 20-16,0 3 3 0,-3 0 22 0,-1-1-9 15,-3 9 15-15,-1-2-21 0,-3-2 20 0,-2 2-4 16,-1 0-3-16,-1-3-3 0,2-1-11 15,-4-3-10-15,0 2-2 0,5-5-34 0,-5 3 1 16,3-4-15-16,-1-1-30 0,14 0-36 0,-8 0-54 16,1 0 14-16,7 0-167 0,-16-11-111 0,15 7-20 15,0 1 38-15,0-2 30 0,2 1 26 16,0-1 17-16,7-8 7 0,4 0-3 0</inkml:trace>
  <inkml:trace contextRef="#ctx0" brushRef="#br0" timeOffset="1398.78">3109 2549 389 0,'1'-3'391'16,"2"1"-36"-16,-2 0-43 0,0-1-12 16,0 3-4-16,-1-4-41 0,-1 3-53 0,0 1-24 15,0 0-19-15,-2 1 4 0,-1 2-45 16,0 1-12-16,-5 6-18 0,0-6 10 0,-3 11-18 16,2-5-13-16,0 4 11 0,0-2-12 0,3 1-19 15,0 1-22-15,2-4 31 0,1-1-29 16,4-2 19-16,-3-1-7 0,3 0-7 0,0-6 2 15,0 0-19-15,0 0 21 0,0 6-1 0,16 4-19 16,-9-9-28-16,12 2-6 0,-12-3-5 16,7 0 9-16,0 0-7 0,-1 0 14 0,4 0-12 15,-2 0-1-15,0 0-5 0,-6 0-6 0,-1 0 7 16,-1 0 5-16,-7 0 0 0,7 0 19 0,2 9-13 16,-7-5 9-16,-2 0 18 0,-1 1 29 15,-5 9-13-15,0 0 14 0,-3-3-18 16,-3 0 3-16,-1 1-13 0,-1-2 2 0,0 0-1 15,-2-1 11-15,1-1-24 0,-3-1 11 16,3-2-11-16,-2 2-12 0,6-4-22 0,-1 0-7 16,4-2-35-16,1-1-27 0,7 0-45 0,0 0-64 15,-7 0 18-15,7 0-245 0,-12-12 34 0,14 7 28 16,-2 0 8-16,9-7 12 0,3 0 25 16,2 0-22-16,6 0 0 0</inkml:trace>
  <inkml:trace contextRef="#ctx0" brushRef="#br0" timeOffset="2677.68">3308 2593 392 0,'1'-4'460'0,"-1"3"-77"0,2-2-46 15,-4 0-54-15,3 1-30 0,1 0-4 16,-1 1-29-16,0 1-31 0,0 1-22 0,-1 1-17 15,1 1 10-15,-2 2-5 0,1 1-28 0,2 13 7 16,-2-12 1-16,0 3-1 0,0 5-11 0,0 0-8 16,0 0-19-16,0-1-22 0,0-2-4 15,0-2 18-15,0-1-24 0,0-2-8 0,10 5-5 16,-10-8 15-16,2 0-18 0,1-3 11 0,1-1-9 16,1-1-17-16,2-1 4 0,9-3-28 15,-2-3-2-15,0-1-8 0,-1-1-12 0,0 0-4 16,-2-2 3-16,-1 1-25 0,-1-6 4 0,-1 3 3 15,-3 4 1-15,-2 0 13 0,-2 2 1 0,2 1 2 16,0 1 2-16,-1 3 9 0,-2-1 14 16,1 0-22-16,2 1 0 0,-3 1-1 0,0 0 3 15,0 1 4-15,0 1 4 0,-2 1 9 0,1 3-3 16,0-1 20-16,-1 2 10 0,0 0-2 0,0 1-8 16,-1 11 10-16,1-4-10 0,1-1 10 15,1-2-8-15,0-10 11 0,0 15-17 0,0-3 20 16,12 17-21-16,-6-20-1 0,-1-1 10 15,1-3-6-15,1 0 1 0,-1-3 6 0,2 0-20 16,-1-2 7-16,-7 0-23 0,11 0 3 0,19-10-24 16,-14 3 15-16,-2-2-44 0,-1 1 34 0,-2-3-21 15,-1 0 3-15,-3-3 4 0,1 1 4 16,-5 3-44-16,4-3 41 0,-7 2 3 16,3 3 5-16,-3 2-16 0,4 2 8 0,-2-1-15 15,0 2 19-15,-1 1 6 0,0 2 11 0,-1 0 4 16,0 0 3-16,-1 9 16 0,1-5 14 0,0 2 1 15,-1 0-7-15,1 1 15 0,1 0 16 0,-1 2-6 16,0-1 18-16,0 3-10 0,0 0-4 16,0-2 8-16,0 1 1 0,0-4-1 0,0 1-10 15,0-7 12-15,0 6 23 0,0-6-7 0,0 0 30 16,0 6 11-16,0-6-24 0,0 0-14 16,4 8-7-16,-4-10-2 0,1-1-20 0,-2-2-1 15,0-1-19-15,2-1-12 0,3-11-23 0,-4 9 3 16,10-18-20-16,-4 12-6 0,3 1 4 15,1 0 0-15,0 2 9 0,3 4-13 16,-1 4 9-16,0 0-11 0,-2 3 2 0,0 1 15 0,-2 0-6 16,16 13-2-16,-9-4-1 0,-2 0 13 15,1 3 3-15,-2 2 11 0,-3-3 2 0,-1 2-1 16,-1 0 4-16,-1-1 6 0,-3-2-1 16,0-3 10-16,-1 0 2 0,0-2 12 0,-1-1 11 15,1-1 29-15,-1 0-1 0,1-1 24 16,-2 0 4-16,0-2-25 0,-2-2-11 0,1 2-4 15,0-1-4-15,-1-3 2 0,2 0-16 0,0 1-2 16,-1-4-17-16,2 1-19 0,0 0-6 16,6-7-19-16,-3-3-1 0,3 4-7 0,2-3 0 15,1 5 0-15,1-2-13 0,2 0 13 16,2 3-7-16,-1 3 10 0,-2 2-3 0,2-2 9 16,-1 5-13-16,-6-2 6 0,-7 3 2 15,7 0-9-15,-1 0 7 0,-6 0 6 0,10 0-1 16,10 20-1-16,-8-8 6 0,-5 1 13 15,-1 0-4-15,0-1 15 0,-2-1 0 0,-1 0 6 16,-1-1 1-16,1-3-12 0,2 8 3 0,-1-5 16 16,-2-4-10-16,1 1 4 0,-2-1-5 0,1-4 12 15,0 5 5-15,0-4-8 0,0-1 6 16,-1 1 11-16,2-1-3 0,1 0 4 16,1-2 10-16,-5 0-12 0,0 0 7 0,15 0-23 15,16-13-2-15,-15 5 8 0,0-4-8 0,1 0 2 16,-1 2-28-16,1-5 3 0,-2 3-8 0,-2-2 15 15,-2-1-14-15,2 5 14 0,-5-2-7 0,-3 5 0 16,-1-2 4-16,-1 2-3 0,0 2-5 16,-2 0 0-16,-1 5-16 0,0 0 21 15,0 0-16-15,0 0-2 0,-13-11 9 0,8 12 1 16,1 1 3-16,-10 3-4 0,5 3-5 0,-1 1 8 16,-2 3-3-16,3-1 20 0,1 3-13 15,2-1 20-15,3 0-20 0,-1-3 23 16,2 1-4-16,2-3 2 0,-1 0-18 0,1-8 19 15,0 7-15-15,0 0 16 0,15 11 1 0,-6-10-11 16,-2-5-14-16,8 2 7 0,-3-4-36 16,1 0-22-16,-5-1-14 0,-8 0-36 0,12 0-28 15,4 0 13-15,12-12-96 0,-11 5-37 0,-1 4-41 16,3-2 25-16,-3 0-209 0,1 3-38 0,1-4 33 16,3 3 37-16,-3 2 32 0,7-1 34 15,1 2 29-15,3-2 18 0,0 0-8 0,0 1 10 16,5 0-2-16</inkml:trace>
  <inkml:trace contextRef="#ctx0" brushRef="#br0" timeOffset="3472.79">4981 2530 473 0,'-3'-3'421'15,"1"1"-70"-15,-1 0-31 0,1 0-32 0,0 0-32 16,1 3-37-16,-1 0-24 0,1 3 42 0,0 1 10 15,1 0-8-15,0 2 3 0,2 15-15 16,-2-13 2-16,0 6-30 0,8 20-13 16,-4-14-4-16,0-2-17 0,-1-2-13 0,0-1-14 15,-3-3-16-15,1-2-20 0,0-5-8 0,0 1-2 16,-1-2-7-16,1-3-4 0,-1 3 0 0,0-2-12 16,0-1 0-16,0-2-2 0,0 0-1 15,-1-1-19-15,-1 0-16 0,1-2-7 0,0-3-17 16,0 1-25-16,0-15-7 0,1 12-11 0,0-6 1 15,0-3-6-15,14-20-1 0,-8 21-8 16,3 0 11-16,0 5-1 0,1-2 5 0,1 2 1 16,2 4 2-16,0 2 4 0,-2 1-8 15,1 4 18-15,-12 0 2 0,9 0 21 0,18 10 2 16,-10-2-1-16,-2 4 2 0,2 1 9 0,-5 1 0 16,-1-2-8-16,0 1 10 0,-2 1 0 15,0-3-12-15,-4-3 9 0,0-1 1 0,-2-2 1 16,0 0 4-16,-1-1-3 0,-1-1 12 0,1 0 7 15,-2-1 17-15,2 0-10 0,-2 0 10 0,0-1-6 16,0-1 2-16,-2 0-8 0,1-2 8 16,-1 1-21-16,1-3 17 0,-1 1-24 0,1-2-7 15,-1 1-12-15,2-4-14 0,0 1 5 16,0-1-1-16,0-6-3 0,11-15-3 0,-6 15-9 16,5-1 10-16,1 1-9 0,0 2 10 0,1 0 0 15,1 2-3-15,4 0-5 0,-2 2 1 0,1 2 11 16,0 2-2-16,0 0 1 0,-3 4 0 15,-13 0-7-15,15 0 19 0,15 10-9 0,-17-3 24 16,2 3 1-16,-1 1 4 0,-4 4-4 16,0 0 3-16,-5 0-12 0,2 2 12 0,-3-3-14 15,0 1 6-15,-2-2-6 0,-1-2 1 16,0-2 0-16,-1-4 15 0,0-5-30 0,0 8 14 16,0-2-30-16,0-6-20 0,0 8-31 0,0-8-32 15,-12 14 10-15,9-12-143 0,1 0-62 0,0-1 28 16,0-3-313-16,2 1 26 0,0-1 51 0,3 0 35 15,9-5 43-15,0-5 14 0,4 4 61 16,4 1-17-16,2-2 46 0,0-2 45 0,-1 0-35 16</inkml:trace>
  <inkml:trace contextRef="#ctx0" brushRef="#br0" timeOffset="3790.64">5781 2579 945 0,'-1'1'405'16,"0"-1"-57"-16,-1 1 28 0,2-1-30 0,-2 0-5 15,2 0-33-15,0 0-10 0,-1 0-42 0,-1 1-13 16,1 0-18-16,2-1-20 0,-1 0-14 0,0 0-12 16,1 0-12-16,1 0-31 0,0 0 2 15,2 0-11-15,1 0 16 0,1 0-26 0,2 0 8 16,11 0-14-16,-9 0-18 0,6 0-2 0,3 0-10 15,2 0-22-15,0 0-12 0,0 0-17 0,24-12 7 16,-26 12-42-16,1-1-26 0,-7-1-29 0,-2 2-34 16,-3-2-47-16,-1 2 12 0,0-3-85 15,-3 1-62-15,0 2 23 0,-2-2-297 0,-3 2 53 16,0-2 36-16,0 1-12 0,0-1 37 16,-2 2-10-16,1-2 28 0,-3 2 104 0,1-2-14 15,-3 3 34-15,2-1 23 0</inkml:trace>
  <inkml:trace contextRef="#ctx0" brushRef="#br0" timeOffset="4053.97">5847 2656 586 0,'-2'3'424'0,"-1"0"-31"16,0-2-53-16,1 1 38 0,0 1-51 0,1-1-7 15,-1 0-11-15,2 0-8 0,0-1-5 16,1 1-36-16,1 1 6 0,0-1-44 0,2 0 3 15,2 1-22-15,8 2-11 0,2-2-37 16,1 1-7-16,4 1-6 0,1-4-36 0,-2 1-13 16,1 0-58-16,-1-2-15 0,-4 0-38 15,-2 0-43-15,-14 0-35 0,12 0 9 0,-2 0-180 16,0 0-54-16,-2 0 27 0,-1 0-275 16,-7 0 41-16,8 0 38 0,1 0 36 0,-9 0 53 15,17-10 18-15,-11 8 22 0,1 2 26 0,0 0 33 16,-7 0-14-16</inkml:trace>
  <inkml:trace contextRef="#ctx0" brushRef="#br0" timeOffset="4437.19">6450 2569 241 0,'-1'-6'410'0,"0"2"-26"15,1 0-45-15,1 1-34 0,-2-1-3 16,0 1-38-16,0 0 8 0,1 0-3 0,-1 2-46 16,0-1-11-16,1 1-38 0,0-2 7 0,-2 3-36 15,2-1-31-15,0 2 15 0,0 2 6 16,-1 1 9-16,1-1 8 0,0 4-19 0,0 0 3 15,0 1-7-15,0 1-9 0,0 7 0 16,0 2-14-16,0 1-17 0,0-1-8 0,0 0-12 16,0 0-3-16,13 11-10 0,-12-19-13 0,0-2-11 15,1 0-33-15,-1-5-16 0,1 2-37 16,-1-1-42-16,1-2 9 0,0-1-117 0,-1-1-61 16,4-2 23-16,-2 0-259 0,1-1-20 0,0-2 61 15,3-6-4-15,0-1 51 0,-1 1 13 16,-2-1 32-16,6 0 46 0,-4-3 15 0,0 3 14 15</inkml:trace>
  <inkml:trace contextRef="#ctx0" brushRef="#br0" timeOffset="4662.29">6630 2455 1254 0,'1'0'448'16,"0"-3"-33"-16,1 3-54 0,-1 0-32 15,1 3 21-15,-1-1-19 0,0 5 12 0,8 7-43 16,-6 4-13-16,1 0-28 0,2 3 6 15,-1 0-28-15,-1-1-29 0,0 1-22 0,-2-1-20 16,-2-1-17-16,6 1-42 0,-3-3-67 0,3-1-29 16,-3-4-58-16,2-2-67 0,0 2 10 0,-1-3-213 15,-2-2 30-15,2 1-321 0,-1-5 68 16,0 2 32-16,-1-3 17 0,1 2 42 0,-1-2 42 16,0-1 44-16,1-1 0 0,1 0 39 0,-4 0 16 15,10 0 9-15</inkml:trace>
  <inkml:trace contextRef="#ctx0" brushRef="#br0" timeOffset="14008.82">8546 820 612 0,'0'0'246'0,"0"-13"-16"16,0 13-42-16,12-24-1 0,-12 18-17 0,-2 0 9 15,0-2-23-15,-1 0 1 0,2 1 4 16,0 1-3-16,0-3-31 0,-1 2-21 0,0-1 22 16,-1 0-33-16,0 0 7 0,0-1 30 0,-1 2-38 15,-2-1-6-15,4-3 20 0,-5 4-7 0,-1 2-11 16,-2-1-11-16,0 0-8 0,-3 4-6 15,3 2-8-15,-4 4-4 0,3 3-8 0,-6 2-3 16,2 4 4-16,-2 9-1 0,2 4 22 16,-3-2-7-16,9 6-7 0,0-4-20 0,0 3-3 15,6-3 7-15,-1-2-5 0,4-2-36 0,-1-2-1 16,1-12 46-16,0 4-27 0,15 12 2 16,-2-14 0-16,2-3-3 0,-3-7 5 0,-4 0-13 15,5 0 28-15,17-18-15 0,-12 4-11 0,0 2-9 16,-1-5-3-16,0-3 3 0,1 3 0 15,-3-1-39-15,0-4 17 0,-6 3 6 0,1-3-14 16,-5 2-13-16,3 4 27 0,-3 0 19 16,-4 4-17-16,-1 4-10 0,0 8 6 0,0-6 5 15,0 6 4-15,2 0 2 0,-3 5 2 0,1 8 0 16,-2 4 2-16,2-8 47 0,0 8 15 16,0 1-3-16,0 3 19 0,0 3-13 0,0-3 5 15,0 1-6-15,13 19 1 0,-9-26-16 0,-1 1 9 16,6 2 0-16,0-7-6 0,-1-4-14 0,1 0-28 15,2-6-28-15,7-1 2 0,-10 0-103 0,18-12-53 16,-10-5-51-16,9 5 25 0,-4-1-311 16,1-2 41-16,1 0 35 0,-1-1 22 0,0-2 11 15,-1 7 67-15,0-2 3 0,4 1 48 16,-2 4 14-16,-3 1 8 0</inkml:trace>
  <inkml:trace contextRef="#ctx0" brushRef="#br0" timeOffset="14237.02">9063 811 513 0,'-6'-5'449'15,"3"4"-69"-15,0-2-51 0,1 0 48 0,2 3-43 16,1-4-21-16,-1 7-50 0,4-6-25 16,5 0-36-16,3-1-12 0,2-7-15 0,1 7-18 15,4 0-45-15,-2 2-1 0,3 1-29 16,-3-1-8-16,-7 2-100 0,17 3-51 0,-11-2-28 15,-1-1-29-15,-2-2-68 0,-4 2 17 0,-9 0-279 16,10 0 4-16,3 12 41 0,-13-6 55 16,0 0 14-16,0 2 32 0,-3-4-12 15,-3 7 32-15</inkml:trace>
  <inkml:trace contextRef="#ctx0" brushRef="#br0" timeOffset="14449.09">9017 1008 921 0,'-2'2'374'0,"-1"1"-48"0,4-1-44 0,2 0 45 16,4 1-53-16,2-3-31 0,3 2 6 0,0-8-48 15,-4 6-14-15,4 0-17 0,20-6-28 0,-12 6-26 16,-1-1-45-16,6 0-7 0,2-1-63 16,-1 2-44-16,-3-3-35 0,1 1-21 15,0 2-61-15,2-6 15 0,-1 5-271 0,-1-2 31 16,-3 3 29-16,-1-6-41 0,0 2 21 15,-4-1 65-15,1-4 3 0,2 1-22 0</inkml:trace>
  <inkml:trace contextRef="#ctx0" brushRef="#br0" timeOffset="15000.7">9676 546 998 0,'-2'0'344'15,"0"2"-66"-15,1 5 4 0,0 5-35 0,-2 5 18 16,3 8-1-16,2 0-12 0,-2-10 14 16,0 10-8-16,11 37-21 0,-4-27-1 0,0 0-26 15,3 0-12-15,-1-4-40 0,-4-3-8 16,0-2-16-16,3-3 2 0,-4-5-35 0,1 0-4 15,-4-9-6-15,1 0-1 0,0-2-17 0,0 0-14 16,0-1 3-16,-1-4-7 0,-1-2-20 0,0 0-35 16,-1-15-8-16,-1 6-23 0,-1-4-4 15,3 6-22-15,0-5 10 0,0-1-11 0,0-2 17 16,0 0-14-16,0-2 20 0,0 2-27 0,8-8 8 16,-5 12 1-16,0 7 5 0,1-9 4 15,0 10 24-15,2-6 11 0,2 6-19 0,3-3-8 16,0 3 16-16,3-1 18 0,2-1-6 0,0 1 27 15,3 3-20-15,-10 1 9 0,7 0 22 16,21 12-6-16,-11-6-1 0,-11 2 11 0,6 0-1 16,-9 2-1-16,3 1 5 0,-3 4-21 0,-2-5 10 15,-4 3 5-15,-2 0 4 0,-4-13 2 16,0 10 17-16,0 3 3 0,-19 11 5 0,6-15-7 16,-5 0-6-16,0-4 12 0,-3 0-6 0,-3 2-20 15,0-2-26-15,0-2-15 0,-1-2-23 16,3-1-39-16,2 3-23 0,-2-3 8 0,4 1-91 15,3-1-22-15,8 0-21 0,-2 0-27 0,1 0 24 16,-2-14-179-16,13 6-74 0,2 0 19 16,3-1 30-16,5-2 33 0,2-5 22 0,5-1 14 15,0-4 38-15,6 1 2 0,-3-9 3 16</inkml:trace>
  <inkml:trace contextRef="#ctx0" brushRef="#br0" timeOffset="15423.73">9912 290 708 0,'-2'2'371'0,"4"-2"-57"0,-2 0-27 0,-2 0 3 16,5 0-23-16,-8-2-32 0,13 2 17 15,-6-3-63-15,0 2 11 0,6 0-14 0,1-1-42 16,4 0-2-16,2 1-10 0,2-1-20 0,4 4-14 16,-2 0-22-16,4-1 7 0,0 2-5 0,-2 2-18 15,2 5-3-15,-5 3-1 0,-1 1-11 16,-3 3-7-16,-5 0-4 0,-2-1 0 0,-4 4-10 15,-1-1 6-15,-5 1-37 0,-4-4 27 16,3 1-9-16,-7 1 28 0,2-4-27 0,-6 1-2 16,-4-4-1-16,2 1 0 0,-1-6-73 0,4-1-43 15,-2-1-24-15,4-4-17 0,-2-3-34 16,7 2-18-16,3-6 19 0,3-3-127 0,0-1-71 16,3-1-52-16,5-2 15 0,2 2 26 15,2 0 24-15,1 0 24 0,6 1 12 0,-1-4 49 16</inkml:trace>
  <inkml:trace contextRef="#ctx0" brushRef="#br0" timeOffset="15700.46">10356 272 227 0,'3'-7'380'0,"1"2"-34"0,-5 1-22 16,0 0-25-16,-1 1 11 0,-1 1-62 0,-1-1-29 15,-5 3-28-15,0 0-19 0,1 3 36 0,0 1-22 16,-2 5-41-16,-2-1 28 0,3 5-21 15,-4 3-2-15,2 1-11 0,1 4 6 16,3 1-3-16,-2-1-4 0,2 3-12 0,4 1-6 16,3-6-3-16,0 2 0 0,0-12-3 0,11 16-14 15,-3-10-11-15,0-3-16 0,1-2-6 0,4-4-3 16,1 1-37-16,4-6-56 0,0-1 3 16,3 0-97-16,2-4-81 0,-7-3-49 0,0 0 22 15,0 1-312-15,-6 1 43 0,5 1 59 16,1 1 37-16,-3 1 27 0,-2-2 28 0,-11 4 19 15,11 0-2-15,-1 0 42 0,14 13-15 16</inkml:trace>
  <inkml:trace contextRef="#ctx0" brushRef="#br0" timeOffset="16394.88">10724 726 838 0,'-5'6'382'0,"5"4"-46"15,-2 6-43-15,-2-1 35 0,4 0-28 0,0-5 9 16,0 2-42-16,0 3-21 0,0-2-5 15,11 14-24-15,-9-11-26 0,0-5-17 0,0-4-9 16,1 0-26-16,-2-2-13 0,1-1-2 16,-2 4-18-16,2-8-7 0,-2 0 1 0,2 0-11 15,-2-2 0-15,0 0-26 0,1-9-18 0,-3 4-9 16,0 0-14-16,3-2-32 0,-1 0-12 16,2-23-11-16,1 7-16 0,3 4-2 0,-2 1 18 15,2 2-17-15,4-2-5 0,0 6 21 0,4 5 4 16,0 2 1-16,-1 5 19 0,4-2-11 15,0 8 24-15,-1-3 2 0,2 2 17 0,-2 2-9 16,-1 3 13-16,1 2 13 0,-1 1-4 0,-2 3-12 16,2 2 0-16,-7 0 13 0,4-5-11 0,-3 1 12 15,-5-3-3-15,0-2 8 0,-1-3-14 16,-3 1 20-16,0-5 10 0,0 0-1 0,0 0 32 16,0 0-8-16,7-5 5 0,-10 4-9 15,-2-5-18-15,-2 2-15 0,0-3 18 0,2 0-9 16,-1-1-20-16,1-3-20 0,1 0-8 0,1-1-6 15,0-1 15-15,3 6-4 0,3-4-11 16,3-1-9-16,3 0 9 0,3 0-12 16,5 1 10-16,0 2 0 0,4-1 1 0,5 6-3 15,-2 1-5-15,1 3 4 0,1 3-6 0,-5 4 9 16,4 0 6-16,-4 4-13 0,-1 0 17 16,-6 5 8-16,2 0-6 0,-2 1 8 0,-4-3-6 15,-2 2-12-15,-3-4 12 0,-3-1 1 0,-1 1-10 16,-1-2-5-16,0-10-19 0,0 0-18 15,-13 16-18-15,3-10-31 0,3-4-47 0,0-2 14 16,-6 0-121-16,13 0-29 0,-10 0-38 0,-9-15 26 16,13 7-225-16,3 3 40 0,-2 1 37 15,4 2 30-15,5-8-34 0,4 2 26 0,-1-6 37 16,10 2 73-16,5-2-34 0,-4-1 45 16</inkml:trace>
  <inkml:trace contextRef="#ctx0" brushRef="#br0" timeOffset="16695.67">11466 674 801 0,'1'1'356'0,"1"1"-41"0,-4 5-37 0,2 3 65 16,-4-1-13-16,-1 7 0 0,0-1-22 16,1 4-18-16,2-2-7 0,1-4-23 0,0 4-11 15,1-10-18-15,0 5-19 0,0-3-6 0,15 17-40 16,-8-15 1-16,4-3-30 0,0-1 12 16,4-4-41-16,2 1 6 0,-9-4-2 0,5 0-43 15,22-18-1-15,-16 11-42 0,-3-6 0 0,2 0-24 16,0-1-24-16,-6-2-13 0,4 4-12 15,-3-6-17-15,-4-2-3 0,-1 1-5 0,-6-2-16 16,1 6 2-16,-4 2 7 0,1 6 8 0,0-2 7 16,-19-5-15-16,8 9 8 0,-7 4 1 15,-2 1-7-15,-4 0-5 0,-2 5-24 0,3-3 5 16,-6 2-2-16,8 2-23 0,2 3 1 16,1-3-34-16,1-4-17 0,5 2-38 0,7 7 19 15,1-11-121-15,4 1-90 0,4 1-7 0,2 1 7 16,11-2 36-16,6 3 32 0,1-6 8 0,13 7 44 15,-3-5-12-15</inkml:trace>
  <inkml:trace contextRef="#ctx0" brushRef="#br0" timeOffset="16995.46">12049 693 489 0,'10'-4'255'0,"-2"0"7"0,-1 0 13 16,-2-2-15-16,-3 0-12 0,1 4-14 0,-1-6-2 15,-3 1-27-15,-6-2 68 0,5 6-34 16,-3-4-27-16,-4 1-12 0,-1 0 7 15,-1 5-29-15,-3-1-6 0,-3 5-14 0,-2 2-4 16,1-1-25-16,1 7-9 0,-3 1-6 0,2 4-8 16,1-1-2-16,1 9-7 0,2-6-12 15,3 7 8-15,0-6-3 0,5-1-15 0,2-1-16 0,2 0 5 16,2-11 8-16,0 4-13 0,18 12-3 16,-7-14-11-16,0-5-14 0,5-2-26 0,-8-1-35 15,5 0-5-15,21-12-35 0,-12 0 8 0,1-1-80 16,-2-2-19-16,-1 0-14 0,1-5-11 15,-5 1-41-15,-2-3-6 0,1-2-27 0,-2 2 23 16,-4-5-154-16,1 2-63 0,-6-2 16 16,0 2 43-16,-2-4 43 0,-2 15 24 0,0-10 22 15,-11-24-31-15,2 19 9 0</inkml:trace>
  <inkml:trace contextRef="#ctx0" brushRef="#br0" timeOffset="17226.63">12073 335 720 0,'-9'-9'320'0,"0"-2"-29"0,1 5-17 15,4 0-10-15,0 1-21 0,2 1-3 0,-3 4-43 16,2 0-12-16,1 5-22 0,0 5-19 15,2 3 79-15,0 5 3 0,-1 5-3 0,0 1-6 16,5 9-15-16,3-2-6 0,-1-2 5 16,0 3 8-16,3 1-10 0,0-1-27 0,3 3-17 15,0-4-13-15,1 1-21 0,-1-3-15 16,-1-3-15-16,1 0-12 0,0-6-17 0,-1-2-44 16,-1-5-31-16,-2 0-51 0,-2-2-35 0,5-2 9 15,-1-6-117-15,1-2-84 0,0 1-30 16,-11-2 27-16,11 0-235 0,14-11 23 0,-4 1 47 15,-5 0 28-15,3 4 43 0,4-1-5 0,-1-1 73 16,6 2-1-16,1-4 47 0,4-2-14 16</inkml:trace>
  <inkml:trace contextRef="#ctx0" brushRef="#br0" timeOffset="18092.76">12667 614 779 0,'-3'7'387'0,"6"7"-57"16,3-3 40-16,-1 8-11 0,-1-3-20 16,-1-1-6-16,1 2-25 0,-1-3-26 15,1 3-41-15,-1-3 0 0,1 2-27 0,-4-3-23 0,3-3-17 16,-1-2 1-16,-2 0-33 0,1-2 2 16,-1-1-10-16,0-5-21 0,0 0-2 0,0 0 3 15,1 7 10-15,-3-12-28 0,2-2-18 16,-5 0-10-16,3 0 6 0,-3-3-15 0,1-3-31 15,1-5 4-15,1 5-6 0,1-3-10 16,2-1-18-16,-1 5-9 0,2 0-5 0,1 2-3 16,3 1 7-16,4 1-2 0,-1 4 1 0,3 1 11 15,4 4-9-15,-1 2 9 0,4 0-3 16,2 8 4-16,-1-1 7 0,0 5 4 16,-1 1 8-16,-2 5-8 0,0-2-1 0,-3-1 24 15,0 0-21-15,-2-1 6 0,-4-1 10 0,-1-3 5 16,-2-3-4-16,-2-3 8 0,-1-2 8 0,1 2-2 15,-2-5 14-15,-1-2 13 0,-3-2-13 0,1 0-13 16,0-3 16-16,-4-1-22 0,-4 0 8 16,5-3-5-16,0-2 10 0,2-1-1 0,-1-5-13 15,0-1-1-15,5 0-3 0,0 0-4 0,3 0-30 16,3-2-11-16,6 6-12 0,0-6 19 16,2 5-22-16,3 2 12 0,0 0-9 0,1 8 6 15,4-2 11-15,-1 5-11 0,4 4-1 16,-1 2-3-16,-5 11 15 0,3-5-3 0,-3-2 4 15,-2 6 27-15,-4 2-2 0,2 3-1 0,4-1 0 16,-12 4-3-16,-3 0 18 0,-3-5 22 16,-2-9-6-16,0 3-5 0,0 1-3 0,0 3-42 15,0-3 7-15,0-1 1 0,-12 5-3 0,12-12-17 16,0-4-36-16,0 0-2 0,8 5-36 16,-3-10-57-16,5 1 14 0,2-9-146 15,3 1-72-15,4-2-59 0,-1-1 35 0,3-1-226 16,1-2 36-16,0 4 88 0,-3-8-9 0,3-2 53 15,-1 1 22-15,-1-3 25 0,4-4 26 0,1 1 22 16,1-8 79-16,1-2-3 0</inkml:trace>
  <inkml:trace contextRef="#ctx0" brushRef="#br0" timeOffset="39959.36">5057 6850 681 0,'0'0'283'0,"0"0"-31"16,0-12 9-16,0 12-44 0,0 0-9 0,0 0-11 15,0 0-3-15,0 0 1 0,8-25-27 0,-8 23 15 16,1 0-20-16,0 1-17 0,-2 0-7 16,2 0-12-16,1-1-15 0,-2 1-7 0,-2 1-8 15,2-1-15-15,0 2-3 0,0-1-7 0,0 2-8 16,-1 0 11-16,1 2-16 0,0 0-6 15,1 1-3-15,-1 13 33 0,0-11-22 0,0 6 12 16,0 3 2-16,0 2 8 0,0 3-20 16,0 0 9-16,0 3-5 0,0-3-4 0,0 0-11 15,0 1 13-15,0-2-12 0,0 1-1 16,11 16-11-16,-11-29 2 0,0 1-3 0,0-1-6 16,0 1-5-16,0-2 9 0,0-7-18 0,0 8 10 15,0-2 1-15,0-6 6 0,0 0 8 16,0 6 3-16,0-6-3 0,0 0 0 0,0 0-5 15,0 0-6-15,4 10-3 0,-4-13 1 16,1 1-5-16,-2-1-7 0,3-1-13 0,-2-1 7 16,2 0-3-16,-2 1-8 0,2 0 2 15,-2-2-7-15,2 0 6 0,-2 2-4 0,0 4 5 16,3-10-14-16,-3 3 12 0,2 2-15 0,1 0 12 16,2-9-8-16,2 1 6 0,-1 1-7 0,0 1 7 15,3 0-2-15,-2 3-2 0,-2 1 6 0,3 1 2 16,4 0-9-16,-3 2 1 0,-1 2 0 15,-1 1 0-15,1 1 2 0,-8 0-1 16,0 0-1-16,24 15 3 0,-14-5-5 0,1 0 1 16,-4 2-5-16,1 0 3 0,-4 0 21 0,0-4-2 15,-1 0-9-15,-1 1-1 0,-2-9 5 0,0 7-10 16,0-2 4-16,0 1 11 0,0 1 2 0,0-7-5 16,0 8 9-16,0 3 2 0,-11 7-1 15,6-11 6-15,1 0-10 0,0-1 11 16,-2-2-12-16,0 1-2 0,-5 4 8 0,1-4 7 15,-3 4-18-15,5-2 11 0,-2-3-17 0,1-4 18 16,2 1-19-16,-2 1 13 0,9-2 0 0,0 0 0 16,-9 0-16-16,1 0-14 0,1 0-9 15,7 0 3-15,-9 0 8 0,0 0-17 0,9 0-10 16,-7 0-12-16,-6-12-41 0,10 11 9 16,-1 0 9-16,-1-1-89 0,2 1-44 0,0-2-41 15,0 0-54-15,0 1 27 0,2-1-250 0,0 0 61 16,1-1 10-16,0 2 42 0,0-1 43 15,-1 0 14-15,2 1 32 0,-1 1 21 0,0-1-31 16,2 1 60-16</inkml:trace>
  <inkml:trace contextRef="#ctx0" brushRef="#br0" timeOffset="49238.86">3998 15799 894 0,'0'0'276'15,"0"0"-35"-15,0 0-28 0,0 0-10 0,0-12-31 16,0 12 3-16,0 0-13 0,0 0-8 16,0 0-24-16,0 0 1 0,0 0 3 0,0 0-9 15,0 0-1-15,0 0-7 0,-18 4-12 0,18 4 24 16,2 11 6-16,-2-8-26 0,0 5 15 15,0 6-9-15,0 2-9 0,9 23-7 16,-5-26 0-16,-3 1-15 0,2-3-4 0,-3-4-12 16,0-3-3-16,1-7-7 0,0 4-16 15,1-3 8-15,-2 0 12 0,0-1 6 0,1-2 3 0,0-3-10 16,-1 1-9-16,-1-1-5 0,1-1 1 16,1-2-18-16,-2-3-7 0,0-2-3 15,-1-9-1-15,2 9-4 0,0-6 1 0,0-2-10 16,0-2 1-16,0 1 2 0,0 0-18 0,0 5 9 15,0-1-9-15,0 4 13 0,0 1 1 0,8-5-6 16,-5 10-7-16,0-1 6 0,1 2 7 16,1 1-9-16,1 1 4 0,0 2 2 0,0 0-10 15,10 6 9-15,-3 2 4 0,0 1-6 0,0 0 16 16,-2 1-1-16,-1 0 3 0,-3-5 6 16,0 3-3-16,-1 1-5 0,-4-3 1 0,4-1-4 15,-3-3 22-15,0 0-6 0,-1 0-3 0,0-1 15 16,0-1-3-16,-1 1 11 0,-1 0-6 15,1-2 5-15,0 0-16 0,-1-1-4 16,-2-1-2-16,1 0 7 0,0 0-10 0,1-1-8 16,-2-1-10-16,1 0-4 0,1 0 1 0,-2-2 2 15,2 2-3-15,0-3-14 0,0-1 10 0,-1 0 0 16,1-2 3-16,0-3-9 0,10-15 9 0,-5 12 1 16,4 3-3-16,-3 0 1 0,-3 0-5 15,1 7 8-15,-1 0-5 0,0-1-9 0,1 5 8 16,0-1 4-16,0 2-2 0,-4 0 5 15,0 0 1-15,0 0 3 0,22 17 4 0,-14-5-6 16,2-1 12-16,-5 5-1 0,3 0 2 0,1 0 8 16,-2 2-8-16,-1-1-3 0,-4 2-1 15,3-1 11-15,-1-1-3 0,0-1-13 16,0-1 2-16,-2-2 4 0,0-2-12 16,-2-4 19-16,3-1-21 0,-2-1 18 0,-1 1-21 0,1-4-10 15,-1-1-11-15,1 1-46 0,-1-2-45 16,1-2 11-16,0-1-104 0,-2 1-44 0,1-3-18 15,2-1-52-15,3-10 31 0,-2 4-219 16,1 3 4-16,1 1 54 0,2-4 33 0,-1 5 30 16,-1 0 4-16,-1 2 38 0,1-2 60 0,-2 4-20 15,1 0 8-15</inkml:trace>
  <inkml:trace contextRef="#ctx0" brushRef="#br0" timeOffset="49587.29">4458 15937 406 0,'-1'0'461'0,"-1"0"-94"16,1-1-1-16,0-1-49 0,1 1-40 15,-1 0 15-15,0 0-14 0,1 0-40 0,0 1 6 16,0-2-30-16,0 2-16 0,1-1-21 0,0 1-3 15,0 0 4-15,3-2-5 0,-1 4-2 0,1-4-23 16,0 4-17-16,1-2 4 0,2-2-28 0,0 2-7 16,0 0-16-16,-1 0-2 0,-6 0 1 15,8 0-6-15,5 0-20 0,1 0-19 0,0 0-18 16,-3 0-29-16,12-10-20 0,-16 8-15 0,-1 0-31 16,0-1 7-16,-1 3-95 0,0-2-28 15,-2 0-30-15,0 1-30 0,1-1 24 0,-2-1-255 16,0 3-13-16,1-2 37 0,-2 1 35 15,1-1 29-15,-2 0 29 0,0-1 24 0,2 2 24 16,0-2 33-16,-1 0-14 0</inkml:trace>
  <inkml:trace contextRef="#ctx0" brushRef="#br0" timeOffset="49982.36">4709 15715 465 0,'1'-6'418'0,"0"4"-10"16,-1-2-59-16,0 1-11 0,0-2-25 0,1 3-30 16,0-1-10-16,-1 1-37 0,1 0-7 0,0 2-33 15,-1-2 13-15,2 4-1 0,-1 1 2 16,0 3 1-16,2-1-18 0,-2 2 2 15,5 8-21-15,-2 4-8 0,0 2-10 16,0 0-28-16,1 0 1 0,2-1-14 0,-3 1-19 16,1 0-4-16,0 0-8 0,1-4 5 0,-2-1-28 15,1 1-9-15,-1-2 8 0,-3-4-9 16,3-1-35-16,-2-4 6 0,-1 1-30 0,1-5-12 16,-1 2-14-16,0-1-26 0,-1 2-14 15,1-3-21-15,-1 1-12 0,1-1 8 16,-1 0-140-16,0-2-14 0,0 0-64 0,0 0 28 15,0 0-251-15,0 0 31 0,0 0 29 0,0 0 31 16,0 7 33-16,0-7 28 0,0 8 23 0,-11 4 26 16,11-12-1-16,0 0 79 0</inkml:trace>
  <inkml:trace contextRef="#ctx0" brushRef="#br0" timeOffset="73953.45">6462 6856 796 0,'0'0'261'0,"0"0"-15"16,0-13 3-16,0 13-22 0,0 0-22 0,0 0 2 16,13 0-31-16,-13 0 1 0,0 0-2 15,0 0-18-15,0 0-9 0,0 0-29 0,0-12 16 16,0 12-23-16,0 0-13 0,0 0-10 16,0 0-10-16,0 0 0 0,0 0-5 0,0 0-20 15,0 0-5-15,0 0 19 0,21 8-2 0,-21-1-10 16,-1 13 17-16,1-9-17 0,0 4-9 0,0 4 2 15,0 3-4-15,0-1 8 0,0 1-33 16,0-1 6-16,0 0 32 0,0-2-19 0,0-2 11 16,0-4-21-16,0-1-6 0,0-3-12 15,0 0-11-15,0-3 18 0,0 1 19 0,0-7-19 16,0 7 5-16,0-7-10 0,0 7 8 0,0-7-6 16,0 7 4-16,0-7-19 0,0 6 22 15,0-6-14-15,0 0 10 0,0 0-15 0,0 0 27 16,-7 8-31-16,7-9 12 0,1-1-9 0,-1 1-13 15,0-2 10-15,1 0 4 0,1 0 5 16,-1 0 4-16,0-1-19 0,1 0 24 0,-1 0-18 16,1 0-11-16,1 0 18 0,-1-1-9 0,0 1 8 15,0-2-7-15,8-4 2 0,-5 1-8 16,0 2 3-16,0 1 5 0,-1 0 5 0,0 0-7 16,2 2 3-16,-2 0 0 0,0 2-18 0,0-2 17 15,0 1-8-15,2 1 7 0,0 2 10 16,-1 0-25-16,-5 0 3 0,0 0 11 0,8 0 4 15,13 14-16-15,-13-9 5 0,0 1 9 0,3 2 10 16,-7 2-9-16,5 0 0 0,-2-2 12 0,-3 0-18 16,5 6 7-16,-4-7-3 0,-2-1 8 15,1-1-14-15,-1 0 4 0,-1 0 13 0,-1-1 7 16,-1-1-9-16,0 1 14 0,0-1-2 16,0-3 12-16,0 0 0 0,0 0 1 0,0 7-11 15,-11 3 11-15,-1-2-15 0,3-5 3 16,2 1-3-16,-1-2-8 0,0 0-1 0,1-1 4 15,1 1-7-15,1-2 7 0,-2 1 3 0,-1 0 5 16,0-1-13-16,-3 0-22 0,0 0-2 16,-2 0 9-16,1 0-20 0,-1 0 5 15,4 0-9-15,0 0-5 0,0 0-10 0,3 0 22 16,6 0 2-16,-7 0-66 0,7 0-25 0,0 0-18 0,-16-15-37 16,15 11-29-16,0 0-36 0,2-1 20 15,-1 0-212-15,2 0-62 0,6-9 69 0,-4 3-1 16,0 1 63-16,5-1 23 0,-2-2 19 15,0 1 13-15,-1 3 9 0</inkml:trace>
  <inkml:trace contextRef="#ctx0" brushRef="#br0" timeOffset="74603.4">6728 6702 575 0,'1'-3'283'0,"1"0"-36"0,-2 1-17 15,0 0-5-15,0-1-28 0,1 1-3 0,-1 0-41 16,0 1-9-16,0-1 2 0,2 2-11 0,-2 0-14 16,0-3-5-16,2 3-6 0,-3 0 8 0,1-2-9 15,0 2-20-15,0 0 12 0,1-1-16 16,0 2 8-16,-1-1-10 0,0 2-8 0,-1 0-8 16,-1-1 43-16,2 1 11 0,0 2-14 0,0 2-2 15,0-1-7-15,0-1 1 0,0 3-14 16,0-1-8-16,0 2-2 0,0 1 9 0,0 4-6 15,0 1-1-15,0 0-10 0,0-2-8 0,0 0-3 16,0-2-7-16,0-1-7 0,0-1-4 16,0-1-5-16,0 0-3 0,0-7-12 0,0 10 11 15,0-5-4-15,0-5 6 0,0 7-20 0,0-7-2 16,0 6-19-16,0-6 1 0,0 0-12 16,0 0-21-16,0 7-13 0,0-7 5 0,11 6-64 15,-9-8-4-15,0 2-15 0,0-3-21 0,0 3-40 16,0-2-21-16,0 0-39 0,0-1 22 15,0 1-243-15,0-1 51 0,1 1 32 0,-1 0 9 16,2-1 50-16,-2 0-5 0,-1 2 13 16,2-2 6-16,0 3 39 0</inkml:trace>
  <inkml:trace contextRef="#ctx0" brushRef="#br0" timeOffset="75740.51">8828 6826 517 0,'1'-4'287'16,"2"0"-19"-16,-1 1-11 0,-1-1-29 0,-1 1 1 15,2 0-9-15,-1 1-14 0,0-1 6 0,0 1 3 16,0-1-28-16,1 1-17 0,-1 0-21 0,-1 0 13 15,1-1-5-15,0 3-27 0,-1-1-16 16,0 0-18-16,0 0-16 0,1 1-3 0,-1-1-19 16,1 2 32-16,-1 2-19 0,0 0-12 15,0 3 22-15,-1 2-26 0,1 12 14 0,0-11 9 16,0 8-11-16,0 5 9 0,0 2-17 0,0-2 6 16,0 3-7-16,0 0 3 0,14 26-12 0,-11-29 4 15,0 0-8-15,1-2-17 0,-2-3 12 16,0-3-5-16,-1-3-2 0,1-3-3 0,-2-1-6 15,3-1 0-15,-2-2-2 0,0 0 5 16,-1 0 0-16,0-2 2 0,1 0 6 0,0 1 3 16,-1-1-16-16,1-2 12 0,-1 0-12 0,2-1 4 15,-2-1-18-15,1 0 6 0,0 0-13 16,0-1 4-16,0-1-7 0,0 1 0 0,0-1-6 16,0 0 5-16,1 0-9 0,0-1 11 0,0 1-2 15,0-2-2-15,0 2-4 0,0 0-7 0,1-2 14 16,0 1-11-16,-1 0 1 0,-1 1 7 15,1-2 2-15,2 2-11 0,-1-1-4 0,-1 0 12 16,2 2-12-16,0-1 13 0,4-6-3 0,-1 2-9 16,0 2 7-16,-1 2 9 0,0-1-8 15,2 3-3-15,-3 1 11 0,1-2 0 16,-1 2-12-16,0-1 2 0,-5 2 13 0,0 0 4 16,25 12-15-16,-16-7 8 0,-2 0-6 0,-1 1 2 15,0-2-2-15,-2 1 3 0,-1 1-7 16,7 5 13-16,-7-2 5 0,-1-2-3 0,0 0-3 15,-1 1 15-15,-1-3-12 0,0-5 10 0,0 0-1 16,0 7 7-16,0-7-1 0,0 7 0 16,-11 7-3-16,0-5 12 0,1-4-6 0,2 1-1 15,-1-4-11-15,1 0 4 0,1 0 6 16,0 0-13-16,0-2 10 0,0 0-5 0,1 0 0 16,-1 0-12-16,7 0-11 0,-6 0-13 0,-1 0-11 15,7 0-12-15,-10 0-17 0,2 0-15 16,2 0 6-16,6 0-40 0,-10 0-50 0,-3-10-47 15,9 7-31-15,2 1 23 0,1-2-278 16,-2 1 9-16,6 0 29 0,-3-2 51 0,2 0-2 16,1 1 44-16,-2-1 34 0,10-8 50 15,-4-1 6-15,6 2-2 0</inkml:trace>
  <inkml:trace contextRef="#ctx0" brushRef="#br0" timeOffset="76466.94">9070 6671 780 0,'1'-1'313'0,"0"-2"-25"0,-2 1-13 16,1 0-40-16,0 0 1 0,0-1-27 0,0 1-22 16,0-1 16-16,1 3-25 0,-2-3-17 0,1 2-17 15,1-1 4-15,-1-1-8 0,0 0-2 16,0 2-26-16,2-1-16 0,0 0-26 16,2 2 8-16,-1 0-4 0,1 0-7 0,2 0 6 15,-1 3-17-15,-1 0-28 0,8 5 21 0,-1 2-3 16,-3-3-6-16,-1 3-14 0,-1-1 4 0,1-2-20 15,-5-1 25-15,0-1-8 0,-1 2-7 16,0-3-20-16,-1 0 16 0,0 1 8 0,0-1-18 16,0-4 12-16,0 0 8 0,0 7-9 15,-14 3-17-15,10-6 10 0,-8 4-1 0,3-3-22 16,2 0 25-16,1-2-6 0,0 1 6 0,2-1-6 16,0-2 0-16,0 2-7 0,1-1-1 15,0-1 2-15,1 1-22 0,0-2 3 0,1 2 24 16,-1 0 7-16,1-1-1 0,1-1-11 15,0 0 16-15,0 0 1 0,0 0-20 0,12 12 10 16,2-5 2-16,-4-3 6 0,2-3 3 0,-2 2-2 16,5 2-11-16,3-3 3 0,0 1-20 15,-3-2 27-15,-15-1-6 0,11 0-5 0,0 0-8 16,-2 0 11-16,-1 0-5 0,0 0-10 0,-8 0 1 16,8 0-41-16,-2 0-31 0,-6 0-21 15,7 0-21-15,-7 0-39 0,8 0-44 0,-8 0-34 16,0 0 20-16,0 0-244 0,0 0 41 0,10-1 15 15,-12 1-2-15,0 0 60 0,0 0 18 16,0-1 29-16,-2 1 4 0,0 0-1 0</inkml:trace>
  <inkml:trace contextRef="#ctx0" brushRef="#br0" timeOffset="77368.89">11235 6888 458 0,'0'-5'296'16,"-1"0"-18"-16,0 1-7 0,1 0-31 0,-1 0 17 15,0 1-31-15,0-1-17 0,1 1-19 0,0 0-8 16,0 2-46-16,-1-2-4 0,0 0-25 15,1 3 3-15,0 3-6 0,-1-2 23 0,0 3-13 16,1 1 30-16,1 2-13 0,2 9 9 0,-3-6-7 16,0 5 8-16,0 3-8 0,0 3-10 15,0 0-3-15,12 22-11 0,-9-24-12 0,0 1-9 16,0-2-8-16,0-2-8 0,-1-3-8 0,0-2-4 16,-2-3-8-16,2 0-1 0,-1-3-14 15,0-1 5-15,-1 0 0 0,0 0-10 0,1-1 5 16,-1 0-3-16,0-3-4 0,0 0-3 15,-2 3-5-15,2-3-1 0,-1-2-8 0,1 1 7 16,0-3-15-16,0-1 2 0,0 2-10 0,0-4-1 16,1 2 3-16,0-2 0 0,1 2-8 15,-1 1 9-15,-1 4 0 0,0 0 6 0,7-18-13 16,-4 13 4-16,1 1 1 0,8-4-4 0,-4 1 11 16,0 2-6-16,0 3-5 0,0-1-7 0,0 3 11 15,1 0-8-15,0 0 15 0,0 0-13 16,4 0 6-16,1 0 7 0,17 15-4 0,-15-10-11 15,-2 3 18-15,-5-1-8 0,-2-1 0 16,-3 1 5-16,-1-2 6 0,-2 2 5 0,-1-7 7 16,0 0-2-16,0 8-4 0,0-2 4 0,-17 12 13 15,8-12-14-15,-4 1 11 0,-3-2-11 0,1 0 9 16,-1 0-9-16,-3-2 0 0,3 1-8 16,1-4-15-16,-1 4-13 0,1-2-8 0,15-2-8 15,-11 0-19-15,2 0-20 0,0 0-36 0,2 0 10 16,0 0-41-16,7 0-62 0,-14-13-32 15,11 9-49-15,3-1 29 0,2 1-250 0,4-10 38 16,1-1 26-16,5 1-1 0,-1-1 60 0,2 0 28 16,0 1 28-16,1 2 18 0,2-2 30 15,-2 1-9-15</inkml:trace>
  <inkml:trace contextRef="#ctx0" brushRef="#br0" timeOffset="77997.14">11455 6694 748 0,'0'-3'329'0,"-2"0"-47"16,1 0-5-16,1 0-6 0,-1 2-20 0,0-1-27 16,1-1-25-16,0 1-23 0,0 0-20 15,1 0-30-15,1-1-8 0,1 1-12 0,2-1 37 16,-1 1-32-16,3 0 8 0,9-3-29 16,0 2 11-16,-1 0-6 0,0 1-33 0,-3 2 0 15,0-2-6-15,-2 2-15 0,-1 0-5 0,1 0-2 16,-10 0-5-16,0 0-1 0,8 0-4 15,-1 0 10-15,4 12-11 0,-8-8-1 0,-2 1-3 16,1-2 4-16,-2 4-8 0,-1-2-3 0,-1 0-5 16,0 1-1-16,-6 6 16 0,1-3-14 15,-1 3-1-15,1-1-15 0,-1-3 0 0,4-2 2 16,-1-2 0-16,1-2 0 0,2 0 1 16,0 1 27-16,0-2-3 0,0 1-2 0,1 0-2 15,1-1-9-15,-1 0 19 0,1-1-14 0,0 0-7 16,0 0 17-16,0 0-2 0,13 4-2 15,-7-3-27-15,1 0 10 0,9 4-2 0,-2 1 0 16,0 0-7-16,-4-3 10 0,0 3 6 16,-3-2-21-16,5 4 29 0,-6-1-19 0,0 0 0 15,-3-2 22-15,-1 1-15 0,0 0-15 0,-2-6 43 16,0 0-13-16,0 8 5 0,0-2 15 16,-12 4-5-16,1-1-16 0,2-2 15 0,-5-1-13 15,0-3-10-15,-3 2 13 0,0-3-9 0,2-1-12 16,15-1-27-16,-12 0 5 0,1 0-81 15,-3 0-12-15,1 0-33 0,-17-15-55 16,22 11 19-16,0 0-240 0,3 0-67 0,3 0 55 16,1 1 41-16,-2 2 31 0,3-2 5 0,0 1 27 15,2-2 15-15,0 2 45 0,2-1 8 0</inkml:trace>
  <inkml:trace contextRef="#ctx0" brushRef="#br0" timeOffset="78933.68">14072 6864 570 0,'2'-3'332'0,"-1"1"-20"0,0 0-30 0,1-1-23 16,-1 1-15-16,1 2-27 0,-2-3 4 0,0 3-34 15,0 0 8-15,2 3-22 0,-2-2 37 0,2 5-17 16,-2 0-7-16,0 2 6 0,4 14-5 0,-2 0-12 16,1 1-6-16,4 0-11 0,-4 2-24 15,3 1 4-15,-1 0-22 0,1-1-18 0,3 1 12 16,2-3-26-16,-4-5 2 0,-2 3-11 0,6-4-11 15,-8-2-3-15,3-5-20 0,-6-1-1 16,2-1 9-16,0-3-8 0,-2-1-4 0,2-1 20 16,0-2-10-16,-2-1-13 0,-1-1 0 15,0 1 5-15,1-3-18 0,-1-1 14 0,1 1-7 16,1-2-4-16,-1-2-7 0,-1 0 2 16,0 1-4-16,1-1-15 0,0 7 1 0,0 0 10 15,0-8-2-15,0 0-8 0,0 1 9 0,0 7 1 16,0-9-13-16,0 2 1 0,0 7 9 0,0-9-8 15,17-8-5-15,-8 10 3 0,3 0 7 16,2 1-3-16,2 0-10 0,-5 4 0 0,-4 2 9 16,6 0 6-16,5 0-17 15,-3 0 12-15,22 11-3 0,-22-5 1 0,2 1-15 0,-4 2 15 16,-2 1-4-16,-2-3 2 0,-4 0-17 16,-3 1 5-16,0-1 7 0,-2-1-10 0,0-6 19 15,0 0-2-15,0 8-4 0,-13 13-3 0,3-13 3 16,2-5 17-16,-6 4-11 0,0 0 9 15,1-1-4-15,-3-2 4 0,5-1-16 0,-5 3 2 16,1-4 8-16,3-1-15 0,12-1-4 0,-11 0-15 16,1 0-17-16,2 0-26 0,1 0-30 15,-15-14 1-15,15 9 8 0,-1 1-110 0,5-4-31 16,-1 2-32-16,4-1 24 0,0 7-209 16,0-12-64-16,13-15 27 0,-6 12 50 0,2-2 50 15,-1 4 12-15,-1-3 29 0,2-1 11 0,5 2 38 16,-3 0 11-16,3-1-10 0</inkml:trace>
  <inkml:trace contextRef="#ctx0" brushRef="#br0" timeOffset="79343.34">14370 6677 516 0,'0'-3'377'16,"0"1"-47"-16,0 0-53 0,0-1-39 16,-2 1-8-16,0 2-17 0,2 2-13 0,-2-1-22 15,2 3 37-15,-1 1-29 0,0 0 3 0,0 0 18 16,1 2-23-16,-2 1 3 0,2 8-25 16,-2-1-5-16,2-3-21 0,0 0-6 0,0-2-11 15,0 0-17-15,-2-3-6 0,2 0-4 16,0-2-9-16,0 1-7 0,-2-1-8 0,2-5 5 15,0 0-13-15,0 7 10 0,0-7 16 16,0 6-8-16,13 3-6 0,-9-6-5 0,3-3-21 16,9 4-2-16,-7-4-7 0,5 0-1 15,1 0-2-15,3 0 1 0,-3 0-18 16,0 0-3-16,-3 0-6 0,0 0-16 0,-3 0-24 0,-2 0-22 16,0 0-26-16,-7 0 9 0,9 0-76 15,-3 0-39-15,-6 0-67 0,0 0 22 0,7-7-227 16,-7 7-71-16,9-8 55 0,-9 7 34 15,-2-4 39-15,1 5 44 0,1-1 25 0,0-2 23 16,-2 0 7-16,0 0 29 0,-2-2-19 0</inkml:trace>
  <inkml:trace contextRef="#ctx0" brushRef="#br0" timeOffset="79563.44">14523 6754 314 0,'-4'-3'463'0,"3"1"-83"15,0 0-7-15,-1-3-50 0,1 5-43 0,1-2-21 16,-2 2 38-16,2 2 6 0,-2-1-11 0,0 1-18 15,2 3-27-15,2-1-11 0,-2 3-14 16,0 0-37-16,0-1-14 0,0 3-22 0,0 1 2 16,0 2-22-16,0 0-8 0,0-2-38 15,0-1-23-15,0 1-27 0,0-3-53 16,0 0-30-16,7-1 4 0,-7-6-203 0,11 16-79 16,-8-11 31-16,-1-2-232 0,0 2 57 0,0-3-4 15,0 1 65-15,0-1 30 0,-2 0 29 0,1 1 46 16,2-1-7-16,0 0 12 0,3 0 23 15</inkml:trace>
  <inkml:trace contextRef="#ctx0" brushRef="#br0" timeOffset="80488.04">16845 6746 738 0,'2'-4'272'0,"-2"2"-6"0,0 2-21 15,-2 2-19-15,1 1-18 0,0 1 21 16,1 3 10-16,-1 11-47 0,1-7-22 0,0 7 20 16,0 4 13-16,0 2-17 0,0 2 0 15,7 28-9-15,-2-26-22 0,-1-3-7 0,0 0-17 16,1-4-7-16,-2 0-25 0,1-5-11 16,1-2 8-16,-1-2-15 0,-2-3-13 0,0-1 11 15,0-3-16-15,-2-1 6 0,0-1-11 0,3-1-4 16,-3-2-9-16,0 0 2 0,0 0-21 15,0 0 14-15,0 0-19 0,9-12-4 0,-9 8-17 16,2-3 3-16,1 1 3 0,-2-1 11 0,4-5-10 16,-3 0-10-16,1 2 4 0,0 3-5 15,-2 1 3-15,2-1 2 0,1 3-13 0,-2-1 17 16,0 0-7-16,1 0-4 0,1 1 7 0,0 0 4 16,10-2-9-16,0-2 10 0,2-1-17 15,-1 6 5-15,3 1 1 0,-3 1-10 0,-15 1 5 16,15 0 19-16,16 15-1 0,-18-4 1 15,-2 0 0-15,-1 3-2 0,-4 2-7 0,-1-2 5 16,-2 0 6-16,-3-3-6 0,0-11 12 16,0 7-1-16,0 4 4 0,-16 16 0 0,6-14 8 15,-1-1 1-15,2-7-3 0,-3 1 1 0,1-1-4 16,0-2-2-16,0-1-8 0,-7 3-1 0,4-5-20 16,-1 1-4-16,-1 1-6 0,9-2-19 15,-2 0-14-15,-4 0-5 0,1 0 5 0,-8-10-61 16,14 6-15-16,1 0-29 0,1 0-70 15,1-1-32-15,3 0 26 0,0 1-180 0,0-1-76 16,1-1 47-16,-1-1 26 0,10-14 37 16,-5 8 26-16,2 0 23 0,-2 2 12 0,2-2 25 15,-1-1 29-15</inkml:trace>
  <inkml:trace contextRef="#ctx0" brushRef="#br0" timeOffset="81017.82">17054 6689 526 0,'2'-3'341'15,"-2"-1"-49"-15,0 4-3 0,2-3-47 0,0 1-3 16,-2 0-43-16,0 1-2 0,1-1-26 16,0 1-14-16,0 2-4 0,-1-1-5 0,0 3-13 15,0 1-2-15,0-1-8 0,-1 1-19 16,-1 2-9-16,2 1-10 0,-2-3-7 0,2 2-30 16,0 0 10-16,0-1-3 0,0-5 1 15,0 0-5-15,0 7-6 0,0-7-4 0,0 7 30 16,0-7 3-16,0 6-1 0,0-6-13 0,13 10-1 15,-5-10-15-15,-1 0 5 0,10 0 4 0,-8 0-22 16,0 0-5-16,2 0 6 0,0 0 0 0,-3 0-17 16,0 0 10-16,0 0-5 0,-8 0-11 15,8 0-3-15,-8 0-14 0,16 10 1 0,-9 2 29 16,-2-3-21-16,-3-2 13 0,-2 0 23 16,0-7-22-16,0 8 4 0,0-3 6 0,0-5-13 15,0 9 7-15,-11 6 1 0,8-10-9 0,-2 0 0 16,-2 5-6-16,-1-3 11 0,1-1-4 0,0-1-13 15,2-1-14-15,1-1 3 0,-3-2-68 16,0 1-24-16,3-2-5 0,1 1-49 0,-1-1-21 16,-2 0-77-16,6 0 23 0,0 0-233 15,0 0 20-15,-5 0 57 0,5 0 11 0,-13-11 25 16,10 8 24-16,1-1 24 0,0 1 21 0,2-1 29 16</inkml:trace>
  <inkml:trace contextRef="#ctx0" brushRef="#br0" timeOffset="81369.76">17096 6668 791 0,'0'-1'400'0,"-2"-1"-45"0,2 2-46 16,-2-2 42-16,2 1-67 0,2-1-20 0,-2 0-32 16,4 1-24-16,0-1-7 0,-1 0-30 0,13-2 3 15,4 0-25-15,-2 1-3 0,1 2-23 16,3-1 0-16,0-1-6 0,0 1-23 0,-1-1-8 16,-3 0-7-16,0-3-6 0,-7 5-11 0,2 0-10 15,-4 0-14-15,-2 1-36 0,2 0 4 16,-4 0-24-16,0 0 1 0,-1-1-50 0,0 1-41 15,-1-1-29-15,1 1-36 0,-3-1-36 0,-1 1 19 16,0 0-207-16,0 0-78 0,0 0 26 0,1-1 58 16,-1 1 16-16,-1 0 42 0,0 1 22 15,0-2 20-15,0 0 12 0,1 1-5 0</inkml:trace>
  <inkml:trace contextRef="#ctx0" brushRef="#br0" timeOffset="82375.46">18912 6785 413 0,'1'-2'323'0,"-1"2"-56"15,0 0-18-15,0 0-30 0,0 0-1 0,0 0-37 16,0 0-8-16,0 0 21 0,0 0-10 15,0 0 0-15,0 0 2 0,0 21-41 0,-1-3-15 16,1-8 35-16,0 4-28 0,0 3 12 0,0 4-2 16,0 2-17-16,0-1-4 0,0-1-3 15,0 3-17-15,0-2-4 0,0-2-19 0,0-1-12 16,14 17-4-16,-8-21 5 0,-4-4-14 0,1-2-18 16,-2-4 10-16,0 1 3 0,1-2 2 15,-1 0 0-15,0-2 13 0,0 0-5 0,0 0-12 16,1-1-10-16,-1-1-1 0,1-3 3 15,0 1-14-15,1-1 3 0,0-1-17 0,0-1 20 16,-1-1-15-16,1 1 4 0,4-8-9 0,-3 3 5 16,-1 3 0-16,-1-1-7 0,1 2-1 0,-1 0-1 15,1 2 2-15,0 1-14 0,-1-1 2 16,0 1 7-16,-1 0-1 0,2-1-14 0,-1 3 7 16,2-2 3-16,0 1-8 0,1 0 4 0,1 0-3 15,1 1 2-15,0 0-2 0,1 0-4 0,12 1 10 16,-13 0 0-16,5 0-5 0,13 13 6 15,-10-6 3-15,-3 2 1 0,-1 1-10 0,1 0 5 16,-6 2-4-16,-1-3 9 0,-2 1-5 16,-2-3 9-16,-1-7 5 0,0 6 1 0,0-6 0 15,0 12 13-15,-13 9-1 0,7-14-11 0,2-2 14 16,-2 0-5-16,-2-3 7 0,2-1-3 0,-1 1-12 16,0-2-2-16,-1 1 3 0,-11 3-16 0,10-4-11 15,-6 0-19-15,2 0-28 0,0 0-8 16,-10-12-22-16,14 9 9 0,3 1-59 15,2 0-44-15,1 0-34 0,-1-1-37 0,3-1 24 16,-1 0-171-16,4 0-101 0,1-1 35 16,-1 1 45-16,2-1 24 0,-1 0 20 0,11-4 42 0,0-1-1 15,-2-1 27-15,5 1-15 0,-3 0 39 16</inkml:trace>
  <inkml:trace contextRef="#ctx0" brushRef="#br0" timeOffset="83014.83">19234 6636 353 0,'3'-7'300'0,"-1"2"-8"0,1 1-26 0,-1 1-37 16,-2 0-5-16,2 0 4 0,-1 1-27 0,0 0-16 15,0 1-18-15,-1-1-27 0,1 0-1 0,-1 2 0 16,0-1-34-16,0 1 1 0,-1 1-2 16,-1 0 2-16,1 2-11 0,-1-2 44 0,0 3-10 15,0 0-14-15,-1-1-21 0,2 3 23 16,-6 6-18-16,1 1 8 0,0 0-14 0,2-1 4 16,-1 3-6-16,2-5 1 0,-3 6-4 0,3 1-12 15,2-4 8-15,0-2-18 0,1 0-9 16,0-11-4-16,0 7 0 0,0 2-5 0,0-2 0 15,0 0-12-15,0-1-1 0,11 6 2 0,-8-9-7 16,1 1-4-16,2-1 0 0,0-1 1 16,10 3-5-16,-5-5 3 0,-11 0-13 0,9 0-2 15,1 0-7-15,10-14 13 0,-10 9-5 0,1-5-8 16,-4 2-3-16,-1 1 15 0,-3 1-8 16,1 1-8-16,-3-1-3 0,-1 3 4 0,0 3-2 15,0 0 3-15,0 0-1 0,0 0-1 0,-12-12-9 16,8 10-3-16,-1 2-10 0,0 0-18 15,-3 0 0-15,2 0-29 0,-2 0 7 0,8 0-58 16,-7 0-37-16,7 0-38 0,-9 0-40 16,9 0 26-16,-18 10-207 0,16-8-72 0,1-2 23 15,1 1 53-15,0 1 26 0,1 0 40 0,1 1 34 16,0 0-15-16,1-3 30 0,0 3 23 16</inkml:trace>
  <inkml:trace contextRef="#ctx0" brushRef="#br0" timeOffset="84268.89">21128 6807 586 0,'0'0'317'0,"0"0"-14"16,0 0-24-16,0-14-10 0,0 14-38 0,0 0-10 15,27-21-8-15,-24 19-26 0,-2-1-12 16,-1 2-28-16,1-1-23 0,0 1-5 0,-1 0-11 15,2 3-11-15,-2 0-8 0,0 1 36 16,1 2 12-16,-1 2-8 0,1 0 2 0,0 15-13 16,1 0 14-16,2 1-13 0,1 0-7 0,-1 2 4 15,2-1-13-15,0-2-2 0,1 1-20 16,-1-1 3-16,1-1-14 0,-3-4-5 0,2 1-2 16,-1-1-5-16,-1-7-13 0,0-1-8 0,-1-2 5 15,-2 0-2-15,1 0-8 0,-1-4 8 16,0 0-10-16,0-1 2 0,1 0-4 0,-2 1 1 15,1-3-4-15,0 1-1 0,-1-1-7 16,0 0-5-16,0 0 15 0,0 0-10 0,4-11-4 16,-3 8-5-16,0-1 1 0,0 0-1 0,-1 1-4 15,0-3 8-15,0 2-11 0,0 0 5 0,0 0-6 16,0-2-6-16,1 2 14 0,0 2-8 16,-1-3 2-16,1 1-6 0,0 0-6 0,1-1 12 15,1 2-8-15,-1-2 5 0,-1 1-3 0,3 0 12 16,0 0-14-16,0 1 6 0,9-4-6 15,-2 4-10-15,-1 1 14 0,-10 2 0 0,9 0 1 16,1 0-1-16,-2 0-5 0,0 0 1 16,16 12 0-16,-12-4 3 0,1 1 1 0,-6-1-1 15,-2-1 0-15,-1 1-3 0,-1-2 7 0,-1 1-7 16,-2-1 6-16,0-1-2 0,0-5 1 0,0 0 3 16,0 7-9-16,-15 12 11 0,8-7-2 15,-1-7-10-15,-2-1 15 0,2-1-6 0,0 0 1 16,-1-2-7-16,4 1-23 0,-3-1-20 0,2-1-19 15,0 0-22-15,6 0-4 0,-9 0 9 0,9 0-82 16,-9 0-15-16,3 0-34 0,6 0-37 16,-7 0 27-16,-2-14-204 0,8 9-47 0,1-2 35 15,0 2 33-15,4-13 32 0,-4 9 29 16,8-14 24-16,-2 7 25 0,1 0 21 0,-3 2-12 16</inkml:trace>
  <inkml:trace contextRef="#ctx0" brushRef="#br0" timeOffset="84842.45">21329 6653 642 0,'-1'0'324'16,"0"-1"-56"-16,-2-1-16 0,2 1-20 0,0 0-31 15,0 1-9-15,0-1-9 0,2-1-13 16,-2 1-11-16,1 0 4 0,0 0-7 0,0 0-9 16,0 0-17-16,0 1 35 0,0 0-32 0,2-2-16 15,0 2 24-15,2 0-15 0,-1-2-3 16,2 2-21-16,0 0-5 0,2-1-12 0,9-3-22 15,-2 3 20-15,4-1-28 0,-2-1 6 0,-2 2-25 16,-1-1 14-16,-3 0-9 0,-1 2-11 16,-2-1-2-16,0 0 18 0,-3 0-42 15,2 1 13-15,-2 0-4 0,0-1-21 0,-1 1 20 16,1 0-7-16,-4 0-3 0,0 0-1 0,0 0-5 16,0 0 0-16,0 0 8 0,0 0-6 0,6 0-16 15,-6 0 34-15,8 11-30 0,-9-8 2 0,1 1 16 16,-1 0 4-16,0 1-2 0,-1 1 7 15,2 1 6-15,-1 2 12 0,1-9-21 0,0 13 7 16,0 3-10-16,0 1 9 0,0 0-10 16,0-3 9-16,0 1-10 0,0-3-1 0,0-3 7 15,0 1-11-15,0-3 4 0,12 6 8 0,-11-8 3 16,1-1 4-16,-2 0-28 0,2-1-11 16,-2 1-27-16,0 0 13 0,2-2 3 0,0-2-84 15,0 2-41-15,-1-2-23 0,1-1-24 0,1 1 18 16,-3-3-216-16,2 3-82 0,1 0 53 15,-3-1 19-15,0 2 36 0,1-1 16 0,-1 0 31 16,-1 0 26-16,1 0 3 0,0 0-35 16</inkml:trace>
  <inkml:trace contextRef="#ctx0" brushRef="#br0" timeOffset="85993.71">23780 6863 522 0,'0'0'294'0,"0"0"-31"0,0 0-28 16,0 0-14-16,0 0-13 0,0 0 13 0,0 0-27 15,0 0 0-15,0 0-3 0,0 0-8 16,0 0-1-16,0 0-21 0,0 0-16 0,23 16 23 16,-23-5-20-16,5 17 11 0,-2-10 3 0,3 3-20 15,-2-1-3-15,0 2-16 0,1-3 1 0,1 1-24 16,-2-1-4-16,2-2-16 0,-2-1-12 16,1-6-5-16,-1-1 6 0,-2-1-6 0,-1-1-8 15,0-2-7-15,0 0 1 0,0-2 8 16,-1 0 6-16,0-1 15 0,1 0-15 0,0-1-14 15,-1-1 8-15,-1-3-23 0,1 1 7 0,0-1-10 16,-1 0 5-16,0 1-4 0,1-2-1 0,0 0-15 16,0 0 3-16,-1 1 7 0,1-1-9 15,0-1-9-15,1 0 7 0,-1 1-14 0,1 1 2 16,-1 3 12-16,0 0-9 0,0-7-10 0,0 7 1 16,9-12 14-16,-4 9-13 0,-1-2 7 0,8-1-2 15,-1 0 0-15,-1 3-12 0,0 1 3 16,-1 1 11-16,1 0-10 0,-1 1-3 15,-1 0 3-15,3 0-7 0,14 12 17 0,-11-5-6 16,-1 1 0-16,-4-1 0 0,-3 0-10 0,-1 0 14 16,-1-1-10-16,-2 0 3 0,-1-1-5 0,-1 2 10 15,0-2 0-15,0-5-1 0,0 0-1 0,0 7 2 16,0-7 10-16,-12 15-9 0,7-12 6 16,-1-1-11-16,-10 2 8 0,1-1-13 0,0-1-23 15,15-2-16-15,-15 0-18 0,0 0-33 16,-1 0 11-16,1 0 8 0,3 0-91 0,1 0-25 15,-7-11-37-15,4 4-45 0,6 2 28 0,3 0-171 16,2 1-46-16,2-2 1 0,-1 1 33 16,0 0 29-16,2 0 60 0,-2 1 15 0,2 4 40 15,0-7-49-15,0 0 72 0</inkml:trace>
  <inkml:trace contextRef="#ctx0" brushRef="#br0" timeOffset="86597.32">24056 6672 403 0,'4'-2'378'16,"-3"-1"-45"-16,1 1-49 0,0-2-25 15,0 1 6-15,0 0-25 0,-1 1-6 0,1-1-47 16,-1 0-19-16,-1 1-19 0,0-1-15 0,-1 0-15 16,1 0 35-16,-2 1-33 0,0 1-13 0,-1 1-11 15,-2-2-24-15,-2 2-10 0,2 1 21 16,-2 1-10-16,1-1-8 0,-11 6-5 0,1 0-7 16,0 1-19-16,1 0-3 0,0 2-3 0,1-1-4 15,2-1 6-15,6-1 0 0,0 0-2 0,3 0-21 16,1-2-2-16,2 0 17 0,0-5-2 0,0 0-3 15,0 6 5-15,16 10-14 0,-5-7 3 16,2-1-3-16,2-2 0 0,0 3 5 0,1-3-8 16,0 1 0-16,-2 0 20 0,-3-4-12 15,0 8-11-15,1-2 0 0,-5-2-1 0,-1-2 0 16,-2 3 1-16,-2-1-4 0,0-1-2 0,-2-1 23 16,0-5-17-16,0 0 14 0,0 7 3 15,0-7 6-15,0 8-4 0,-14 4 7 0,4-4 4 16,-2-1-12-16,1-3 6 0,-5 1 10 15,4-3-8-15,3 0-6 0,0-2-8 0,9 0 8 16,-7 0 3-16,7 0-1 0,-9 0-9 0,-2-11-11 16,7 8 20-16,1-1-8 0,1-1 0 0,1-1-10 15,1 2 8-15,1-3 2 0,-1-1-4 0,18-13 12 16,-7 9-26-16,0 0 12 0,5 0-11 16,1 1-4-16,2 2-10 0,1-1-4 0,2 2-24 15,-2-2 2-15,0 2-73 0,-2 1-48 0,0-1-51 16,-3 1-26-16,-1-2 21 0,-3 4-277 0,1-1 37 15,-3 2 35-15,-3 0 27 0,-1 1 27 16,1 0-13-16,-4 1 52 0,0 0 36 0,0 0-3 16</inkml:trace>
  <inkml:trace contextRef="#ctx0" brushRef="#br0" timeOffset="87890.85">26494 6940 799 0,'0'0'254'16,"0"0"-6"-16,-15 0-27 0,15-13-13 0,0 13 2 16,0 0-9-16,0 0-18 0,0 0-10 15,0 0 4-15,-14 0-17 0,-1-24-18 0,13 23 33 16,2-1-32-16,-2 2-2 0,1-2 4 15,0 1-18-15,1 0-20 0,-1 0 4 0,1 1-13 16,-1 0 6-16,1 0-20 0,-1-2 1 0,1 1-5 16,-2 1-21-16,2-2 0 0,0 2-1 15,0 0-3-15,-1 0-1 0,0 0-11 0,1 0-7 16,0 0-4-16,0 0-3 0,-1-1-7 16,1 0 0-16,0 0-9 0,0 2 11 0,-1-1-13 15,1 2 14-15,0 0-3 0,0 1 15 0,0 2-3 16,0 1 12-16,1 12 0 0,-1-11 4 15,0 3-3-15,0 1 3 0,0 4 6 16,0 4-2-16,0 1 0 0,9 21-13 0,-4-21-2 16,-2 2 9-16,2-4-4 0,-1 0-7 0,-1-2 0 15,1-1-11-15,-1-3-1 0,-1-2 1 0,1-3-8 16,-2 0-2-16,2-1 0 0,-2-4-3 16,0 2 6-16,-1-1-10 0,0 0-1 0,3 1 1 15,-3-2-1-15,1 1 2 0,0-1 1 16,-1 1 10-16,0-3-5 0,0 0 0 0,0 0 3 15,-1 0-21-15,0 0 14 0,1-3-14 16,-3 1 9-16,3-1 7 0,-1-1-2 16,1 1-5-16,0-2-9 0,0 2 4 0,0-3 10 15,1 3-2-15,-1-1-14 0,3-2 12 0,-1 2-16 16,-2 4 7-16,0 0 10 0,5-15-11 16,-3 11-6-16,6-6 13 0,-3-2 2 0,0 4-4 15,0 1 0-15,-1 2-9 0,1 3 13 16,0-3-16-16,0 1 11 0,8-2-2 0,-2 2-4 15,0 0-4-15,1 3-5 0,-12 1 15 16,9 0-2-16,4 0-6 0,0 0 4 0,15 16-3 16,-15-8 1-16,-2 2-11 0,-4 0 9 0,-2 0-5 15,-3-2 4-15,0-1 5 0,-2-7 0 0,0 6-8 16,0 2 17-16,0-1-9 0,0-1-1 16,-11 4 3-16,7-5-2 0,-6 3 4 15,-2-1 14-15,2-3-11 0,-2-1-2 0,2 0-17 0,0-1-8 16,0-2-15-16,10 0-20 0,-8 0-15 15,-6 0-34-15,1 0 10 0,-2 0-54 0,-14-15-32 16,18 11-24-16,2 1-37 0,2-1-60 16,3-2 29-16,0 1-247 0,1 3 28 0,2-4 35 15,0 1 36-15,1-1 48 0,0 6 13 0,0-7 47 16,0-3 37-16,12-17-23 0,-6 13 16 16</inkml:trace>
  <inkml:trace contextRef="#ctx0" brushRef="#br0" timeOffset="88661.03">26807 6653 315 0,'3'0'361'0,"-2"0"-36"0,2-1-49 16,-1-1-4-16,0 1-32 0,1 0-22 15,-1-2-24-15,-1 2 17 0,1 0-28 0,-2-1-20 16,0 1 7-16,1-1-23 0,-2 0-8 16,-1 1-31-16,1-1-11 0,-1 1-12 0,-3-2-13 15,3 0 12-15,-3 1-9 0,0-1 15 16,-1 2-14-16,0-1 3 0,-2 1 1 0,1 1-18 16,-12 0 7-16,11 0-31 0,-6 0 20 0,-15 11-9 15,13-4-5-15,1 2-2 0,-1 3 5 0,3 0-17 16,1 1-12-16,2-1 15 0,1 1 0 15,3-1-5-15,0-2 21 0,4-2-36 0,1 1 21 16,1-4-1-16,0-5-4 0,0 0 9 0,0 7 1 16,0-7 3-16,15 13-4 0,-10-12-19 0,1 0 9 15,1-1-11-15,8-4-8 0,-15 4 4 16,11 0 13-16,10-9-14 0,-7 4 2 0,-3 0-16 16,2-4 17-16,-6 4-16 0,-1-2 9 0,0 3-4 15,-2-2-14-15,-1 3 15 0,-1-1-2 16,1 1-4-16,-1-1-2 0,0 2 8 0,1-1 1 15,0 0-5-15,-1 1-2 0,0 0 15 16,1 0 2-16,-2-1-1 0,1 2-11 0,1-1-1 16,-3 0 4-16,2 2-7 0,-2 0 7 0,0 0-4 15,0 0 23-15,2 12-13 0,-1-7 22 0,0-1 7 16,-1 3-2-16,0-1 1 0,1 2 5 16,-1 0-1-16,1 0-14 0,0 9 6 15,-1-3-1-15,0-2-1 0,0-2-18 0,1 0 5 0,-1-10 5 16,0 7-14-16,0 0-3 0,0 0 10 15,0-2-19-15,0-5-10 0,0 8-12 0,0-8-17 16,0 8 4-16,0-8-34 0,0 7 7 0,0-7-48 16,0 7-19-16,0-7-51 0,0 0-44 15,0 0-52-15,0 0 28 0,9 9-295 0,-8-9 75 16,0-1 25-16,1-1 35 0,-1 0 16 16,1-1 34-16,0-1 28 0,0 0 24 0,0 1 14 15,0 0-11-15</inkml:trace>
  <inkml:trace contextRef="#ctx0" brushRef="#br0" timeOffset="89947.15">28761 6861 323 0,'0'0'230'0,"0"0"-40"16,0 0-21-16,0 0-25 0,0 0-5 16,0 0-15-16,0 0-3 0,0 0-11 0,0 0-30 15,0 0 18-15,0 0-4 0,0 0 13 0,0-12-10 16,0 12 12-16,0 0-7 0,0 0-8 15,0 0 8-15,0 0-1 0,0 0-10 0,0 0 1 16,0 0 8-16,0 0-6 0,0 0-6 0,0 0 3 16,0 0-4-16,0 0-8 0,0 0-16 0,0 0 10 15,0 0 2-15,0 0-1 0,0 0-5 16,0-15 8-16,0 15-7 0,0 0-8 16,0 0-9-16,0 0-6 0,0 0 17 0,0 0-1 15,0 0-7-15,0 0-6 0,23-19 2 0,-23 19 27 16,0 0-20-16,0 0-3 0,0 0-8 15,0 0 23-15,0-1-24 0,0 2-21 0,0-1 14 16,0 2-21-16,0 1 25 0,1 1-1 0,0 1 6 16,3 12 10-16,0 0-7 0,-1 1-1 15,-2 2 18-15,1 1-17 0,3 1 5 0,1-1-6 16,-5 4 6-16,1 1-7 0,-1-5-8 16,2 1 9-16,-1 4-9 0,0-5-14 0,3-3 4 15,-1 0-7-15,-3 0 6 0,2-3-4 0,-2 0-4 16,-1-6-3-16,2-2-9 0,-1-1 4 15,-1-1 4-15,0 0 2 0,0-2 14 0,2 1-8 16,-2-2 16-16,1-2-7 0,-1 0-13 16,0 0 2-16,0 0 5 0,-1 3-14 15,2-5-5-15,0 0 3 0,-1-1-5 0,1 0-14 16,0-1-10-16,2-1 10 0,1-8-10 0,2 3 5 16,-2 1 3-16,-1 1-9 0,1 1 5 15,0 2 1-15,1-9 3 0,2 6-12 16,-4-1 15-16,0 4-3 0,1-2-8 0,-1 2 5 15,0-1 1-15,0 0 1 0,-1 3-7 0,1 0 8 16,1-1-6-16,0 0-1 0,-1 1 14 16,2 1-1-16,1-1-14 0,-2 0 9 0,2 2-3 15,0-2-2-15,1 3-4 0,-7 0 10 0,0 0-6 16,9 0 10-16,-2 0 6 0,15 12-6 16,-11-6-4-16,-1 2 10 0,-3-1 1 0,1 6-12 15,-2-1-1-15,-1-3 12 0,-3-1-6 0,-1 0 5 16,-1-2 8-16,0-6 1 0,0 7-8 15,0-2 9-15,0-5 7 0,0 9-6 0,-12 4 4 16,8-8-6-16,-5 7 10 0,0-5-13 0,-1-3 5 16,1 0-3-16,-1 3-9 0,1-5-7 15,-1 0-15-15,2-2-28 0,8 0-21 0,-10 0-6 16,3 0 7-16,7 0-76 0,-7 0-57 16,7 0-42-16,-8 0-82 0,-4-11 31 0,12 7-216 15,0 3 16-15,1-2 45 0,-1-1 26 0,1 2 43 16,2-1 35-16,0 1 1 0,1-2 37 15,0 1 21-15,1 0 21 0</inkml:trace>
  <inkml:trace contextRef="#ctx0" brushRef="#br0" timeOffset="91832.08">29025 6684 586 0,'0'0'246'0,"0"-13"-14"15,0 13-18-15,0 0-1 0,0 0-20 0,0 0 5 16,0-13-11-16,0 13 3 0,-8-17-16 0,9 16-6 16,-1-1 0-16,-1 0-18 0,1 2-6 15,0-2-14-15,0 2 8 0,0-1-13 0,0 0 4 16,1 0-15-16,-1 2-11 0,-1 0-8 0,1 1 2 15,-3 2 6-15,3 2-3 0,-2-1 10 16,-1 12-25-16,2-2 7 0,-4 0-19 0,1 3 1 16,1-2-10-16,1-4 2 0,1 2-12 15,0-5 8-15,1-1-13 0,0 1-8 0,0-1-12 16,0-1 5-16,0-2-25 0,0-5-9 0,0 0-45 16,0 0 0-16,0 7 6 0,0-7-117 0,9 11-47 15,-4-12-61-15,-2 1 23 0,1-3-269 16,9-3 32-16,-5 0 61 0,2-4 15 0,-2 3 25 15,-1 2 44-15,-2-1 13 0,2 0-20 16,-2 2 51-16</inkml:trace>
  <inkml:trace contextRef="#ctx0" brushRef="#br0" timeOffset="92187.52">29134 6702 775 0,'2'-3'366'0,"0"-1"-11"0,-1 1-42 0,0 1-40 16,-2-1 27-16,2 0-29 0,-1 1-8 0,0 2-37 15,1-3-17-15,-1 1-35 0,-1 1-27 0,0 1-3 16,0 1 6-16,-1 1-23 0,0 1 3 0,0 1-28 16,0 0-3-16,1 0 3 0,-1 1-3 15,0-1-1-15,1 2-4 0,2-1-1 0,1 1-5 16,0-1 2-16,-2-5 1 0,0 0-19 16,7 14 0-16,-1-13-10 0,5 8-3 0,1-6-9 15,0-3-1-15,-12 0-7 0,14 0-6 0,15-10 8 16,-14 4-13-16,-1-2 7 0,-3-3-18 15,2 1-6-15,-5 2 4 0,-3 0 3 0,0-1-3 16,-2 2-6-16,-2 3-11 0,-1-2-9 0,0 6-4 16,0 0-18-16,-16-18-4 0,4 15-12 15,0 0-13-15,-6 2-22 0,-3 1 9 16,12 0-78-16,-5 0-36 0,-5 0-37 0,1 0-49 16,4 0 25-16,1 0-258 0,4 0 1 0,0 0 51 15,9 0 36-15,0 0 36 0,-7 0 37 0,7 0 14 16,-6 3 17-16,8-4 53 0,1-1-26 15</inkml:trace>
  <inkml:trace contextRef="#ctx0" brushRef="#br0" timeOffset="93105.05">29486 5811 836 0,'1'-3'268'15,"0"-1"-5"-15,0 1 6 0,-1-1-26 0,1 3-15 16,1-3-32-16,-1 2-9 0,-1 1-38 15,3-1-27-15,-3 1 3 0,2 1-7 0,-2 0-27 16,0 1 25-16,0 3-4 0,0-1-10 0,-2 0 24 16,2 3-7-16,0-1-3 0,0 12 13 15,0-7-6-15,0 7 9 0,0 2-22 0,0 6 8 16,0 1-12-16,0-1-4 0,0 3-20 0,0-1 3 16,0-1-15-16,13 25 2 0,-10-31-14 15,2 3-4-15,-2-4-5 0,2-6-10 0,-2 0-9 16,-2-4 13-16,1-2-3 0,-1 1-2 0,0-6-5 15,0 2 1-15,-1-1 0 0,2-3-2 0,-2 3 5 16,0-3-12-16,0 0-4 0,0-1-9 16,0-1 4-16,0-3 3 0,0 1-6 0,2-1 5 15,-2 0-12-15,1-2 0 0,0 2 6 16,1-2-2-16,-2-1-15 0,5-14 14 0,1 8-7 16,-3 3 4-16,2 0-3 0,-3 4-5 0,1-1 2 15,0 2 3-15,2 1-3 0,-3-1-3 0,12-5 4 16,-5 4-1-16,5-1-5 0,-5 4 7 15,3 3 3-15,-2 0-7 0,-10 1-9 0,12 0 11 16,12 14-13-16,-13-5 18 0,-2 3-6 16,0-1-11-16,-5-3 4 0,1 2 7 0,-5-2-3 15,0-8 4-15,0 7-1 0,0 1 3 0,-11 12-2 16,3-11 5-16,0 2-1 0,0-4 2 16,-4 1 2-16,0 2-16 0,2-8-25 0,-2 0-15 15,3 1-42-15,1-3 8 0,8 0-48 0,-11 0-47 16,1 0-54-16,-8-15-48 0,13 10 30 15,-1 1-208-15,2-2-37 0,1 2 64 0,-1-1 6 16,2-1 54-16,0 2-3 0,1 0 44 0,-1-1 7 16,2 5 24-16,0 0 3 0</inkml:trace>
  <inkml:trace contextRef="#ctx0" brushRef="#br0" timeOffset="94221.14">29649 5464 442 0,'-1'-3'322'0,"0"0"-28"16,0 0-53-16,-1 3 18 0,2 0-33 0,0 0 4 15,0 0-17-15,0 0-1 0,0 0-3 16,0 0-25-16,-5 23-22 0,5-17 13 0,0-1 5 16,2 2-25-16,-4-1-12 0,2-6-8 15,0 0-14-15,0 9 1 0,0-2-11 0,0-7-13 16,0 7-6-16,0-7-8 0,0 7-4 0,0-7 18 16,0 9 0-16,0-9-6 0,0 0-12 15,0 6-17-15,0-6 9 0,-3 7-7 16,0-9-8-16,2 0-7 0,-2-1-6 0,0-1-5 15,3 0-6-15,-4-2 0 0,3 1-5 0,-3-10-13 16,2 4 8-16,2 1-3 0,-2 0 4 16,2 10-9-16,0-7-5 0,0 7 2 0,0-8-4 15,0 8 1-15,0-8-3 0,13-1-6 0,-9 8 5 16,0 1-1-16,-1 1 4 0,3 1 1 16,-1-1-8-16,7 8 2 0,-1-1 4 0,0 1-6 15,-2 1-5-15,0 0-5 0,2 0 18 0,-2-3-13 16,-5-2 9-16,1 1-9 0,-1-2 8 0,-1-1 0 15,0 0-7-15,-1-2 10 0,0 0 9 16,0 0 9-16,-2 0 9 0,0-1-1 0,0 0-5 16,0 0 1-16,0 0-16 0,0 0 14 15,0 0-13-15,0 0 7 0,2-14-2 0,-2 8-5 16,0-1 5-16,0 1-3 0,1-1-11 0,0 1-7 16,4-10 6-16,-1 4 6 0,3-1-1 0,-2 3-9 15,0 2 8-15,-1 1-3 0,2 2 3 16,-1 1-16-16,2 0 10 0,-1 2 0 15,-1 0-6-15,2 1-4 0,-1-1 16 0,2 2-4 16,-8 0-8-16,11 0 9 0,14 12-8 0,-10-5 5 16,-3 3-7-16,-2-1 2 0,-5-1 4 15,1 1 2-15,-4-3 6 0,1 1-5 0,-2-2-9 16,-1-5 5-16,0 0-17 0,0 8-21 16,0-8-8-16,0 6-34 0,0-6-13 0,0 8 11 15,0-8-109-15,0 0-20 0,0 0-58 16,0 0 26-16,4 9-217 0,-2-12-56 15,0-2 40-15,2 2 31 0,-1-3 32 0,8-6 27 0,4-2 35 16,2 3 1-16,-2-2 47 16,-1 3-17-16</inkml:trace>
  <inkml:trace contextRef="#ctx0" brushRef="#br0" timeOffset="94428.2">30105 5379 869 0,'0'-1'335'0,"0"1"-27"0,0 0-38 0,0-3 34 16,0 3-3-16,0 0-25 0,0-1-10 15,0 0-10-15,0 1-19 0,2 0-28 0,-2-1-16 16,2 0-26-16,0 0-7 0,0 0-19 0,3 0-9 16,-1 0-17-16,1 0-14 0,2 1-44 15,-1-2-35-15,1 1-3 0,12-1-105 0,-2-3-44 16,2 0-73-16,3 0 20 0,-5-2-247 16,2 2-63-16,-2 0 55 0,0-4 23 0,-6 4 32 15,3 0 32-15,1 0 38 0,1 0 11 16,-8 3 14-16,-3-3 7 0</inkml:trace>
  <inkml:trace contextRef="#ctx0" brushRef="#br0" timeOffset="94700.45">30375 5240 732 0,'0'-3'429'0,"0"0"2"0,0 1-34 0,0-1-41 16,0 2-19-16,0-2-55 0,0 3-15 15,0 0-20-15,2 3 5 0,0 1-13 0,3 9-19 16,1-2-22-16,-4-1-22 0,3 12-15 16,-2-2-17-16,5-1-13 0,-8 0-13 0,0-10-8 15,0 3-15-15,0 3-34 0,0-2-20 0,0-1-36 16,0 0-25-16,-12 5-38 0,12-10 7 0,-2 0-130 16,0-3-44-16,0 1-67 0,0-2 30 15,1 1 23-15,0 0-297 0,1-2 40 16,-2-1 68-16,2-1 37 0,0 0 23 0,-1 1 24 15,-1-1 24-15,0 0 26 0,0 1 1 16</inkml:trace>
  <inkml:trace contextRef="#ctx0" brushRef="#br0" timeOffset="110388.36">6905 7054 620 0,'0'0'192'0,"0"0"-16"0,0 0-17 0,0 0-7 15,0 0-1-15,0 0-2 0,0 0-30 16,0 0 2-16,0 0-3 0,0 0 5 0,0-14-34 16,0 14 11-16,0 0-1 0,0 0-2 0,0 0-5 15,0 0-14-15,0 0 7 0,0 0-23 16,0 0-10-16,0 0 2 0,0 0-6 0,0 0-4 15,0 0-11-15,0 0 13 0,0 0-2 16,0 0-5-16,0 0-2 0,0 0 8 0,0 0-17 16,0 0 29-16,0 0-8 0,0 0 9 0,0 0-12 15,0-12 22-15,0 12-29 0,0 0 8 16,0 0-8-16,0 0-20 0,0 0 10 0,0 0 0 16,0 0-4-16,0 0-20 0,0 0 19 0,0 0-4 15,0 0-10-15,0 0 15 0,0 0-9 16,0 0 12-16,0 0 3 0,-3 12-14 0,5-9 29 15,-1 5-24-15,3 7 15 0,-2-4-3 0,0-3-4 16,0-2-4-16,1 1 33 0,-1-2-21 16,-1 0-9-16,0-1 25 0,1-1-31 0,-2 2 1 15,2-2-9-15,-1 1 10 0,-1-2-2 0,1 1-2 16,0-3 0-16,-1 2 2 0,2 1 4 0,-1-1 1 16,0 0-9-16,-1-1 16 0,0 1-26 15,1-1 29-15,0-1-28 0,-1-1 13 16,0-1 0-16,0 1-6 0,2-1 14 0,-2-2-22 0,0 1 9 15,0 0 5-15,1 0-19 0,-1-1 8 0,1 2-16 16,-1-3 11-16,1 2 12 0,0-1-4 16,-1 2-3-16,1-4-14 0,0 5 4 15,-1-2-4-15,1 0 17 0,0-1-10 0,1 1-5 16,-1 0 4-16,1 1-28 0,0 0 23 0,2 0-7 16,-3-1 2-16,3 0-20 0,1 3 17 0,-5 0 26 15,0 0-19-15,8 0 2 0,-2 0-4 16,19 13-10-16,-15-8 4 0,-2 2 26 0,0-3-13 15,-2 2-22-15,-2-2 26 0,1 1-2 0,-1 0-9 16,-1-2 20-16,0 1-19 0,1-2-10 16,-2 1 17-16,1 0 2 0,-1 0 22 0,-1-2 4 15,1 1-10-15,-1-1 6 0,0 0-1 0,1 0-6 16,-2-1-12-16,0 0 7 0,0 0-16 16,0 0-9-16,0 0 3 0,0 0-15 0,2-12 16 15,-2 9 9-15,2 1-8 0,-1-3-8 0,0 1 16 16,1 1-15-16,0-2 0 0,1 1 8 0,0 1-3 15,-1-1 9-15,1 1-4 0,0-2-11 16,0 3 2-16,-1-1 13 0,2 1 8 0,0 1-10 16,-1-1 2-16,2 2-1 0,0 0 3 15,-5 0-13-15,0 0 11 0,7 0 0 0,-7 0-4 16,8 0 13-16,15 11-18 0,-13-5-5 16,-2-1-8-16,-2-1 28 0,-1 0-4 0,0 0-21 15,-2 1 17-15,0-2 10 0,0 0-5 0,1 0 9 16,-1 0-10-16,0 1-29 0,-1-1 8 15,1 1 1-15,0-1-77 0,-1 0-16 0,-1 1-14 16,0-1-23-16,0-2-26 0,1 1-9 16,-2 0-36-16,1-2 20 0,1 0-243 0,-1 0 10 0,-1 0 25 15,0 0 31-15,0 0 9 0,0 0 59 16,8 0-3-16,3-9 26 0,-7 6 33 0</inkml:trace>
  <inkml:trace contextRef="#ctx0" brushRef="#br0" timeOffset="110770.46">7312 7074 336 0,'1'-3'345'0,"0"2"-26"16,0-1-11-16,0 1-44 0,-2 0-31 0,1 0-29 16,0 0-2-16,-2 1-23 0,2 0 0 0,-2 2-6 15,2-1-14-15,-1 2-20 0,1 1-18 16,-1-1 14-16,0 1-16 0,1 1 20 0,-1 0-40 15,1 1-10-15,0-1-10 0,1 1 5 16,-1 0-22-16,0-6-4 0,0 0-6 16,0 7-4-16,0-7 10 0,9 15 2 0,-6-12 4 0,0-2-25 15,0 0-5-15,1 0-10 0,0-1 0 16,1 0-3-16,-1-1-19 0,0-2 0 16,-1 0-1-16,0-1-11 0,0 0 0 0,-1 0-16 15,-1-2 22-15,2 2-14 0,-2 0-16 0,0 1 34 16,-1-1-23-16,0 1-11 0,-1 0-7 0,-3 1 6 15,3 0 8-15,1 2-11 0,-6-1-7 16,3 1-9-16,-2 0-5 0,1 0-6 0,0 1-20 16,0 0-14-16,0 0-16 0,0 0-41 15,2 0 15-15,-2-1-155 0,1 0-106 0,1 2-22 16,2-2 51-16,-2 0 31 0,2 1 29 0,0-2 20 16,1 3 14-16</inkml:trace>
  <inkml:trace contextRef="#ctx0" brushRef="#br0" timeOffset="111182.12">7547 7084 668 0,'-1'-2'253'0,"1"-1"-4"0,-1 1-8 15,0 0-42-15,-1 1-5 0,1-1-18 16,0 1 8-16,-1-1-28 0,1 0-15 16,0 1-20-16,0-1 19 0,0 1-22 0,-2 0-4 15,-1 1-12-15,1-1 6 0,1 1-23 0,-2-1 13 16,0 2-15-16,-1 0 0 0,0 1 5 0,1-1-20 16,-1 1 11-16,5-2-28 0,-15 13-2 15,8-8-5-15,0 0 23 0,1-1-4 0,1 2-2 16,0 0-1-16,1 0 7 0,1-1-18 0,1-2-17 15,0 2 0-15,1 2-3 0,0-2 2 16,1 0-2-16,0-5-5 0,0 0-19 0,0 7 8 16,0-7-7-16,0 8 0 0,12 0-40 0,-7-6-6 15,1-1-37-15,-1-1-7 0,2-2-8 16,-1 0-19-16,-2-1-21 0,10-3-5 0,0-4-34 16,-3 1 17-16,-4 2-131 0,-2 0-65 0,-2-2-33 15,1 2-12-15,-4 1 49 0,2 0 18 0,-2 6 16 16,0 0 11-16,0-8 34 0</inkml:trace>
  <inkml:trace contextRef="#ctx0" brushRef="#br0" timeOffset="111622.4">7490 6922 416 0,'1'-3'358'0,"0"0"-60"0,-1-1-31 16,-1 1-4-16,0 1-24 0,1-1-15 0,0 1-13 16,-1 0 0-16,1 1-42 0,-1-1-6 0,2 0 2 15,0-1-17-15,-1 3-16 0,1 0-12 0,-2 0-12 16,1-2 8-16,0 2-13 0,0 0-10 16,0 0 30-16,0 0-15 0,0 2 9 0,1-1-1 15,-1 2-20-15,1 0 9 0,0 1-14 16,1 0 11-16,0 2-7 0,0 0-20 0,2 9 12 15,2 0-8-15,1 0-3 0,-3-5-10 0,2 5 3 16,1 0-18-16,-1 2-3 0,1-3-9 0,-1 1 3 16,-2 1-3-16,1 1-12 0,-1-6 4 15,-2 1 1-15,1-3-7 0,-1-3 5 0,1 2-6 16,-2-1-17-16,1-1 10 0,0 1-11 0,-1-2-8 16,0-1-4-16,0 1-13 0,0-2-8 0,1 0-9 15,-1-1 8-15,1 2-15 0,-1-2-32 16,1-1 6-16,-1 2-62 0,2-2-9 0,-3-1-34 15,0 0-12-15,0 0-28 0,0 0-26 16,6 0 21-16,-6 0-232 0,8 0-32 0,-8 0 57 16,11-11 45-16,-7 8 23 0,-3 1 16 0,0 1-2 15,2-1 16-15,-1 0 25 0,2 0 35 16</inkml:trace>
  <inkml:trace contextRef="#ctx0" brushRef="#br0" timeOffset="117578.75">7704 7027 443 0,'0'0'236'0,"0"0"-31"16,0-13-12-16,0 13-10 0,0 0-24 0,0 0 15 15,0 0-20-15,0 0-8 0,0 0 6 0,0 0 1 16,0 0 4-16,0 0-7 0,0 0 12 15,0 0 25-15,0 0-21 0,0 0-27 0,0 0-3 16,0 0-16-16,0 0-12 0,0 0 27 16,0 0-21-16,0 0 0 0,0 0-17 0,0 0 5 15,0 0-23-15,0 0 7 0,0 0-26 16,0 0 6-16,0 0-14 0,0 0-38 0,0 0 24 16,0 0 25-16,0 0-14 0,0 0 4 0,0 0 1 15,0 0 9-15,26 9-9 0,-25-4 1 16,0 2 7-16,-1 0 0 0,0 1-5 0,4 13 6 0,-2-4-15 15,-1-7-7-15,0-1 0 0,1 1 1 16,-1-3-18-16,-1-7 7 0,0 8-13 0,0-8-1 16,0 9 1-16,0-3-4 0,0-6-12 0,0 8-8 15,0-8-19-15,0 6-4 0,0-6-15 16,11 13-29-16,-10-12 7 0,3 2-62 0,-3-2-16 16,0-1-20-16,0 0-29 0,1-1-12 15,0 1-44-15,0-3 22 0,-1 2-203 0,0-1-44 16,2 1 55-16,-2-1 17 0,-1 0 35 15,1 0 18-15,0 0 49 0,0 2 13 0,-1-2-37 16</inkml:trace>
  <inkml:trace contextRef="#ctx0" brushRef="#br0" timeOffset="118046.99">7835 7015 724 0,'1'-2'271'0,"0"0"-32"0,0 0-12 0,0 1-4 16,-1-1-26-16,2 0-14 0,-2 0-1 15,1 0-33-15,0 1 6 0,0 1-12 0,-2-2-24 16,2 4 14-16,0-2 0 0,0 1 1 0,2 1-12 16,-2-2 17-16,1 2-7 0,0 0 8 0,-1 0-9 15,2 0-35-15,-1 1 11 0,0-1 11 0,0 1-15 16,0 3-2-16,0-2-7 0,0 1 13 16,0 1-28-16,-1 0 4 0,1-2-10 0,1 1-1 15,0 12-1-15,1-8-9 0,-1-1-11 16,-1 1 3-16,-1-3-11 0,0 0-3 0,0 0-7 15,0-1 2-15,0-3-4 0,1 4-9 0,-2-2-8 16,2-2-10-16,-2 2-21 0,1-1-38 0,1 0-6 16,-2-1-5-16,2 1 7 0,-1 0-67 15,-1-3-44-15,0 0-38 0,0 0-50 16,0 0 24-16,0 0-265 0,0 0 32 0,0 0 34 16,0 0 55-16,0 0 9 0,0 0 29 0,0 5 18 15,0-5 18-15,0 0 43 0,0 6-72 16</inkml:trace>
  <inkml:trace contextRef="#ctx0" brushRef="#br0" timeOffset="120422.89">9338 7069 261 0,'0'0'300'0,"0"0"-18"0,0 0-40 0,0 0-13 16,0 0-15-16,0 0-6 0,0 0-4 15,0 0-15-15,0 0 4 0,0 0-2 0,0 0 12 16,0 0-22-16,0 0-5 0,0 0-19 0,0 0-16 16,0 0 24-16,0 0-26 0,0 0-16 15,0 0-26-15,-3 1 5 0,1-1 6 0,2 1-32 16,-1 2 15-16,0 1 7 0,0 2-9 15,0-2-8-15,1 4-4 0,-1-1-13 0,1-1-5 16,0 2 16-16,0-8-27 0,0 7 5 0,0 1-9 16,0-1-10-16,0 0-9 0,0 0 8 15,0 0 2-15,0-1-7 0,0-6 19 16,0 8-9-16,0-1-1 0,0-7 2 0,0 0-10 0,0 0-6 16,7 7 0-16,-6-10-10 0,0 0-9 0,0-1-18 15,-1-1-3-15,2-1 4 0,0 0-10 16,0 2 9-16,5-7 8 0,-3 1 2 15,-1 3-8-15,1 1 7 0,1 0-2 0,-2 3-10 16,2 0 19-16,-1 1-5 0,1 1-13 0,-1 1 5 16,1 0 7-16,1-1-6 0,-6 1 0 0,0 0 15 15,8 0-9-15,15 10-10 0,-14-7 14 0,-2 1-4 16,0-1-8-16,-1-1 12 0,-2 1-3 16,0-1 4-16,-2-1 9 0,1 0-14 0,-1 1 10 15,0-1-4-15,0-1 12 0,-1 0-6 16,1 2 1-16,-1-2 3 0,0 1 5 0,-1-1-13 15,0 0 6-15,-1-1-8 0,1-1 5 0,-1 0-13 16,1-1 13-16,-1 1-4 0,1-1 8 16,0 1-15-16,2-2 12 0,-1 1-14 0,0-2 3 15,3 3 10-15,-2-3-10 0,2 3 5 16,0-2-6-16,1 1-4 0,0 0 0 0,0 1-7 16,2-1 12-16,-1 3-7 0,1-1 18 0,-7 1-12 15,7 0 3-15,5 0 7 0,16 12-2 0,-14-7 5 16,-4-2 8-16,0 2 2 0,-5 1 3 15,1-2-9-15,-2 2 8 0,-1 0-11 0,-1-2 6 16,0 0-8-16,-1 0 0 0,1 1-25 16,-1-2-2-16,-1 0-38 0,1 0 5 0,-1-1-43 15,1 1-40-15,-1-3-42 0,0 0-23 0,0 0-48 16,-2 4 25-16,2-5-193 0,0 0-47 16,2-2 37-16,0 1 28 0,0 0 33 0,1-3 19 15,-1 1 27-15,3 2 17 0,8-4 5 0,0-4 25 16</inkml:trace>
  <inkml:trace contextRef="#ctx0" brushRef="#br0" timeOffset="120756.29">9764 7071 937 0,'2'-1'308'15,"-1"0"-3"-15,0 3-26 0,-1-2 4 0,0 3-34 16,-1-3 19-16,0 3 9 0,-1 0-42 0,0 1-3 16,1 0-18-16,-2 1-16 0,2 1-10 0,0-1-22 15,0 1-8-15,0-1-21 0,1 2-13 16,0-7-7-16,0 0-10 0,0 13-3 0,14 11-6 15,-10-18-15-15,1-3-16 0,6 7 9 16,-1-9-20-16,-2-1-5 0,-8 0-14 0,8 0-11 16,4 0-17-16,10-12-11 0,-14 8 7 0,2-7-12 15,-3 5-5-15,-3-1-8 0,2 2-6 16,-4-4 3-16,-1 4-8 0,-1-2-6 0,0 7 10 16,0 0-4-16,0-7-12 0,0 7 7 0,0-7-6 15,-15-3 2-15,10 7-12 0,0 2 6 16,-1 0-3-16,-1-1-39 0,2 2 1 0,-2 0-21 15,2 0-1-15,5 0-16 0,0 0-17 0,-8 0-10 16,8 0-21-16,-9 0-8 0,9 0 15 16,-6 0-155-16,6 0-96 0,0 0 22 0,-8 6 11 15,9-6 38-15,1 1 22 0,2 0 17 0,3-1 21 16,2 1 10-16</inkml:trace>
  <inkml:trace contextRef="#ctx0" brushRef="#br0" timeOffset="121332.82">10040 7074 708 0,'2'0'327'0,"0"-3"-30"0,0 0-16 16,-2 1-31-16,0-1-2 0,-1 1-16 0,0 0-6 15,0 0-26-15,-2 1 9 0,1-1-19 16,-2 0-18-16,-1 1-9 0,-1 0-33 0,1 2 4 16,-1-1-9-16,1 1-3 0,-2 1-18 0,1-2 8 15,-7 7-16-15,3-1-11 0,0 4 0 16,1 1-5-16,3 0-3 0,0-1-7 0,4-1-5 15,0 0-9-15,2-9-10 0,0 7-5 0,0 0-3 16,0-7-5-16,0 8-17 0,14 4-20 0,-8-10-15 16,0 0-13-16,0-1 4 0,14-1-35 15,-11 0-21-15,4 0-13 0,17-10-7 0,-15 10 5 16,-1-11-18-16,-1 0-5 0,-3 1-22 0,2-5-3 16,-8-1-4-16,3 0-10 0,-5 4 1 15,2-4-12-15,-2-5 17 0,-2 12-21 0,0-6 10 16,-16-17-10-16,9 17 7 0,-3-1 59 15,1 2 10-15,-1 1 50 0,1-1 24 0,1 2-11 16,-2 2 19-16,3-1 38 0,-1 3 2 0,6-1 18 16,-2 4 30-16,2-1-4 0,1 1 32 0,-3 0 15 15,3 3-2-15,0-1-2 0,-1 0-22 16,1 0 2-16,-1 2 9 0,2-1-26 0,0 1 21 16,0 1 3-16,1 1 18 0,0-1-11 15,1 3 38-15,0 3-27 0,1-1 34 0,2 12 8 16,2 2-9-16,2-1-5 0,2 2-6 0,-1 1-1 15,-3 1-21-15,2-1-3 0,0 2-15 16,1-2-5-16,-1 0-3 0,-3-2-6 0,1 0-22 0,2 1-2 16,-2-3-10-16,-2-2-15 0,-1-5-30 15,-1 0-20-15,0-3-36 0,0-1-20 16,-1-1 8-16,0-2-62 0,0 0-57 0,0-2-49 16,-1 0-36-16,1-1 28 0,0 0-258 0,1 1 28 15,-3-1 32-15,0 0 37 0,0 0 39 16,7 0 34-16,-7 0 26 0,9 0 8 15,8-10-34-15,-1 6 42 0</inkml:trace>
  <inkml:trace contextRef="#ctx0" brushRef="#br0" timeOffset="121666.91">10279 7034 339 0,'-1'-2'367'16,"0"1"-52"-16,0-2-21 0,-3 0-37 0,4 2-7 16,-1 1 1-16,1 0 4 0,1 3-29 0,-1-2-6 15,-1 2-3-15,2-1-23 0,-2 3-9 0,1-1-4 16,-1 1-19-16,1 1-21 0,0 0-14 15,-2 1-9-15,2-7-7 0,0 6-18 0,0 1-14 16,0 0-12-16,0-2-39 0,0 2-22 16,0-1-1-16,0-6-29 0,0 8-50 0,0-8-28 15,12 14-16-15,-9-11-30 0,-1-3-43 16,2 2 16-16,-1-4-139 0,0 2-80 0,-1-1-25 16,0 0 34-16,0-1 40 0,1-1 5 0,0-2 31 15,-1 1 16-15,0-2 28 0</inkml:trace>
  <inkml:trace contextRef="#ctx0" brushRef="#br0" timeOffset="121874.46">10352 7004 964 0,'1'-2'390'0,"0"-1"-54"15,0 3 1-15,0 0-36 0,-2 0-9 0,1 0 12 16,-1 3-24-16,0 0-34 0,1 1 7 16,1 3-35-16,-1 0-17 0,0 10-9 0,0-6-27 15,0 5-9-15,0 2-13 0,9 18-41 16,-7-19-52-16,1-3-37 0,-1 2-49 0,3 3 4 15,-3-7-121-15,0-4-50 0,-1 2-66 0,0 0 24 16,0-3-242-16,1-1 46 0,-1 0 4 16,0-2 63-16,1 2 26 0,0-2 22 0,8 6-34 15,-1-1 76-15,2 0 4 0,3-2 3 16</inkml:trace>
  <inkml:trace contextRef="#ctx0" brushRef="#br0" timeOffset="129846.63">5790 7962 247 0,'0'0'289'15,"0"0"-25"-15,0 0-21 0,0 0-18 0,0 0-3 16,0 0-20-16,0 0-3 0,0 0-29 16,0 0-6-16,0 0-18 0,0 0-13 0,0 0-10 15,0 0-12-15,0 0 4 0,0 0 14 0,0 0-21 16,0 0-14-16,0 0 20 0,0 0-15 0,0 0 8 16,0 0-11-16,0 0-11 0,0 0-9 15,0 0 27-15,0 0-14 0,0 0-20 0,0 0 6 16,0 0 6-16,0 0-16 0,0 0-16 15,0 0 15-15,0 0 15 0,0 0-18 0,0 0 22 16,0 0-17-16,0 0 4 0,18 8-5 0,-19-4 13 16,1 2-24-16,0 0 4 0,0 2-13 0,0 1 5 15,0 2-7-15,0 2 4 0,0-3-8 16,0 2-6-16,0-3-2 0,0 1 3 16,0 0-9-16,0-3-4 0,0 1 0 0,0-1-3 15,0 0-8-15,0-2 6 0,0-5 0 0,0 10-5 16,0-2-8-16,0-2 9 0,0-6 2 0,0 7-6 15,0-7-5-15,0 6 1 0,0-6-6 0,0 8 2 16,0-8-13-16,0 8 7 0,0-8-8 16,0 5-2-16,0-5-8 0,0 0 12 0,0 7-5 15,0-7-23-15,0 0 10 0,0 6 0 16,0-6-17-16,0 0-18 0,0 0 5 16,0 0 5-16,0 0-37 0,0 9-14 15,0-9-31-15,2-2-20 0,-3 0 2 0,0-1-34 16,1 0-43-16,1 0 20 0,-2-2-161 0,1 1-54 15,-1-1 10-15,0 1 33 0,-1 1 10 0,2-2 41 16,-1 0 43-16,-1 1 1 0,2 4-2 16</inkml:trace>
  <inkml:trace contextRef="#ctx0" brushRef="#br0" timeOffset="130704.97">5853 7666 618 0,'1'-1'199'0,"0"0"2"15,-1 1-18-15,0-2-7 0,0 1-3 0,1 1 3 16,-1-1-17-16,0 1-14 0,0 0 0 0,1-2-16 16,-2 1-19-16,2 1-5 0,0 0 19 0,-1 0-30 15,0 0-3-15,1 0-5 0,-1 0-17 16,0 0 19-16,0 0-13 0,0 0-1 15,1 0-12-15,-1 0 2 0,0 0-9 0,0 0 34 16,0 0-22-16,1 3-11 0,-1-1 16 0,1 0-6 16,1 1 19-16,-1 1-6 0,-1 3 13 0,2-2-5 15,-2 2 2-15,0 2-17 0,0 0 25 16,3 19-21-16,-3-19-10 0,0 2 0 16,0 0-6-16,0 0-15 0,0 0 3 0,0-2 4 15,0 0-12-15,0-2-11 0,0 0 4 0,0-7-11 16,0 8-9-16,0-1 8 0,0-7 4 0,0 8 0 15,0-8 3-15,0 9-10 0,0-9-8 16,0 4 19-16,0-4-15 0,0 0-2 0,0 0 3 16,0 0-2-16,0 7-9 0,8-1-5 0,-8-6 10 15,1 0-12-15,-1 0-2 0,1 0 4 0,-1 0-8 16,1 2-10-16,-1 0 7 0,0-4-25 16,0 2 8-16,0 0 18 0,0 2-16 0,1-2 1 15,-1 0 1-15,1 0 4 0,-2 0 2 0,2 0-10 16,-1 0-3-16,0 0 7 0,1 0 3 15,-2 1-13-15,1-1 3 0,1 0 4 0,-1 0 2 16,0 2 3-16,0-2-10 0,1 0-8 16,-1 0 7-16,0 0 11 0,0 0-24 0,0 0 12 15,1 0-19-15,-1 0-5 0,0-2 2 0,0 2-3 16,0-1-10-16,-1-1-8 0,1 1-5 16,0 0-12-16,0 1 5 0,1-2-24 15,-1 2-14-15,0 0-13 0,0-3-39 0,0 3 15 16,0-3-150-16,-1 2-63 0,2 0-6 0,-1-2 33 15,0 3 52-15,0 0-8 0,0-1 30 16,1 1-11-16</inkml:trace>
  <inkml:trace contextRef="#ctx0" brushRef="#br0" timeOffset="131913.18">6050 7989 510 0,'0'0'289'0,"0"0"-20"0,0 0-42 15,0 0 7-15,0 0-31 0,0 0-39 16,0 0-1-16,0 0-24 0,0 0 5 0,0 0-31 16,0 0-12-16,0 0-11 0,0 0 4 0,0 0-9 15,0 0 9-15,0 0-21 0,-10 14 15 16,9-7-4-16,1 11 30 0,0-11-34 16,0 2 30-16,0 1-46 0,0 3-2 0,0 1 5 15,0-5 10-15,0 3-8 0,0-4-8 0,0 0-4 16,0-2-28-16,0-6 4 0,0 8-1 15,0-8-7-15,0 7 5 0,0-7-4 0,0 6-3 16,0-6-3-16,0 0-4 0,0 6 2 0,0-6 6 16,0 0-12-16,0 0 7 0,0 0-2 0,9 9-7 15,-10-10-3-15,0-1-17 0,0 1 5 16,0-2-7-16,0-2 8 0,0 1 3 0,1-1-13 16,-1 2 10-16,1-3-17 0,0 2 25 0,0 0-14 15,1-2 13-15,-1 6-7 0,0 0 17 16,0-9-22-16,0 3 28 0,0 6-31 0,0-8 30 15,12-4-34-15,-8 9-10 0,-1 0 35 0,2 2-18 16,0 0 0-16,-1 2-2 0,2 0 6 16,-2 2 14-16,2 0-8 0,-2 1 30 0,7 4-35 15,3 2 15-15,-5 2-6 0,2-3-6 16,-5-1 0-16,0-1 39 0,-1-2-13 0,-1 0 12 16,-1-1 11-16,0 0-7 0,-1-1 4 0,-1-1-10 15,1 1 13-15,-1-3 9 0,0 3-2 0,0-3-11 16,0 0-7-16,-1 0-3 0,0 0 6 15,0 0-20-15,0 0-24 0,2-11 2 0,-2 5 12 16,1 0-19-16,1-12-7 0,1 2 14 16,0 6 1-16,2-5 0 0,0 0-6 0,-1 5-16 15,0 0 4-15,1 4 0 0,-2 0 0 0,0 2 1 16,0-2 0-16,0 5 2 0,0 0 0 0,-2-1 3 16,3 2 1-16,-4 0 20 0,0 0 1 15,0 0 11-15,18 22-22 0,-13-12 12 0,1 2 18 16,-1-2-2-16,-2 1-6 0,2-3-11 0,-3 1 2 15,0-1-2-15,0-1 8 0,0 0 2 16,0-4-5-16,-1 3-31 0,1-4-1 0,-1 2-3 16,1 0 3-16,-2-1-76 0,2-1-36 0,0 1-25 15,-1-2-26-15,0 0-63 0,-1-1 20 0,0 0-194 16,0 0-28-16,0 0 25 0,0 0 42 16,8 0 24-16,-8 0 12 0,6 0 20 0,4-12 24 15,-6 10 51-15</inkml:trace>
  <inkml:trace contextRef="#ctx0" brushRef="#br0" timeOffset="132277.68">6383 8051 503 0,'-1'-1'333'16,"1"1"-47"-16,0-1-10 0,-1 1-36 0,0-2-15 16,0 2-22-16,1 2-4 0,-2 0-19 0,1 0-23 15,1 2-3-15,-1 0 20 0,-1 0-20 0,2 4 8 16,-1-2-19-16,0 1-3 0,1 0-5 15,0-7-4-15,0 8 9 0,0-1-29 0,0 0-10 16,0 0-19-16,0 1 21 0,0-2-27 16,0 1-7-16,0-7-14 0,0 8-6 0,0-2 3 15,11 4-12-15,-8-9-14 0,0 1-11 0,2-2-18 16,-1-2-11-16,0-1 0 0,1-1-28 16,7-4-21-16,-4-1 11 0,-2 1 16 0,0-6-22 15,0 2-3-15,-2 4 24 0,-2-1 27 0,0 3-36 16,-2 0 20-16,0 0 1 0,0 6 0 15,0 0-11-15,0 0 18 0,-13-10-3 0,9 9-5 16,0-2-4-16,-1 3-19 0,0 3-19 0,-2-3-7 16,2 0-22-16,-1 0-28 0,6 0-23 15,0 0-32-15,-7 0 19 0,7 0-183 16,0 0-41-16,-9 0 0 0,0 9 34 0,10-8 45 0,-1 0 15 16,0 2-34-16,3-3 57 0</inkml:trace>
  <inkml:trace contextRef="#ctx0" brushRef="#br0" timeOffset="132844.73">6561 8057 774 0,'2'-4'362'0,"0"2"-38"0,-1 1-51 0,1 0-12 15,-1-1-12-15,0 0-45 0,-2 0-24 0,0 2 39 16,-1 0-16-16,-1 0-38 0,1 0-10 0,-2 1-8 15,1 2-17-15,-1 1 9 0,1 1-25 16,1-1 11-16,-5 11-17 0,1 0 6 0,3-2-15 16,0 3-12-16,1 1-8 0,2-8-7 15,0 2-3-15,0-11-2 0,0 9-9 0,0-4-10 16,0 2-23-16,0-7 5 0,13 12-40 0,-9-12-2 16,3 1 3-16,-1-2-72 0,10-3 11 0,-16 4 2 15,25-13-18-15,-12 2-9 0,-4-1-3 0,0-1-8 16,-1-1-13-16,-2-4 16 0,-6 0-15 15,2-2 0-15,-1 1 8 0,0-1-14 0,-1 8-2 16,0-3 35-16,0-3 6 0,-12-19 12 16,10 20 20-16,-4 0 6 0,1 5 16 0,0-4 6 15,0 3 23-15,2 1 26 0,0 3 14 0,-1 1-6 16,3 3 18-16,1 1 6 0,-2 0 11 16,1 0-14-16,0 1 8 0,0 2-6 0,-1 0 6 15,2 1-4-15,0 0-7 0,0 0-3 16,-5-1-7-16,4 3 68 0,0 2 8 0,0-1 4 15,1 2 5-15,1 13 16 0,1-5-12 0,-2-6 8 16,0 5-3-16,0 5-4 0,0 0-14 0,10 21-10 16,-6-21-18-16,3 6 2 0,-2-2-9 15,0-1-6-15,0-1-14 0,1 1-8 16,-3-1-31-16,1-2-11 0,1-3-22 0,-4-2-28 16,1-4-27-16,-1-1 8 0,1-1-86 0,0-1 7 15,1-2-33-15,0-1-43 0,-1-2-59 0,-2 0 27 16,0 0-250-16,0 0 12 0,0 0 65 15,8 0 13-15,-8 0 21 0,7 0 23 0,4-11 36 16,-6 8 30-16,0 3-22 0,2-2 32 16</inkml:trace>
  <inkml:trace contextRef="#ctx0" brushRef="#br0" timeOffset="133143.02">6813 8045 285 0,'0'-3'431'0,"0"0"-52"16,0 0-18-16,-1 2-25 0,1-2-47 0,0 2-37 15,0-1-30-15,-1 1-25 0,3 0-22 16,-2-1-19-16,0 4 7 0,0 0 0 0,1 1-20 16,-1 2 0-16,2 1 11 0,-1 0-12 0,3 10-9 15,-1 0-6-15,-3-2-5 0,2 2-15 0,0-3-11 16,0-4-8-16,-1 1-25 0,-1-10-24 15,0 6-57-15,0-6 1 0,0 7-55 0,0-7-45 16,0 0-38-16,0 0-54 0,11 12 18 16,-7-15-228-16,-1 1-24 0,1-1 16 0,0-1 31 15,-1 1 23-15,6-9 24 0,-3 0 37 0,3-2 35 16,-2 0-8-16,1-1-15 0</inkml:trace>
  <inkml:trace contextRef="#ctx0" brushRef="#br0" timeOffset="133354.58">6943 7998 625 0,'2'-4'435'0,"0"1"-74"0,-1 1 9 0,1-1-61 16,-2 2 5-16,2-1-14 0,-2 2-5 16,2 2-11-16,-1-1-7 0,0 3-34 0,0-1-1 15,0 3-17-15,4 10-13 0,-3-2-32 16,2 2-13-16,-1 0-24 0,0-3-16 0,-2 0 9 16,0-3-39-16,0 0-23 0,-1-2-41 0,1-1-33 15,-1 0-42-15,1 0-37 0,-1-4 9 0,1 2-109 16,0-1-47-16,-1-4-44 0,0 0 28 15,0 0-269-15,0 5 15 0,0-5 49 0,0 0 26 16,0 7 39-16,0-7 15 0,0 0 47 0,0 8 25 16,0-8-5-16,0 5 25 0</inkml:trace>
  <inkml:trace contextRef="#ctx0" brushRef="#br0" timeOffset="140576.69">11726 7047 491 0,'0'-14'179'0,"0"14"-11"0,0 0-10 16,0 0-24-16,0 0 27 0,0-12-10 15,0 12 11-15,-18-18-19 0,20 15 3 16,-2 2 12-16,0-2-28 0,0 3-5 0,0 0 16 16,0-2-18-16,0 1-15 0,0 1 9 15,0-1 1-15,1 0-22 0,-1 1 16 0,0 1-12 16,0 1 8-16,1 0-10 0,0 1 21 0,0 2-8 15,0 2-3-15,0-2-13 0,2 12 14 0,-2-5-2 16,1 0-20-16,2 2-15 0,-2-2-2 16,0-4 0-16,-2-1-14 0,2 2 15 15,0-3-7-15,-1-2-35 0,0-1 6 0,1 1 15 16,-2-1-4-16,2-1 14 0,-1 0-20 0,-1-2-5 16,0 0 3-16,1 1-1 0,0-4-4 15,-1 1-13-15,1-1-5 0,0-1 0 0,-1-1-13 16,2-2-15-16,-2 2 28 0,2-1-12 0,1-9-8 15,2 2 8-15,-2 1 5 0,1 5-15 16,-2-1 6-16,0 3-2 0,2 0 2 0,-1 1-10 16,-1 1 10-16,0 1-21 0,0 0 20 15,1 0-2-15,-1 2 6 0,2 1-6 0,-4-1 3 16,0 0-14-16,21 13 27 0,-11-4 14 0,-1 3-14 16,0 0 4-16,-2-3 1 0,0 2 0 15,0-3-4-15,-2 1 12 0,-2-2-11 16,0-2 5-16,-1 0-10 0,-1-2 12 0,1 1 6 15,2-2 4-15,-3 0-7 0,0-1 7 0,2 1 1 16,-2-2-6-16,-1 0-3 0,0 0-4 0,0 0-1 16,0 0 0-16,3-10-4 0,-2 6-1 15,1-1-15-15,0-2-6 0,3-5-3 0,-1 2 12 16,-1 1-4-16,1-1 2 0,-1 2-12 16,1 3 14-16,-1-1-8 0,1 0 3 0,-2 4 1 15,1-2-11-15,0 1 15 0,0 1-10 16,0-1-7-16,1 3 22 0,-4 0-8 0,0 0-6 15,0 0 12-15,8 0 2 0,4 12 3 0,-9-10 15 16,5 13-9-16,1-2 7 0,-3 0-4 16,-4-3-2-16,2 0 9 0,-1-3 0 0,0 0-13 15,-1 1-1-15,0-1-11 0,2-5-20 0,-3 4-25 16,0-1-40-16,1-3 2 0,-1 3 9 16,1-2-78-16,0 0-37 0,-1-1-57 0,-1-2 21 15,0 0-277-15,0 0 10 0,0 0 40 16,0 0 37-16,7 9 35 0,-5-8 31 0,-2-1 6 15,0 0 33-15,0 0 36 0,0 0-14 16</inkml:trace>
  <inkml:trace contextRef="#ctx0" brushRef="#br0" timeOffset="140943.66">12128 7046 676 0,'2'-6'412'0,"1"4"-66"15,-2-2 11-15,0 2-30 0,0 1-43 0,-1-2-10 16,1 2-44-16,0-1-11 0,-1 2-31 0,0 0 9 15,0 2-27-15,0 0-7 0,0 1-17 0,-1 1-3 16,1 0-20-16,-1 4 7 0,0-2-19 16,0 1-10-16,1 1-1 0,0-8-23 0,0 6-2 15,0 1 3-15,0 0-19 0,0 0 4 16,0-1-6-16,0 0-11 0,0-6-1 0,12 14-7 16,-7-11-1-16,-1-1-2 0,2-2-24 0,-1 0 4 15,-1-2-18-15,1 0-2 0,-1-1-17 0,0 1 4 16,-1-1-10-16,5-9-6 0,-4 2 12 15,0-1 5-15,-3 3-17 0,-1-1 9 0,0 1-4 16,0 8-20-16,0 0 6 0,0-8 4 16,0 8 29-16,-13-16-24 0,7 15 15 0,1 0 5 15,-1 3 2-15,1-2-41 0,-2 2-5 16,-9 3-30-16,6 0-7 0,-3 2-23 0,5-2-21 16,3 0-34-16,1-1-25 0,3-1 19 0,1-1-268 15,0 1-6-15,2 0 38 0,1-2 49 16,1 0-7-16,2 1 52 0,0-1 16 0,12 2 23 15,-4-2-35-15</inkml:trace>
  <inkml:trace contextRef="#ctx0" brushRef="#br0" timeOffset="141488.1">12333 7062 585 0,'2'-5'332'0,"0"2"-58"0,-2-1 7 15,1 0-7-15,0 0-18 0,-1 0-33 0,2-1 47 16,-4 3-46-16,0-1-3 0,0 0-33 15,0 1-7-15,-1 1 0 0,0 0-1 0,-1 2-19 16,0 0-13-16,0 1-12 0,-1 2 6 16,-4 7-21-16,0 2 7 0,2 1-19 0,-1 0 6 15,4 0-1-15,1-2-19 0,1-4-12 0,1 2 2 16,1-10-8-16,0 7-18 0,0 0-5 16,0-1-4-16,0-6 2 0,11 12-17 0,-5-11-25 15,-2-2-18-15,2 2-27 0,10-5-9 0,-3-1-17 16,1-2 7-16,0-3-36 0,-4 2-20 15,0-3-20-15,-2 0 3 0,-3-3 1 0,1 0 1 16,-5-1 3-16,1 3-10 0,-1-4 14 16,-1 6 12-16,0-5-2 0,0-2 6 0,-10-20 22 15,7 17-2-15,-3 0 30 0,3 3 15 0,2 3 27 16,-2 3 19-16,0 1 20 0,1 2 21 0,0 2-7 16,0 2 11-16,1-1 9 0,0 2-6 0,0 1 14 15,0-2-6-15,0 1-7 0,-1 2 14 16,1-1 13-16,-1 2 7 0,1 0 0 0,0 0 4 15,-1 3-10-15,1 0 7 0,0 1 6 16,0 3-3-16,0 0 3 0,1 10 5 0,0-6 10 16,0 5-20-16,0 3 19 0,0 1-16 0,11 23-16 15,-7-19 5-15,1-3-6 0,-1 2-13 16,0 1-8-16,2-3-4 0,1-3 5 0,-2 1-25 0,-1-4-14 16,0 4-11-16,4-7-23 0,-4-3-2 15,-1-3-34-15,-1-1-15 0,0-3-38 0,-1 0-8 16,2 1 10-16,-1-3-150 0,-2 0-81 15,0 0 29-15,0 0-220 0,0 0 13 0,15-12 41 16,-12 7 54-16,0 1 10 0,6-7-4 16,0 0 56-16,2 3 22 0,2 1 28 0,-1-3 21 15,5 1 31-15</inkml:trace>
  <inkml:trace contextRef="#ctx0" brushRef="#br0" timeOffset="144783.77">12593 6999 593 0,'0'0'269'0,"0"-14"-6"16,0 14 0-16,0 0 2 0,0 0-15 0,13 0-7 16,-13 0-36-16,0 0-1 0,0 0-23 0,0 0 3 15,0 0-19-15,0 0-19 0,0 0 5 16,0 0 36-16,0 0 7 0,0 0-18 0,19-3 1 16,-17 24-9-16,-2-13-6 0,0 6-10 15,8 22-16-15,-7-15-6 0,-1-3-13 0,1 5-9 16,-1-17-21-16,0 4 1 0,0 0-28 15,0 0-12-15,0-2-29 0,0 0-36 0,0-2-18 16,0-6-28-16,0 7-13 0,0-7 9 16,0 0-109-16,12 11-29 0,-9-12-39 0,0 0-29 15,0-1 27-15,1-3-255 0,0 2 32 0,-1-2 59 16,1 1 15-16,5-8 37 0,-1 2-11 0,-4 0 59 16,1 1 23-16,-1 1 2 0,1 3 24 15</inkml:trace>
  <inkml:trace contextRef="#ctx0" brushRef="#br0" timeOffset="145012.91">12751 7028 442 0,'1'-4'381'0,"-1"1"-45"0,2 0-52 15,0 2 3-15,-1 0 1 0,0 1-37 0,1 3 67 16,-1 1-29-16,1 1-4 0,5 10-16 16,-2 1-5-16,-1-1-38 0,1 2-20 0,-1-1-6 15,0 0-31-15,1 0-11 0,-1 0-21 16,-2-5-21-16,1-4-18 0,-2 2-33 0,2-1-33 15,-2-3-46-15,1 0-23 0,-1-1 5 0,1-1-100 16,0 0-80-16,-2-1-44 0,2 0 25 16,0-1-261-16,0 0 20 0,0-1 51 15,0 1 38-15,0 0 12 0,0-1 44 0,-2 0-31 16,0 0 37-16,9 0 38 0,8 0-27 0</inkml:trace>
  <inkml:trace contextRef="#ctx0" brushRef="#br0" timeOffset="145926.49">14759 7014 610 0,'0'3'378'0,"0"1"-26"0,2 2-25 16,0 10-42-16,-2-2 44 0,0-9-15 15,0 4-48-15,0 4-6 0,0 2-48 0,0 0-8 16,0-2-28-16,0-1-15 0,0-2-16 16,0 0-12-16,6 4-10 0,-6-9-2 0,2-2-5 15,-2 1-23-15,2 1 12 0,-2-3-8 0,0 1-16 16,0-3-5-16,0 0-27 0,0 0-17 15,2-5 2-15,-1 3-26 0,0-4-8 0,1-1 0 16,3-5-13-16,-3-2 12 0,2-3-16 16,-1 5 1-16,-1 1-1 0,0 2-5 0,1 2 11 15,-1 2 15-15,-1 1-16 0,1 0 2 0,0 1-7 16,0 1 15-16,2 1-14 0,-4 1 20 16,0 0 1-16,0 0-2 0,21 16-4 0,-10-6 34 15,-3-2-1-15,2-1 4 0,-4 1-9 0,3 3 4 16,-4-1 0-16,1-4 2 0,-1 0-8 0,-2-1 6 15,-1-2-3-15,0 2 0 0,0-1 10 0,1-2 0 16,-2-2 22-16,2 0-3 0,-3 0-22 16,0 0-2-16,0 0 7 0,0 0-14 15,0 0 0-15,4-10-20 0,-4 6-6 0,2-3-12 16,1-8-18-16,2 3 0 0,-1 2-6 0,-2 1 15 16,2 3-10-16,1 0 8 0,-1 1-8 0,-1 2-3 15,4 3 10-15,-5-2 18 0,3 2-7 16,-5 0 13-16,0 0 26 0,8 0-4 15,9 18-1-15,-7-7-3 0,-3 3 13 0,-1-5-10 16,0-1-13-16,-2-2 3 0,-2 0-2 0,1-1-14 16,-1-2-30-16,0 2-19 0,-2-1-37 15,4 0 9-15,-2-1-70 0,0-1-42 0,-2 1-35 0,0-3-41 16,0 0 28-16,0 0-242 0,0 0 11 16,0 0 61-16,0 0 15 0,0 0 40 15,0 0 22-15,10 0 16 0,1-10 16 0,-9 5-1 16,0 1 27-16</inkml:trace>
  <inkml:trace contextRef="#ctx0" brushRef="#br0" timeOffset="146235.72">15133 7072 702 0,'4'-3'381'0,"-2"1"-26"0,0 0-30 0,1 1-42 15,-3 1 20-15,0 2 1 0,0 1-25 16,-2-1-11-16,2 4-12 0,-2 0-19 0,2 1-27 16,-1 1-9-16,-1 8-29 0,2-10 0 15,0 3-27-15,0 2 2 0,0-2-24 0,0-1-13 16,0-2-6-16,0 1-8 0,0-7-9 0,0 8-16 15,0-8-9-15,0 5-1 0,11 4-29 16,-7-9-5-16,1-2-31 0,2 1-6 0,-2-3-18 16,8-7-19-16,1 1 3 0,-1-2-21 0,-5 0-13 15,0 0 39-15,-1-1-17 0,-3 4 3 16,-2-1 12-16,0 3 9 0,-2 7-16 0,0 0 23 16,0-7 1-16,-15-3-26 0,9 9 4 15,0-1 6-15,0 2-56 0,-1 0-20 0,-2 1-1 16,9-1-15-16,-7 0-26 0,7 0-5 0,-9 0-50 15,3 0 19-15,6 0-217 0,-17 11-11 16,17-8-9-16,0 1 62 0,-2-2 24 16,4 2 29-16,-1-1 4 0,5 0 28 0,8 4 16 15</inkml:trace>
  <inkml:trace contextRef="#ctx0" brushRef="#br0" timeOffset="146730.03">15348 7108 602 0,'3'-5'333'0,"1"0"-18"0,-2-1-14 15,0 2 17-15,-2-1-42 0,2 1 22 0,-2-1-8 16,0 0-21-16,0 2-20 0,-2-2-26 16,2 3-14-16,0 2-28 0,0 0-9 0,-10-2-31 15,7 2 2-15,-4 4-5 0,-2 7-5 16,0 1-25-16,0 2-2 0,2 2-8 0,3-3-12 16,0 4-10-16,1-7 1 0,3 2-10 0,0-3-3 15,0-9-6-15,0 8-15 0,0-1 9 0,0 0-25 16,0-7-12-16,13 10-23 0,-10-10-28 15,4 2-6-15,-2-5-20 0,10-6-13 0,1-1 7 16,-3-4-59-16,-1 2-2 0,-4-5-2 0,-3-3-6 16,1 2-14-16,-4-6 14 0,-1 1 12 15,-1 13 17-15,0-8 2 0,0-2 8 0,0-2 26 16,0 0 0-16,-9-21 36 0,4 25-2 0,-1 2 20 16,4-1-4-16,-4 5 16 0,4 4 29 15,0 0-5-15,2 2 23 0,-2 1-3 0,0 0 9 16,2 2-3-16,-2 1 16 0,1 0-26 15,-1 2-3-15,2 2 46 0,-2 0 17 0,2 1 4 16,0 3-10-16,0 2 32 0,0 12 6 0,0-10 17 16,0 7-10-16,0 4 16 0,11 28 14 0,-3-21-12 15,-2-1-3-15,3 0-25 0,-3 1-10 0,1-2-5 16,2-2-31-16,-2-1 6 0,-1-3-24 16,-1-2-35-16,3-2-27 0,-4-6-39 0,-2 0-30 15,2-3-16-15,-2-2-31 0,1-2 12 0,-1-1-139 16,0-1-53-16,-2-1 27 0,0 0-256 15,0 0 27-15,0 0 23 0,14-11 61 0,-12 8 21 16,0-1-9-16,0 0 56 0,1-2 41 0,-1 1-17 16,-2 0 33-16,2-2 18 0</inkml:trace>
  <inkml:trace contextRef="#ctx0" brushRef="#br0" timeOffset="146983.71">15544 7029 964 0,'2'-4'454'16,"-2"2"-59"-16,0 0-38 0,0 0-27 0,0 2-7 16,0 3-18-16,0-1-10 0,2 2-26 15,-2 3-23-15,2 12-2 0,-2-9-24 0,0 3-2 16,5 17-37-16,-2-13-32 0,-1-2-3 16,0 2-19-16,-2 2 1 0,2-6-34 0,-2-4-40 15,2 0-44-15,-2-3-35 0,0-2-31 0,2 0 5 16,1-3-160-16,-1-3-53 0,2 1 24 15,0-3-246-15,1 0-10 0,-2 1 29 0,6-11 55 16,1 0 27-16,-3 0 25 0,3-2-11 0,-2 2 54 16,1-1 32-16,-1 3-9 0,0-2 12 15</inkml:trace>
  <inkml:trace contextRef="#ctx0" brushRef="#br0" timeOffset="147195.77">15688 7023 461 0,'2'-3'478'0,"-4"-1"-88"0,4 1 22 0,-2 1-23 16,0 2-37-16,0 0-11 0,0 2-9 0,0-1 1 15,0 2-9-15,0 2-27 0,0 0-17 16,0 2 5-16,4 11-47 0,-4-9-26 0,0 4-16 16,7 17-11-16,-3-10-39 0,-2-2-16 0,3-1-13 15,-2-2-32-15,-1-5-35 0,0 1-57 0,-2-11-47 16,0 8-57-16,0-1 11 0,0 0-149 16,0-7-79-16,0 7 30 0,0-7-248 0,0 0 4 15,0 0 67-15,11 10 27 0,-4-11 57 16,2 0 23-16,13 0 24 0,-10 1 14 0,5 0 41 15,39-7 14-15,-26 1-36 0</inkml:trace>
  <inkml:trace contextRef="#ctx0" brushRef="#br0" timeOffset="148536.93">17391 7057 510 0,'0'0'254'0,"0"0"-61"0,0 0-14 0,0-12-19 16,0 12-23-16,-14 0-8 0,14 0-17 16,0 0-19-16,0 0 0 0,0 0-13 0,0 0-26 15,0 0 16-15,0 0-3 0,0 0 13 0,-26-17-17 16,26 20 20-16,0-2-5 0,-1 1 34 15,1 2 4-15,0 0 23 0,0 1 0 0,0 1 5 16,0 0-17-16,1 1 20 0,-1-2 11 0,0-5-10 16,0 13-6-16,0-1-9 0,0-1-25 15,0-1 19-15,0-2-13 0,0-1-24 0,0 0 8 16,0-7-18-16,0 7 4 0,0-7-2 16,0 7-4-16,0-7-3 0,0 7 5 0,0-7-4 15,0 0-18-15,0 0-4 0,0 0-4 0,-1 8-10 16,0-10 2-16,-1-1-18 0,2-1 4 15,0 0-15-15,-1-2-21 0,-2 2 14 0,5-4 0 16,-2 2-9-16,1-1-6 0,-1 7-7 0,0-7 12 16,9-12-11-16,-6 7 4 0,-1 5-4 0,0 0 11 15,0 4-9-15,0 0 4 0,2 1-4 16,-1 2 7-16,0 1-2 0,1 2 10 0,0 0-3 16,-1 0-7-16,9 11 14 0,-5-6 1 0,0-1-3 15,0 5 10-15,1-5-1 0,-3 0 3 16,-1-4-1-16,1 2 5 0,-2-2-9 15,-1 0 7-15,1 0 5 0,-1 0 4 0,1-2 18 16,-2 3-10-16,1-3 15 0,0-1-17 0,0 0 8 16,-2 0-20-16,0 0 10 0,0 0-14 0,0 0-8 15,10-12-8-15,-5 8-7 0,-2-1 10 16,0 0-16-16,1 0 1 0,-1 1 6 16,0 1 0-16,0 1-6 0,-1-1 2 0,5 1 6 15,-4 1-6-15,1 1 6 0,-4 0-4 0,0 0-6 16,0 0 10-16,9 0 0 0,-9 0 2 0,16 12 5 15,-13-8-10-15,0-1-7 0,-1 1-9 16,1-2-20-16,-1 3-25 0,0-3-6 0,0 1 8 16,1-1-78-16,-2-1-7 0,0 1-25 15,2-2-40-15,-3 0-37 0,0 0 24 0,0 0-230 16,0 0 2-16,0 0 20 0,0 0 27 0,0 0 44 16,0 0 23-16,11-12 44 0,-9 9-21 0,2 0 25 15,-1-3-29-15</inkml:trace>
  <inkml:trace contextRef="#ctx0" brushRef="#br0" timeOffset="148867.81">17643 7045 610 0,'4'-3'408'16,"-2"1"-50"-16,0 1-46 0,1 0-39 0,-1 1 8 15,-2 0-10-15,0 2-8 0,0 0-22 16,-2 1-1-16,2 2-16 0,0-1-19 0,0 3-23 16,0 1-21-16,0-3-6 0,0 2-10 15,0-7-20-15,0 7-5 0,0-2-9 0,0-5-10 16,0 10-11-16,0-3-9 0,0-7-11 0,0 7-1 15,0-7-17-15,13 12-8 0,-10-12-28 16,2-1-20-16,-2 0 3 0,5-2-20 0,3-4-10 16,0-3-5-16,0 1-15 0,0-1 35 15,-2-1-8-15,-4 0-16 0,-1 4 15 0,-4 0 6 16,0 0-14-16,0 7-8 0,0 0 3 0,0 0 3 16,0-6 4-16,-14-2 2 0,10 8-26 15,-1-2 8-15,-1 4-35 0,-1-2 0 0,0 1-24 16,4 0-14-16,-2 1-7 0,5-2-30 15,-11 5-13-15,6-5-25 0,2 2 17 0,1 1-201 16,0-1-22-16,1 0 10 0,1-1 33 0,0 2 29 16,0-2 6-16,2 2 38 0,1-3 20 0,0 0 4 15</inkml:trace>
  <inkml:trace contextRef="#ctx0" brushRef="#br0" timeOffset="149336.59">17817 7025 430 0,'2'-2'375'0,"-2"-1"-55"15,1 0-24-15,-1 1 24 0,-1 1-40 16,0 0-33-16,0-1 29 0,-1 4-23 0,-1-1-20 16,-2 1-23-16,3 3 9 0,-8 6-21 0,1-1-23 15,1 2-7-15,0 3-9 0,2 0-17 16,4-3-6-16,-1 4-11 0,1-4-20 0,2-1-10 16,0-1-9-16,0-10-14 0,0 7 0 0,0 0-3 15,0-7-15-15,11 13 0 0,-9-11-39 0,5-2-27 16,-2 0-8-16,2-1-26 0,6-7-12 15,-2 0 6-15,2-3-74 0,-1-3-13 0,-3-1-9 16,2-2-22-16,-4-1-11 0,0-3-4 16,-2 0-6-16,0-4-23 0,-5 2 28 0,0-2 30 15,0 2 33-15,0 12 15 0,0-8 15 0,0 0 51 16,-12-22 30-16,7 23 27 0,0 3 10 16,-1 0 9-16,-1 2 19 0,4 2-1 0,-2 3-4 15,-1 1 16-15,4 1-10 0,0 2 0 16,0 1 22-16,1 1-20 0,1 2-5 0,0 0 16 15,-2 1 21-15,0 2-8 0,2 1 25 0,2 3-6 16,-2 12 27-16,0-8 18 0,0 6 3 16,0 4-3-16,9 30 5 0,-2-23-1 0,-3 1-13 15,1 0-17-15,1-2-11 0,1-1 1 0,-1 1-17 16,0-4-25-16,-1-1-45 0,1-2-34 0,-4-3-28 16,1-5-49-16,-1-2 10 0,3-3-71 0,-5-5-66 15,2 0-79-15,1 1 31 0,-3-3-239 16,0 0 27-16,0 0 39 0,7 0 35 15,4-12 13-15,1 4 51 0,-3-3 7 0,0-1 29 16,1 0 40-16,-3 0-19 0</inkml:trace>
  <inkml:trace contextRef="#ctx0" brushRef="#br0" timeOffset="149579.74">18015 6996 1058 0,'0'-1'377'0,"-1"1"-17"15,1 1-8-15,-2 2-16 0,0-2-23 0,1 5-12 16,-1-1-21-16,2 13-16 0,-3-5-21 16,1-1-21-16,-3 5-38 0,4 2-20 0,1-5 0 15,0-8-20-15,0 2-38 0,0 1-18 0,0-2-29 16,0 0-43-16,0-1-28 0,0-6 2 16,0 7-116-16,13 2-50 0,-10-9-44 0,0 0 25 15,3-2-221-15,-2 0-60 0,0-1 9 0,7-7 57 16,-2 4 42-16,-2-9 5 0,2 3 12 15,1-3 24-15,0 1 47 0,-3 0-11 0</inkml:trace>
  <inkml:trace contextRef="#ctx0" brushRef="#br0" timeOffset="149777.27">18137 6985 801 0,'2'-1'423'0,"-2"-1"-64"0,1 2 49 16,-2 0 1-16,1 3-29 0,-3 0-11 0,4 1-28 15,-2 3-21-15,1 0-33 0,-1 12-7 16,1-8-28-16,0 3-26 0,0 4-27 0,0 0-17 15,0 0-65-15,0-2-44 0,0-2-40 16,0-3-75-16,0-1 5 0,0-2-152 0,0 1-53 16,0-3-82-16,0-6 30 0,15 12-229 0,-11-7 59 15,11 2 15-15,0-2 36 0,6-2 36 16,0 1 32-16,5-2 51 0,3 3-13 0,6-4 5 16,-17-1 43-16</inkml:trace>
  <inkml:trace contextRef="#ctx0" brushRef="#br0" timeOffset="150837.71">19442 7050 781 0,'0'0'275'0,"0"-12"8"0,0 12-7 16,0 0-21-16,0 0-18 0,0 0-2 16,0 0-44-16,0 0 15 0,0 0-24 0,0 0 58 15,0 0-10-15,0 0 1 0,0 0-26 0,7 2 4 16,-2 17-23-16,-4-7-15 0,2 1-10 15,-2-4-18-15,5 5-16 0,-4-4-18 16,0-1-17-16,-2-3 1 0,2-1-17 0,-2-1-6 16,1 0 6-16,-1-4-21 0,0 0-14 15,0 1-24-15,2-2-16 0,0-1-24 16,1-1-6-16,0-2-4 0,7-8-12 0,-2 0 1 0,0 0-7 16,0 2 18-16,1-2 3 0,-3 4 2 15,0 0-14-15,-2 4 20 0,0-1-13 0,-1 3 15 16,1 3-1-16,-1-1 22 0,-3 1-8 15,0 0 13-15,0 0-1 0,22 18 4 0,-13-7 10 16,-1-4-2-16,0 6 3 0,-3-2-12 0,2 3 5 16,-1-7 4-16,-3-1-6 0,2 0 13 0,-2-3-13 15,-1 1 9-15,0-2 15 16,1 0 1-16,-2 0-7 0,-1-2 1 0,0 0-8 16,0 0 3-16,0 0-9 0,10-13-8 0,-8 8-13 15,0 0-7-15,2-2-12 0,2-5 16 0,0-1 5 16,-1 4-11-16,-1 2 5 0,-1 2-2 15,1 0-7-15,1 2 3 0,-2 1 7 0,1 2 0 16,0 0 6-16,-4 0 11 0,17 12 16 0,-7-2-6 16,0 0 8-16,0 2 4 0,-2 0-1 15,0 0-4-15,-1 2-1 0,2-3-17 16,-4-4 12-16,0-1-7 0,-2-1-37 0,0 0 5 16,-1-2-25-16,0-3-31 0,1 0 7 0,-3 0-105 15,0 0-40-15,0 0-47 0,13-12 28 0,-5 1-238 16,1 0-23-16,0-6 53 0,0 1 40 15,3 1 29-15,-3 0 13 0,-1 2-5 0,0 2 30 16,-4 0 60-16,3 5-13 0</inkml:trace>
  <inkml:trace contextRef="#ctx0" brushRef="#br0" timeOffset="151144.03">19918 7020 774 0,'0'2'387'16,"0"0"-20"-16,0 2-47 0,-2 0 13 15,1 1-26-15,0 0 2 0,-1 2-22 0,1 0-22 16,0 0-18-16,1-7-13 0,-4 25-31 0,4-20-26 15,0 5-5-15,0-1-15 0,0-1-19 16,13 6-8-16,-8-10-14 0,-1-1-23 16,2 0-20-16,1-3-14 0,-1 0-18 0,3 0-17 15,4 0-21-15,14-12-5 0,-15 5-18 0,-1-3-5 16,0 2 8-16,-4-4-20 0,1 2 14 16,-5 0-9-16,0 4 13 0,-3-1-13 0,0 7 8 15,0 0 2-15,0 0 4 0,0-6 1 0,-16-2 3 16,10 7-18-16,-1 1 20 0,-1 1 4 15,-1-1-1-15,-4 0 2 0,-14 13-58 0,14-9-2 16,2-1-40-16,3 0-18 0,1 0-26 0,0-3-25 16,1 3-11-16,4-2 17 0,-1-1-144 0,1 1-94 15,1 1-36-15,1 1 52 0,1-2 42 16,1 0 12-16,-1 1 8 0,5-2 43 16,0 0-1-16</inkml:trace>
  <inkml:trace contextRef="#ctx0" brushRef="#br0" timeOffset="151418.36">20148 7088 861 0,'-1'-2'432'0,"2"0"-33"0,-1 0-45 16,-2 2 2-16,0-1-24 0,-2 2-25 0,1-1-34 16,-1 0-21-16,0 2-19 0,1 0-36 15,-1 2-14-15,0 0-9 0,0 1-31 0,-3 6 1 16,2 0-13-16,2-3-13 0,2 1-21 15,0-1-3-15,1-8-24 0,0 6-2 0,0-6-24 16,0 7-28-16,0-7-19 0,13 11-45 0,-8-10-17 16,1-1 6-16,10-5-95 0,-8 5-5 0,15-11-39 15,-7 0-18-15,-2-1-22 0,0 3 20 16,-1-6-129-16,-2 0-42 0,-2 0-21 0,-2-3 14 16,-3-2 32-16,0-1 13 0,-4 10 40 15,0-5 17-15,0-4 6 0,0-3 30 0</inkml:trace>
  <inkml:trace contextRef="#ctx0" brushRef="#br0" timeOffset="151646.56">20221 6786 371 0,'-6'-12'321'16,"2"2"-18"-16,2 3-35 0,1 2-40 0,-1 0 1 16,1 1-50-16,1 1 26 0,-2 3-7 15,2 0 23-15,0 2-24 0,0 1 16 16,0 2 7-16,0 2-10 0,0 13 9 0,0-11 3 16,0 8-12-16,0 4 12 0,14 28-17 0,-8-20 0 15,-1 2-11-15,0-5-15 0,0 4-26 16,-1-1-17-16,1-1-17 0,-1 0-1 0,0-5-34 15,0-3-38-15,-1 2-17 0,0-3-52 0,0-6-50 16,-3-13-23-16,0 7 12 0,0-7-132 16,0 0-52-16,10 7 24 0,-6-9-268 0,-2 1-1 15,11-6 46-15,-4-2 50 0,0 0 27 0,2-2 16 16,-1 2 9-16,-1-3 50 0,3 2 6 16,0-1 19-16,-2 3 3 0</inkml:trace>
  <inkml:trace contextRef="#ctx0" brushRef="#br0" timeOffset="151878.68">20426 7017 901 0,'0'-2'390'0,"-2"0"10"15,2 2-22-15,-2 0-13 0,1 1-41 0,-1 3-6 16,-1 1-25-16,-2 12-21 0,-1-5-17 0,1 5-31 16,2 0-2-16,0-5-27 0,0 5-18 0,1 0-23 15,2-4-8-15,-1-2-18 0,1-3-46 16,0-2-25-16,0-6-23 0,0 0-37 0,0 0-57 15,0 0 5-15,0 0-124 0,13 11-47 16,-9-14-39-16,0 0 26 0,8-7-260 0,-3 1 35 16,-4-1 19-16,7 0 43 0,-6-4 13 0,1 1 32 15,-4 1 15-15,4-1 35 0,-3 3 17 16,3-4-1-16</inkml:trace>
  <inkml:trace contextRef="#ctx0" brushRef="#br0" timeOffset="152056.66">20495 7016 845 0,'0'-3'400'0,"2"1"-60"16,-1 2 53-16,0 0-6 0,-1 2-6 0,1 0-32 15,0 1-14-15,-1 2-19 0,1 0-4 0,0 2-23 16,5 12-27-16,-5-2-29 0,-1-4-6 16,0 0-27-16,1-2-56 0,-1 8-54 0,0-9-61 15,0-10-47-15,0 8-68 0,0-3 7 0,0-5-171 16,0 0 22-16,0 7-349 0,0-7 72 16,0 0 32-16,0 0-2 0,0 6 64 0,7 2 29 15,0-8 28-15,16 0 36 0,-10 0-21 16,9 0 53-16,5 0-1 0</inkml:trace>
  <inkml:trace contextRef="#ctx0" brushRef="#br0" timeOffset="152987.94">21663 6992 285 0,'5'1'454'0,"0"0"-62"0,0 1-12 16,0 1-52-16,8 9-42 0,-3 0 50 0,-1 2-36 16,-3 3-7-16,-1 0-33 0,-1 0-15 15,0 3-21-15,-2-4-28 0,0 1-23 0,0-5-4 16,-1-1-28-16,-1-2-10 0,1-1-17 15,1-4-8-15,-1 0-2 0,-1-1-18 0,0 0 3 16,1 0-19-16,-1-2 1 0,0-1-36 0,-1-1-6 16,1-2-15-16,0-2-18 0,2 0-14 15,-1-2-17-15,0 1-23 0,5-12 15 0,0 2-8 16,-1 1 19-16,0 0-1 0,0 6 5 0,-2 1-17 16,1 2 32-16,-2 2-1 0,1 0-15 15,0 2 15-15,0 1-18 0,0 1 33 16,0-2-22-16,-3 2 31 0,0 0 6 0,13 0 6 15,16 17 0-15,-15-9 19 0,-2-2-10 0,1 6 16 16,-2-2-14-16,1 0 16 0,-3-4 0 0,-3 2 6 16,2 1-12-16,-1-2 2 0,-2-4 2 15,-2 2 4-15,0-3-7 0,-1 1 9 0,1 1 1 16,-1-4-13-16,-2 0 1 0,0 0 6 0,0 0-10 16,0 0-12-16,0 0-9 0,0 0-13 15,4-11-3-15,-4 5-11 0,0 1-4 0,0-3-10 16,3 2 2-16,-1 0-8 0,0 0 3 15,4-11 9-15,1 7-8 0,-3 2 13 0,1 3-11 16,-1 0 2-16,2 4 18 0,-6 1-7 0,0 0 15 16,7 0 15-16,-7 0 0 0,8 0 11 0,13 15 4 15,-10-5 1-15,-5-2 9 0,5 3-9 0,-3 2 1 16,-3-4-13-16,1-2 6 0,-1-1-8 16,0 1 2-16,-2 0-27 0,0-5-20 15,-1 2-36-15,0-1-13 0,0-3 6 0,0 2-113 16,-1-2-34-16,-1 0-46 0,0 0-29 0,0 0 27 15,0 0-235-15,8-13 23 0,-6 8 25 16,2 0 36-16,1-10 33 0,4 2 10 16,-2 1 33-16,3 1 12 0,-4 3 23 0,-1 2 13 15</inkml:trace>
  <inkml:trace contextRef="#ctx0" brushRef="#br0" timeOffset="153264.67">22178 7092 889 0,'4'-1'283'0,"-2"1"15"0,-1 0 7 16,1 0-38-16,-1 2 25 0,0 1 22 0,0 0-14 15,0 1 7-15,-1 0-26 0,1 3-7 16,0-3-18-16,-1 3-19 0,1 0-14 0,1-1-2 15,3 10-37-15,2-2-8 0,-3-3-28 16,-1-1-1-16,2-3-23 0,-1-1-10 0,0-1-14 0,-1-2-7 16,1-1-38-16,2 0-7 0,-1-2-23 15,-5 0-10-15,0 0-12 0,10 0-8 0,11-17-22 16,-12 5-3-16,-1 0-15 0,0-2-15 16,-2 5 9-16,-1-4-11 0,-3 1 13 0,0 2-12 15,-2 3 1-15,0 7-3 0,0 0-2 16,-12-9 1-16,7 8-5 0,-3 1 5 0,1 0-43 15,-1 1-2-15,-1-1-19 0,-4 0-9 0,-14 9-30 16,16-5-13-16,2-1-8 0,1-1-21 16,3 1 19-16,1-1-140 0,2 0-84 0,0 0 10 15,2 0 29-15,2-1 13 0,0 2 27 0,2-3 26 16,1 2 15-16,1-2-14 0,2 1 30 16</inkml:trace>
  <inkml:trace contextRef="#ctx0" brushRef="#br0" timeOffset="153772.02">22462 7134 403 0,'7'-3'321'0,"0"-1"-29"16,-2-1-1-16,-2 1-18 0,0 1-31 0,0 1 15 16,-1-1-8-16,-2 0-28 0,-1 0 14 15,0 1-2-15,-1 0 8 0,-1-1-18 0,0 2-21 16,-2 1 4-16,-1 0-24 0,-6 7-20 16,-1-4 0-16,-1 5-23 0,3-1-1 0,-3 4-14 15,3-1-1-15,3 2-17 0,-1 0-16 16,3 0-13-16,3 0 0 0,1-2-1 0,1-3-17 15,1 1 3-15,0-8-14 0,0 0-11 0,0 0-22 16,0 6-29-16,13 2-20 0,-9-10-34 0,4 2 2 16,7-5 7-16,1-2-89 0,-2-1-18 15,1 1-6-15,-6-3-18 0,2 1-13 0,0-3-26 16,-4-1 7-16,1 2 21 0,-2-2-104 16,0-1-1-16,-5 2-14 0,1-6 19 0,-2 10 22 15,0-5 49-15,0-3 49 0,-11-18 133 0,8 16 5 16,0 1 114-16,0-1 17 0,2 0 26 15,-2 1 30-15,2 3-2 0,-1 3 26 0,1 2-6 16,0 1-11-16,0 2-6 0,0 0 11 16,0 3-16-16,0 0 2 0,-2 2 7 15,2 0 21-15,-1 2 0 0,2 2 2 0,-2 0-10 16,2 5 2-16,0 9 3 0,0 2-6 16,0-1 5-16,0-5-21 0,0 5 6 0,0 3-19 15,0 2-23-15,12 25 7 0,-5-23-5 0,-1-3-35 16,1 1 10-16,2-3-50 0,-2-1-2 0,0-5-44 15,-1 1-26-15,-2-3-44 0,-1-6-44 16,5-2 12-16,-4-2-120 0,0 1-65 0,-4-3 27 16,0 0-270-16,7 0 28 0,-7 0 48 15,10 0 37-15,2-14 17 0,1 5 42 0,-4 5 31 16,-2-3 16-16,-2 1 32 0,7-3-13 16,-1 0 35-16</inkml:trace>
  <inkml:trace contextRef="#ctx0" brushRef="#br0" timeOffset="154050.76">22769 7060 333 0,'0'-3'455'0,"1"0"-48"16,-1 2-63-16,0-1 34 0,0 1-31 15,0 1-24-15,-1 2-2 0,0 0-19 0,0 1-2 16,0 4-23-16,-1 8-19 0,0-6-16 15,1 2-9-15,-1-2-34 0,1 0-14 0,0-1-12 16,1 1-23-16,0-1-25 0,0 2-7 16,0-1-24-16,0-2-24 0,0-1-48 0,0-6-23 15,0 0-55-15,0 7-45 0,0-7 10 0,4 6-190 16,-1-9 26-16,-1 1-301 0,0 1 21 0,1-5 57 16,-1 4 47-16,2-3 34 0,0-9 29 15,4 1-5-15,-2-1 51 0,4 0 28 0,-6 0 20 16,4 0 26-16</inkml:trace>
  <inkml:trace contextRef="#ctx0" brushRef="#br0" timeOffset="154241.27">22860 7023 771 0,'2'-4'504'16,"0"1"-33"-16,-1 3-41 0,1-1 12 0,-1 2-35 15,0 0-10-15,0 3-29 0,0 0-18 16,-1 3-41-16,1 0 3 0,1 10-10 0,-1 1-28 16,-1-3-37-16,1-2-20 0,1 3-40 0,-1-2-16 15,0-2-92-15,0-4-51 0,-1-1-78 16,0-1-69-16,2 0 13 0,-2-6-155 0,0 0-101 15,0 0 32-15,0 0-218 0,0 0 21 0,0 0 81 16,14 10 24-16,4-13 43 0,-7 3 8 16,6 0 31-16,8 0 11 0,3 0 35 0,34-15-9 15,-27 8 33-15</inkml:trace>
  <inkml:trace contextRef="#ctx0" brushRef="#br0" timeOffset="155188.61">24257 7023 1026 0,'3'2'373'0,"-1"4"-47"15,1-3 23-15,5 12-6 0,-5-4-18 0,3 3-37 16,-1 0-22-16,-2-2-23 0,0-3-21 0,-2-3-17 16,1 1-17-16,-1 0-16 0,1-2-22 15,1-1-11-15,-1-1-10 0,-1 1-16 0,0-2-3 16,0 0-15-16,0 1-3 0,-1-3-14 15,0 0-12-15,1-3-27 0,0 1-8 0,-1 2-15 16,3-8-13-16,-1 3-13 0,0-2-5 0,5-7-1 16,3 0-6-16,-3 1-11 0,0 1 9 15,1 1 10-15,0 2-6 0,-2 4 7 0,1 1 3 16,-1 1-11-16,0 1 5 0,1 2 2 16,-7 0 10-16,10 0-1 0,12 17 13 0,-10-8 1 15,-1-1 5-15,1 2-14 0,-1 1 9 0,0 0-9 16,-2-2 14-16,-2-2-12 0,-2-1 6 15,0 0 2-15,0-3 0 0,-1 1-7 16,-2-2 22-16,0 1-2 0,0-2 12 0,-1 1-6 16,-1-2-6-16,0 0 14 0,0 0-11 0,0 0-12 15,0 0-1-15,0 0-6 0,7-10-21 0,-6 5 1 16,0 0-2-16,2 0-9 0,0-2 18 16,7-4-23-16,-3 0 0 0,3 1 10 0,-1 3 11 15,4 0-7-15,-4 1 14 0,1 3-3 16,-2 0 17-16,-1 3-8 0,-7 0 10 0,7 0-4 15,-7 0 2-15,24 12 18 0,-12-3-21 0,-2 0 5 16,-3-1 10-16,-2-2-14 0,0 0 10 0,-1 0-22 16,-1-1 1-16,0-3-14 0,0 2-35 0,-2 1-1 15,0-4-13-15,2 1-6 0,-2 0 6 16,1-2-90-16,-1 1-42 0,-1-1-30 0,0 0-26 16,0 0 27-16,5-10-176 0,-1 5-58 15,-1 1 3-15,6-6 55 0,-2 2 33 0,-1 1-2 16,6-2 63-16,-2 4-4 0,-3 0 24 0,0 0 38 15</inkml:trace>
  <inkml:trace contextRef="#ctx0" brushRef="#br0" timeOffset="155467.94">24803 7062 357 0,'4'-2'294'16,"0"1"-7"-16,-2 1 1 0,2 0 1 16,-1 0 4-16,0 0-38 0,-2 3 39 0,0-1 9 15,-1 2-30-15,1 0-4 0,-2 2-18 16,0-1-15-16,1 1-16 0,0 1-26 0,0 0-11 16,0-7-23-16,0 6-13 0,0 0-16 0,0 1 0 15,0-1-24-15,0-6-8 0,10 24-14 16,-4-17-3-16,1-3-22 0,-1-3-5 15,1 0-26-15,-2-3-28 0,2 0-15 0,-7 2-17 16,22-9-19-16,-10 1-3 0,4-4 5 0,-2 2-23 16,-2-1-20-16,-3-1 31 0,-1 2-9 15,-2 2 12-15,-1 1-12 0,-4 2 41 0,-1 5-25 16,0 0 5-16,0 0-7 0,-17-10 3 16,10 11 14-16,1-1-10 0,-2 0-34 0,-2 0-1 15,-2 0-29-15,-1 0-12 0,1 0-35 0,-8 12-40 16,14-10 17-16,0-1-158 0,3 1-66 0,0 0-14 15,3 0 46-15,0-1 38 0,2 1-14 16,2-2 38-16,1 2 30 0,12 3 23 0</inkml:trace>
  <inkml:trace contextRef="#ctx0" brushRef="#br0" timeOffset="155954.73">25129 7097 459 0,'9'-2'371'0,"-1"2"-61"15,-1-2 2-15,-1 0-28 0,-3 1 5 0,-1-1-30 16,0 0-30-16,0-1 13 0,-2 2-5 15,-1-2-2-15,-1 1-8 0,0 2-17 0,-2-3-8 16,-1 3-17-16,-2 1-23 0,2 1-11 0,-2-1-12 16,-6 5-9-16,-3 2-4 0,4 0-19 0,-1 5-11 15,3-2-19-15,2 4-5 0,2-5-11 16,2 4 4-16,2-5-15 0,2-9 2 16,0 6-20-16,0 0-15 0,0-6-3 0,15 13-32 15,-10-11-41-15,1-2-21 0,1 0 8 0,2 0-5 16,-1 0-49-16,18-9-6 0,-10 0-25 0,0-1-10 15,-2-3-18-15,-2-3-18 0,2-1-30 16,-4 0 22-16,0-2-114 0,-3-1-29 0,0-3-45 16,-1 0-14-16,-1-1 59 0,-2-1 35 0,-2 1 41 15,-1 13 141-15,0-4 167 0,0 0-3 16,0-1 177-16,0 1 4 0,-14-13 11 16,8 19-12-16,-1 2-23 0,1 1 14 0,0 3 5 15,1 1-16-15,-1 0-20 0,2 1 27 0,-1 1-25 16,5 0 6-16,0 0 5 0,0 0-19 15,-7 0 2-15,-5 14-8 0,5 1 8 0,3 1 0 16,2 3 3-16,2 1-4 0,0-8-9 0,0 6-6 16,0 4-12-16,14 25-5 0,-7-23-34 15,2-3-4-15,-1-2-12 0,1-1-31 0,0-1-22 16,-2-2-37-16,2-5-33 0,-3-3-64 16,3 0 11-16,-3-4-120 0,0-2-42 0,0-1-60 15,-1 0 29-15,-5 0-219 0,0 0 40 16,7 0 17-16,13-11 31 0,-7 2 38 0,-6 2 35 0,-1 2-6 15,1-8 48-15,2 2 22 0,-4 3 14 16</inkml:trace>
  <inkml:trace contextRef="#ctx0" brushRef="#br0" timeOffset="156164.8">25372 7013 776 0,'1'0'423'0,"-1"-2"-66"16,1 2 45-16,0 0-44 0,-3 2-19 15,2 1-9-15,-1 2-31 0,0-1-9 0,0 3-35 16,0 0 0-16,1 11-31 0,0-9-16 15,0 3-42-15,0 0-7 0,0 1-23 0,0-3-26 16,0-1-31-16,0-2-15 0,0-1-35 0,0-6-37 16,0 7-53-16,0-7 6 0,0 0-137 0,8 8-24 15,-3-9-68-15,-1-2 30 0,1 0-201 16,7-6-13-16,-3-1 45 0,0-1 13 0,4-3 23 16,-4-1 38-16,4-2-9 0,0 0 26 15,-2 2 59-15,-1 2-10 0</inkml:trace>
  <inkml:trace contextRef="#ctx0" brushRef="#br0" timeOffset="156348.28">25513 6982 229 0,'3'-5'373'0,"0"1"-32"15,0 1-14-15,-1 0-9 0,-2 1-25 0,1 0-37 16,1 2 73-16,-2 0 9 0,1 1-29 16,0 0 3-16,-1 4-24 0,0 0-6 0,-1 2-18 15,0 1-33-15,-1 10-9 0,2-9-16 16,-7 21-25-16,5-11-12 0,-3-2-44 0,2-1-46 16,2-3-41-16,-1-2-47 0,0-2-71 0,2-2 9 15,0-7-117-15,0 0-67 0,0 7 25 0,18 6-295 16,-9-7 28-16,0-3 44 0,8 0 2 15,4-1 48-15,-11-2 34 0,7 0 28 16,7 0 30-16,3 0 24 0,29-16-21 0,-22 8 12 16</inkml:trace>
  <inkml:trace contextRef="#ctx0" brushRef="#br0" timeOffset="157624.79">26947 7004 584 0,'1'1'427'0,"0"3"-73"16,0 0 27-16,1 0-10 0,3 12-32 0,1-2-15 16,-2 0-30-16,3 2-32 0,-2-1-14 15,1-1-29-15,-2-3-14 0,-1-2-32 0,-2-1-18 16,2-2-17-16,-1-1-9 0,0-1-11 16,-1-1-6-16,1 0-2 0,0-1 14 0,0 0-22 15,-2-2-12-15,1 0-12 0,-1 0-4 16,0 0-7-16,0 0-8 0,0 0-4 0,0 0-7 15,2-13-11-15,-2 9-19 0,1-1 10 16,0-1-11-16,2 0-12 0,-2-1 0 0,2 2 0 0,-1-1 4 16,8-5-3-16,-3 3-11 0,0 2-2 15,-1 2 10-15,1 3-3 0,1-2-13 0,-8 3 18 16,0 0 3-16,13 0-6 0,10 15 1 16,-9-6 4-16,-2-1-10 0,-2 1 15 0,-1 1-3 15,-2-1 0-15,-2-2 0 0,-1-2 1 16,-1 1-12-16,1-2 18 0,-3-1-1 0,1-1-6 15,0 1 12-15,-2-3 4 0,0 0-7 0,0 0-3 16,0 0 10-16,0 0-7 0,-3 2 9 16,2-3-8-16,0-1 19 0,-1-1-8 0,1-1 6 15,0 0-25-15,1-2 9 0,0 1 0 16,2-2 2-16,5-4-25 0,-6 0 13 0,8-1-9 16,-3 3 13-16,5-1-14 0,4 0 15 15,-7 7-18-15,8-5 4 0,-2 5 6 0,2 0-8 16,-8 3-1-16,1 0 19 0,-1 0 2 0,15 17-18 15,-13-2 15-15,1-3 7 16,-6-3-19-16,-1 6 7 0,-2-5-5 0,-1-1 4 16,0 2-9-16,-1-11-18 0,0 8-21 15,0-2-25-15,0-6-4 0,0 7-43 0,0-7-13 16,0 0 11-16,-5 9-87 0,4-9-8 0,1-1-19 16,0-2-24-16,-1 0-21 0,2-1 27 0,0-2-112 15,1 2-34-15,2-11-37 0,1 0 0 16,-2 1 39-16,4 1 8 0,1-1 44 15,-1 1 56-15,-1 5 74 0,-1 1 121 0,0 2 6 16,0 2 208-16,-2-1 28 0,-1 3 19 0,1 0-3 16,0-1 24-16,-2 1-1 0,1 1 23 0,-2 0-27 15,0 0 65-15,0 0 1 0,0 0 3 16,4 9 3-16,-4-4-19 0,0 2 16 0,0-1-22 16,2 12-11-16,-2-10-17 0,0 3-9 15,0 0-5-15,0 0-32 0,0 2 1 0,0-1-36 16,10 10-10-16,-7-17-1 0,0 2 5 15,0-2-32-15,1-2-21 0,-1-2-6 0,1 1-1 16,2-2 6-16,0-1-37 0,-1-1-7 0,3 2-12 16,15-15-31-16,-10 5-13 0,1 0-4 0,-2-3 3 15,1 2-5-15,-4-2 0 0,-3 4-1 16,-2 0-2-16,-3 1-16 0,-1 1 4 0,0 7-4 16,0 0-8-16,0-5 15 0,-21-9-16 0,7 9-4 15,-1 0-9-15,1 3 4 0,2 2 6 16,12 0-72-16,-9 0 6 0,0 0-26 15,1 0-26-15,1 0-30 0,7 0-26 0,-8 0-1 16,8 0 23-16,-9 0-209 0,9 0-10 0,0 0 1 16,0 0 40-16,-9 8 39 0,11-7 16 15,1-1 32-15,2 0 12 0,0 1-3 0,12 4 39 16</inkml:trace>
  <inkml:trace contextRef="#ctx0" brushRef="#br0" timeOffset="158169.28">27746 7106 493 0,'3'-2'414'0,"0"1"-18"16,-1-2-53-16,0 2 19 0,-2-1 4 15,-1-1-40-15,0 0-15 0,0 1-24 0,-1-1-20 16,1 1-25-16,-2 0-12 0,-1 1-11 0,0-1-31 16,0 2-15-16,-3-2-12 0,2 2-10 15,-2 2-26-15,0-2-5 0,-14 12 0 0,7-4-7 16,1 2-26-16,1 1-8 0,1-2 16 0,3 4-23 15,3-3-1-15,-1 4 2 0,2 1-31 16,2-4 7-16,2-11-21 0,0 7-6 0,0 0-6 16,11 4-23-16,-5-9-13 0,1-1-13 0,1 0-7 15,2-1-19-15,3 0-23 0,17-17 20 0,-14 8-23 16,-2-3-17-16,1 0 10 0,-2-3-48 16,1 0 11-16,-3-2-14 0,-4-1 10 0,4 0-18 15,-5-1-10-15,1-1 17 0,-5-1 22 0,-2 1 10 16,0-1 8-16,0 2 2 0,0 10 20 15,0-4 6-15,-14-18 33 0,9 14-9 0,-4 2 48 16,2 1-9-16,-1 3 22 0,1 2 16 16,-1 2 24-16,2 1-23 0,2 1 10 0,-1 1-3 15,2 1 51-15,1-1-1 0,-1 2 1 0,1 1-1 16,-1-1 13-16,1 2 6 0,2 0 18 16,0 0 14-16,0 0 3 0,-7 17-4 0,5 0 8 15,2 3 9-15,0-9-12 0,0 9 5 0,0 1-19 16,0 4-11-16,0 1-9 0,12 27-2 15,-6-29-8-15,-2-2-30 0,1 0-16 16,1 2-15-16,-1-6-41 0,3-1-17 0,0-6-23 16,-5-3-49-16,2-2-53 0,-1-1 17 0,2-3-132 15,-1-1-34-15,1-1 26 0,-6 0-230 0,0 0-26 16,9 0 43-16,-2 0 42 0,17-12 33 16,-8 6 49-16,-3 5-18 0,6-2 60 15,-1-1 9-15,5 2 40 0,-2-3-14 0</inkml:trace>
  <inkml:trace contextRef="#ctx0" brushRef="#br0" timeOffset="158658.26">28037 7028 799 0,'3'0'425'0,"-1"-3"-65"0,0 3-6 16,-1 2 17-16,0 0-17 0,1 0-17 15,-2 2-23-15,1 1-29 0,-1 2-22 0,1 0-22 16,0 1-23-16,-1 12-8 0,1-2-29 15,-1-3-11-15,3 2-33 0,-2-3-23 0,0-4-45 16,0-3-32-16,0 0-47 0,0-2-19 16,1-1 2-16,-2-1-146 0,1-2-49 0,1-2-60 15,2 0 29-15,-3-1-229 0,1 1-17 16,0-3 79-16,1 0 33 0,0-2 16 0,-1 2-4 16,4-11 46-16,2 2 32 0,0-4 6 15,-1 2 15-15</inkml:trace>
  <inkml:trace contextRef="#ctx0" brushRef="#br0" timeOffset="158845.3">28152 7035 1115 0,'2'-3'374'0,"1"0"9"16,-1 2-3-16,-1 1 0 0,0 0-11 16,0 3-3-16,0-1-28 0,-1 4-20 0,1 0-33 15,1 0-11-15,0 14-33 0,0-3-22 16,-1-5-30-16,1 1-31 0,0-4-59 0,0-2-30 16,-2 0-60-16,0-1-66 0,2-2 3 15,-2-4-143-15,0 0-63 0,0 0 22 0,0 0-295 16,0 7 15-16,0-7 55 0,0 0 34 15,0 0 26-15,0 0 15 0,12 7 59 0,6-4-18 16,5 0 63-16,-8-3 7 0,7 0 31 0</inkml:trace>
  <inkml:trace contextRef="#ctx0" brushRef="#br0" timeOffset="160043.98">29354 7049 788 0,'2'-2'395'15,"0"0"10"-15,0-1-6 0,0 3-28 16,0 0-16-16,-1 3-12 0,1-2-24 0,1 2 3 16,-2 2-28-16,4 10-15 0,0 1-19 0,-4-2-18 15,-1-3-18-15,4 8-24 0,-2 1-21 0,-1 0 4 16,0 0-32-16,-1-14-16 0,0 3 6 0,0 2-11 15,0-2-15-15,0-1-13 0,0-1-10 16,0 0-7-16,0-7 3 0,0 6-19 0,0-6-8 16,0 0-6-16,2 10-5 0,-2-13-22 15,2 0-32-15,-1-3-1 0,1 2 4 0,7-10-37 16,-2-1 5-16,1-1-14 0,-1 0-3 16,5-1 3-16,-3 1 21 0,-1 2-14 0,1 1 4 15,0 1-3-15,2 2 24 0,-5 4-14 0,0 1-4 16,0 1 4-16,-1 4 20 0,-1-2-22 15,-4 2 18-15,0 0 7 0,7 0 9 0,6 13 5 16,-10-10 2-16,5 9-12 0,-3-2 23 16,3 3-14-16,-2-1 24 0,-2 0-27 0,0-5 19 15,-1 0 9-15,-1 0-19 0,-1-2 4 16,0-2 7-16,0 2 3 0,1-2 2 0,0-1-11 16,-1-1 6-16,-1 0 20 0,1-1-29 0,-1 0 2 15,0 0-2-15,1-5-7 0,-1 0-4 0,2 1-18 16,-2-2 4-16,0 1-15 0,2-1-5 0,3-9 5 15,3 8-4-15,-2-5 2 16,2 4 9-16,1-1 1 0,2 0 11 0,-2 4-5 16,0 2 2-16,-2 0-5 0,3 3 6 15,-10 0-19-15,8 0 18 0,3 0-5 0,9 15 3 0,-11-6 20 16,-2-1 8-16,-3-1-12 0,-4 6-8 16,2-6 13-16,0-1-4 0,-2 2-17 15,1-3-4-15,-1 0-13 0,0 1-28 0,0-6-25 16,0 0-28-16,0 0-25 0,0 6 12 0,0-6-98 15,0 0-22-15,0 0-8 0,-10 8-44 0,10-9 28 16,-2-1-121-16,3-3-66 0,1 0-7 16,0 0 34-16,4-9 12 0,0-1 26 15,3 0 38-15,1 0 81 0,-4 2 141 0,6 3 11 16,-2 4 241-16,4-2 41 0,-8 3 13 0,0 0 0 16,-1 0 29-16,-1 2-5 0,1 1-22 15,-2 2 54-15,-3 0 33 0,0 0 6 0,0 0-4 16,0 0-18-16,6 15-17 0,-6-10-13 0,3 14 13 15,0-4-20-15,2 2-8 0,-1 2-12 0,4-5-14 16,-2 0-30-16,3-2-15 0,-2 1-11 16,0-8-5-16,-2 5-19 0,-1-9 3 0,2 2-21 15,1-2-7-15,-3 0-4 0,3-1 0 16,-7 0-24-16,7 0-16 0,4 0-26 0,16-15 23 16,-13 7-30-16,0-2 5 0,-3 0-15 15,2 1-17-15,-6-3 5 0,-1 3 4 0,-2 1-12 16,0 0 5-16,-4 2 1 0,0 6-1 0,0 0 0 15,-10-12 1-15,3 10-17 0,-8-2-5 16,1 1-6-16,2 1-16 0,0 2-17 0,12 0 0 16,-10 0 9-16,2 0-62 0,-2 0-55 15,4 0-24-15,-3 0-18 0,9 0-56 0,-9 0 31 16,2 0-174-16,7 0-28 0,-11 10 9 16,7-10 42-16,3 2 49 0,1-1-28 0,3 0 59 15,1 2 22-15,1-3 31 0,15 6 15 0</inkml:trace>
  <inkml:trace contextRef="#ctx0" brushRef="#br0" timeOffset="160625.18">30193 7149 760 0,'6'-3'350'0,"0"4"-1"0,1-2-54 16,-3-2-39-16,2 0 70 0,-2 2-6 0,-2-1-28 16,1 0-16-16,1 1-26 0,-2-1-22 15,0 1-19-15,0-1-19 0,-1 0-6 0,-1 0-19 16,-1 0-11-16,1 0-14 0,-2 1-19 0,-2-1 3 15,0 1-7-15,-1 2-17 0,1-1-3 0,-4 2-12 16,4-2-3-16,-13 7-21 0,3 0 19 16,1 1-22-16,0-1 12 0,3 7-18 0,-1-2-16 15,2 3 5-15,4 2-7 0,1-6-7 16,3-1 13-16,-1 1-29 0,2-11 0 0,0 7 4 16,0-7-11-16,11 14-15 0,-6-12-25 15,11 4-13-15,-3-4-12 0,-13-2-14 0,11 0-8 16,3 0 8-16,19-12 0 0,-17 4 8 0,-2-2-60 15,4-3-5-15,-5-2-36 0,-1-2-18 16,1-3-4-16,-9 0-3 0,4-3-4 0,-2 0-33 16,-4-2 33-16,-1 3-2 0,3 0 23 0,-2-1 6 15,-2 13 44-15,0-5 20 0,0-2 23 16,-11-17 34-16,7 17 16 0,-1 0 8 0,2 5 20 16,-1-3 8-16,0 3 34 0,1 3 13 15,1 0 20-15,2 3 0 0,-2 1 18 0,0-2 24 16,0 4 0-16,0-1-11 0,0 1 31 15,0-1 7-15,2 1-10 0,-2 3 19 0,2 0 26 16,-2 2 7-16,2 1 16 0,0 2-1 16,-2 2 5-16,2 13 1 0,0-11-6 0,0 10-20 15,0 4 3-15,12 28-1 0,-8-21-5 0,2-3-36 16,1 1-29-16,-1-3 10 0,4 1-30 16,-3-1-10-16,3 0-9 0,0-2-63 0,1-5-19 15,-4 1-35-15,2-2-24 0,-4-9-45 16,1-2-54-16,1-1 16 0,-1-3-117 0,2-2-22 15,-8 0-46-15,7 0 29 0,10-14-240 0,-10 9 45 16,2-7-2-16,-3 4 80 0,1-3 17 16,2-2 21-16,3 1 27 0,4 1 45 0,-3 1-24 15,2 0 67-15,-3 3 7 0</inkml:trace>
  <inkml:trace contextRef="#ctx0" brushRef="#br0" timeOffset="160865.45">30572 7072 799 0,'2'-2'389'15,"0"0"41"-15,-2 0-27 0,0 0-12 16,2-1-30-16,-2 1-20 0,1 0-29 16,0 2-12-16,0 2 4 0,1 0-26 0,-2 1-12 15,0 1 1-15,0 2-29 0,0 1-11 0,3 0-29 16,-6 11-2-16,3-9-35 0,0 2-7 16,0 1-11-16,0-1-21 0,-9 9-12 15,9-12-102-15,0-2-24 0,0 1-50 0,0-7-40 16,0 0-45-16,0 0 13 0,0 0-128 0,9 9-57 15,-4-9 28-15,-1 1-260 0,-1-2 34 0,1-3 33 16,0 1 15-16,-1 0 62 0,8-8 13 16,-4-1 35-16,1-2 41 0,-1-3 19 0,3 3 40 15,-2-3-5-15</inkml:trace>
  <inkml:trace contextRef="#ctx0" brushRef="#br0" timeOffset="161088.21">30707 7023 1098 0,'2'-4'539'15,"0"3"-35"-15,1-2-39 0,-3 2-11 0,2 0-57 16,0-1 24-16,-2 2-31 0,2 2 15 15,-2 0-17-15,0 3-19 0,0-1-15 0,0 3-24 16,2 12-25-16,-2-12-45 0,0 5-19 0,0 5-20 16,0 0-24-16,0-3-41 0,0 0-13 15,0-3-54-15,0 0-48 0,0-3-59 16,0 1 2-16,0-1-133 0,0-3-74 0,0 2 20 16,0-7-188-16,0 7-81 0,9 6 41 15,-9-10-223-15,0-3 61 0,0 0 34 0,0 0 64 16,0 0 1-16,0 0 110 0,0 0-2 15,0 0-7-15,0 0 76 0,2 8 8 0,1-11 15 16,2 1 66-16,-3-1-20 0</inkml:trace>
  <inkml:trace contextRef="#ctx0" brushRef="#br0" timeOffset="170556.89">10779 9622 424 0,'-14'0'300'16,"14"0"-46"-16,0 0-20 0,0 0-28 0,0 0-3 15,0 0-26-15,0 0 10 0,0 0-15 0,0 0-22 16,0 0 9-16,0 0-13 0,0 0 43 16,0 0-32-16,0 0-16 0,0 0 17 0,0 0-1 15,0 0 3-15,-14 0-3 0,14 0-16 16,0 0-18-16,0 0 8 0,0 0-6 0,0 0-10 15,0 0-11-15,0 0-10 0,0 0-13 0,0 0-17 16,0 0 3-16,0-12-17 0,0 12-2 0,0 0-13 16,0 0 3-16,13-18-3 0,-7 18-8 0,0 1-1 15,0-1-11-15,8 9 11 0,-3-5-3 16,-1 0-10-16,-1 0 11 0,-5-1-11 0,3 2 5 16,-2-1-5-16,-1 1-20 0,0-2 22 15,1 2-8-15,-2-3-8 0,0 1 11 0,0 1-6 16,-2-1-9-16,1-1 0 0,-2 1 15 0,1 0-2 15,-1 1-5-15,0-4 12 0,0 0-15 16,0 0-6-16,-11 14 5 0,2-3-1 0,2-5 6 16,-2-1-11-16,3-3-13 0,0 3 18 0,0-1-6 15,1 0-14-15,1-2 5 0,1 0 8 0,-1 2-20 16,0-2 7-16,0 0 0 0,2 0 14 16,0 1-12-16,0-1 0 0,0 1 7 0,2-3-7 15,0 0 9-15,0 0 21 0,0 0 2 0,0 7-17 16,0-7 8-16,12 12-6 0,-8-10 16 15,0 1-13-15,1 1 9 0,8 4-13 0,-2-3 12 16,1 4-4-16,1-2 4 0,-3-1-16 0,1 1 8 16,1 2 4-16,-6-1 8 0,3 1-17 15,-2-1 16-15,1-1-5 0,-4-2 5 0,-1 0-6 16,-1 2 8-16,-1-4-13 0,0 2 15 16,0-1 7-16,-1-4-2 0,0 0-3 0,0 7-9 15,0-7 14-15,-14 14-13 0,2-5 3 0,-1-3 8 16,2-2-11-16,-4 2-5 0,-1-4 3 0,3 1 8 15,1-1-3-15,0 0-11 0,1-1-7 16,-7-1 2-16,4 0 4 0,2 1-9 0,3-1-19 16,9 0 6-16,-8 0-13 0,8 0-14 15,-9 0-14-15,2 0 9 0,7 0-55 0,-8 0-29 16,8 0-24-16,-7 0-38 0,-5-12-50 0,5-3 23 16,4 5-247-16,2 0 35 0,0 0 3 0,1 1 58 15,0-1 26-15,0 2 31 0,12-16-17 16,-7 10 73-16,0 4-12 0</inkml:trace>
  <inkml:trace contextRef="#ctx0" brushRef="#br0" timeOffset="171332.6">10925 9376 708 0,'0'0'310'0,"-1"0"-25"0,2 0-6 0,-2 0-20 15,1-1-36-15,0 1-17 0,-1-2-33 0,2 2 8 16,-1-3-19-16,1 2-39 0,0 0 6 15,2 0-1-15,1-1-30 0,0 0 24 0,1 0-11 16,1 2-14-16,1 0-8 0,0-1-11 0,0 2-6 16,-7-1-7-16,8 0 6 0,4 0-6 15,18 9-8-15,-14-2-5 0,-3 1-5 0,-4-3-9 16,3 2-3-16,-8 0-4 0,1 0 1 0,-3-2-12 16,1 3-3-16,-1-4-6 0,-1 1-1 15,-1-2 14-15,0-3-4 0,0 0 0 0,0 7-4 16,0-7 15-16,0 0-1 0,-12 14-5 0,9-11-6 15,-2 0-13-15,-1-1-15 0,1 0 0 16,0 0 3-16,2 0-1 0,-1-1 13 0,0 1-1 16,2 0-32-16,-3-1 4 0,3 0 23 0,1 0 0 15,1-1-31-15,0 0 20 0,0 0 9 0,0 0-1 16,0 0 1-16,0 0 15 0,15 7-10 16,-10-4-1-16,0-3 0 0,1 2-1 0,0-1 0 15,-1 1 5-15,0 1-2 0,6 6 1 0,-4-7-1 16,0 1 15-16,-4 1-19 0,-1-1-3 15,2 1 26-15,-4 0-25 0,0-4 24 0,0 0-18 16,0 0-11-16,0 0 0 0,-10 14 2 0,4-12 14 16,1 0-1-16,-10 3 1 0,2-2 3 15,-2 2-9-15,1-3 6 0,3 0 0 0,1-2-16 16,1 3 2-16,1-3-52 0,1 1-8 0,0-1-25 16,2 0 10-16,-2 0-25 0,2 0-21 15,5 0-32-15,0 0-19 0,-6 0-21 0,6 0 18 16,0 0-253-16,0 0 21 0,0 0 17 15,-7-1 65-15,11 1-11 0,-1 0 38 0,-1 0 14 16,4 1 49-16</inkml:trace>
  <inkml:trace contextRef="#ctx0" brushRef="#br0" timeOffset="172199.91">11207 9779 649 0,'-3'-3'282'15,"1"-1"-24"-15,-1-1-9 0,0 2 5 0,1 0-13 16,1 2-12-16,-1-2-27 0,0 3-22 0,0-2 1 15,2 0-17-15,-2 2-17 0,0 2 28 0,1 0-14 16,0 2 5-16,1 2-12 0,0 1-2 16,-1 1-7-16,1-1-7 0,0 3-4 15,0 1-9-15,0 1-2 0,0-2-18 0,0 0-12 16,0-3-2-16,0 1-13 0,0-1-9 0,0-7 1 16,0 7-3-16,0-7-9 0,0 7-12 0,0-7-4 15,0 0 12-15,0 7-12 0,0-7-13 16,0 0-12-16,-1 5-7 0,1-7-23 0,0-3-16 15,0 0 9-15,2 0-13 0,-1-2 9 16,4-8-1-16,-5 15 15 0,6-20-15 0,-3 11-1 16,2 4 6-16,-1-1-10 0,0 4 22 15,0-1 19-15,2 3-6 0,0 0 9 0,0 0-10 16,-6 0 8-16,10 0-7 0,15 12 8 0,-10-2-2 16,-2 1 11-16,-1-3 5 0,-1 2-8 0,-1 0 3 15,-4-2-2-15,0 0 3 0,-1-1-2 16,-2-1 9-16,0-2-12 0,-1 0 2 0,0-1-5 15,-1 0 9-15,0-1 5 0,1 0 1 16,-2 0 0-16,0 0-8 0,0-2 0 0,0 0 3 16,0 0-6-16,-7 1-2 0,5-2-9 0,0 0 9 15,0-1-14-15,-1-1-1 0,2-2-4 16,-1 1-7-16,2-1-2 0,0 0-2 0,1 0-6 16,0-2 11-16,-1 1 7 0,13-10-13 0,-4 4 3 15,2 3 2-15,-2 3-4 0,0 2 10 16,0 0-2-16,-2 3 3 0,1 0-4 0,-8 1 7 15,6 0 7-15,2 0-4 0,3 0 0 0,11 13-1 16,-13-8 10-16,1 2-6 0,-1 2 7 16,-4-4 3-16,0 2-16 0,-2-1 10 0,0-1-6 15,-1 0 1-15,-2 0-12 0,1-2-11 16,-1 1-29-16,0 0-31 0,0-1 6 0,0 1-99 16,0-4-54-16,0 0-53 0,0 0 24 0,0 0-262 15,0 0 28-15,-5 8 38 0,4-9 32 16,1 1 24-16,1-1 44 0,0-2 45 0,1 0-10 15,0 3 33-15,1-3-3 0,2-1 3 0</inkml:trace>
  <inkml:trace contextRef="#ctx0" brushRef="#br0" timeOffset="172985.68">11628 9827 351 0,'2'-3'407'0,"0"1"-40"15,1-1-70-15,-1 1 0 0,0 0-21 0,-1 2-36 16,1-2-38-16,-1 0-23 0,0 2-4 0,1 0-4 15,-2 2-19-15,2-2 11 0,-2 0-34 0,0 2 15 16,1-2-5-16,-1 2-12 0,0-1-21 0,0 0 5 16,0 2 20-16,-1-2-24 0,1 1-4 15,-2-1-15-15,1 0 8 0,0 0-14 16,-1 2-10-16,-1-2-17 0,1 0 4 0,0 1-9 16,1-2-6-16,-1 0-17 0,-1 0-12 0,1 0-28 15,0-2-3-15,0 1-10 0,2 0 3 0,-1 1-65 16,0-3-21-16,1 1-17 0,2 0-8 0,-1 0 5 15,1-1 7-15,0 2 2 0,0 1-11 16,0-3 12-16,-1 3 1 0,3 0 11 16,-2 0 17-16,-1 0 17 0,3 0 2 0,-3-1 16 15,1 1 27-15,0-1 6 0,-1 3 12 0,0-2 28 16,2 0-3-16,-1-1 25 0,0 2 26 16,0-1-1-16,-1 0-3 0,0 0 33 0,2 2-34 15,-2-2-6-15,0 0 48 0,1 0 5 0,-2 0-3 16,0 0 4-16,1 0 1 0,0 0 0 15,-1 0-5-15,0 0-4 0,2 0-4 0,-2 0-20 16,0 0-6-16,-2-2-12 0,2 2 8 0,-2 0-16 16,2-2 0-16,-1 2-3 0,-1-2-18 15,0-1 7-15,0 1-1 0,0 2-10 0,0 0 5 16,0 0-8-16,-1 0-4 0,0-3-4 16,1 3-7-16,-2-2-3 0,-1 2 11 0,2 2-10 15,-2-2-1-15,1 3 2 0,-1-3-1 0,5 0 0 16,0 0 1-16,-16 7 6 0,11-5-5 0,0 1-6 15,1 2 6-15,-5 4 1 0,1-6 3 0,2 6-11 16,1-4 2-16,0 2-11 0,1-3 5 16,1 2-4-16,-2-1 15 0,3 0-11 0,-1 0 17 15,1-1-18-15,0 1 18 0,0 1-15 16,2 0 16-16,0-1 0 0,0 2-7 0,0-7 9 16,0 0-15-16,0 8 10 0,0-8-2 0,12 15 2 15,2-5-2-15,-2-6-12 0,0-4-5 16,-2 0 1-16,-10 0-9 0,14 0-8 0,2 0 14 15,15-10-20-15,-17 4 16 0,-2-2-9 0,-1 0 13 16,-2 1-4-16,-2 0 0 0,-3-1 2 16,0 1 1-16,-2 0-14 0,0 2-1 0,-2 0 13 15,0 5-3-15,0 0-8 0,0-9 12 16,0 9-8-16,-18-18 14 0,8 14-29 0,1 1 20 16,0-1-9-16,-1 4-7 0,2 0-3 0,0-3 4 15,8 3-78-15,-6 0-4 0,-2 0-9 16,8 0-27-16,-8 0-13 0,1 0-21 0,0 0-33 15,7 0 19-15,-8 0-143 0,8 0-83 0,0 0-16 16,0 0 59-16,-8 1 28 0,11-1 15 16,1 0-7-16,4 2 55 0,0-2 8 15</inkml:trace>
  <inkml:trace contextRef="#ctx0" brushRef="#br0" timeOffset="173322.58">11981 9850 1007 0,'3'-3'345'0,"-1"0"-27"16,-2-2-47-16,1 1 2 0,-2 0-32 0,0 0-9 15,0-1-31-15,-2 1 4 0,0 1-40 16,-3-1 4-16,-4-4-29 0,2 4-26 0,-2 1-8 16,2 0-3-16,0 3 0 0,0 0-14 0,0 0-15 15,8 0 9-15,-11 0-1 0,-13 15 1 0,14-10-17 16,-1 4 21-16,-1 0-15 0,2 1 10 15,3-2-8-15,-2 3 2 0,2 2-9 0,4-5-4 16,0 1-14-16,1-1 4 0,1 0-15 16,1-8 4-16,0 0 2 0,0 8-11 0,0-1-20 15,11 2-22-15,-7-6-11 0,2-2-42 0,1 1 5 16,0-2-39-16,2 0-24 0,6 0-31 0,14-14-4 16,-14 7-17-16,-2-2-30 0,1-4-19 15,2 1 21-15,-7-1-201 0,-1 0-49 0,0 0 45 16,-1 1 37-16,-3-3-3 0,0 4 43 15,-3 1 44-15,1 1 17 0,-2 9 16 0</inkml:trace>
  <inkml:trace contextRef="#ctx0" brushRef="#br0" timeOffset="173606.84">11935 9552 860 0,'0'-5'372'0,"-1"2"-46"0,0 1-39 16,1 0-26-16,0 1-11 0,-2 1-29 0,3 1 37 15,0 1 6-15,-1 3-37 0,1 2 25 16,3 15-16-16,1 0 4 0,1 2-7 0,0 3-28 16,0 1-16-16,0-1-12 0,-1 2 3 15,0-1-29-15,-1-3-22 0,1 2-6 16,-1-5-23-16,-1 3-18 0,1-4-20 0,-1-2-10 16,-1-3-38-16,3-3-29 0,-3-3-29 0,-1-3-25 15,1-2-18-15,0 0 10 0,0-2-91 16,1 0-32-16,-2-3-49 0,1 0-33 0,-2 0 30 15,0 0-240-15,0 0 23 0,11-11 23 16,-3 1 56-16,-3 0 14 0,0 1 1 0,0 2 20 16,-1 2 45-16,1-1 19 0,1 2-22 0</inkml:trace>
  <inkml:trace contextRef="#ctx0" brushRef="#br0" timeOffset="173954.79">12213 9747 681 0,'1'-4'387'0,"1"-1"-30"15,1 0-22-15,-3 3-62 0,2-6-11 0,-2 3-28 16,1 3 3-16,0 0-31 0,-2-3-13 0,2 2-16 16,-1 0-26-16,0 1-30 0,1 1 1 15,-2 0 16-15,1 2 0 0,-1 2-5 0,0 0 6 16,-1 1-1-16,0 0 1 0,1 1-1 15,-1 14 12-15,2-14-17 0,0 5 5 0,0 1-25 16,0 2-1-16,0 1-4 0,0 1-18 0,0-4-12 16,0 0-8-16,0-1-10 0,0-1 12 15,0 0-29-15,0-3-31 0,0 1-29 16,0 0-35-16,0-7-18 0,9 17-38 0,-6-13 11 16,-1 0-95-16,1-1-25 0,0 0-43 15,-1-3-24-15,2 1 31 0,-1-1-241 0,0 0 26 16,-2-1 38-16,4-1 34 0,-2-2 21 0,0 1 30 15,8-7 33-15,-6-4 28 0,1 4 17 0,-2 0 12 16</inkml:trace>
  <inkml:trace contextRef="#ctx0" brushRef="#br0" timeOffset="174189.92">12384 9682 829 0,'3'-4'400'0,"-1"1"35"0,0 1-18 15,-1-1-29-15,0 1-25 0,0 2-44 16,0 0-5-16,-1 0-6 0,2 3-33 0,0 0 1 15,0 3-19-15,-1 1 0 0,0 12-47 16,0 1-17-16,1 0-23 0,-1 1 4 0,-1-11-34 16,0 6-18-16,0 2-15 0,0 2-56 0,0-2-23 15,0-3-57-15,0-1-36 0,0-3-79 0,0 0 16 16,0-3-138-16,0 0-69 0,0-2 29 16,0-6-240-16,10 14 34 0,-8-11 58 15,-1-2 21-15,0 1 36 0,1-1 43 16,0 0 11-16,-1 1 42 0,2-2 6 0,1 0 23 15,-2 1 29-15</inkml:trace>
  <inkml:trace contextRef="#ctx0" brushRef="#br0" timeOffset="-213069.85">4219 7807 774 0,'0'-12'261'0,"0"12"-18"0,0 0-16 0,0 0 11 16,0 0-41-16,0 0-8 0,0 0 15 16,0 0-33-16,0 0-28 0,0 0 10 0,0 0-7 15,0 0-8-15,0 0-5 0,0-13-12 0,0 13 20 16,0 0 3-16,0 0-5 0,0 0 2 15,0 0-4-15,0 0-10 0,0 0 4 0,0 0-5 16,0 0 0-16,0 0-7 0,0 0-10 16,0 0-2-16,0 0-20 0,0 0 9 0,0 0-11 15,0 0-6-15,0 0-9 0,0 0-4 16,0 0-14-16,0 0 4 0,0 0-13 0,0 0-11 16,0 0 9-16,0 0-9 0,0 0-8 0,0 0 1 15,0 0-12-15,0 0 14 0,0 0-1 16,0 0-10-16,0 0-1 0,0 0 8 0,-11 6-8 15,14 1 0-15,5 8 4 0,0 0 13 0,2 6 4 16,0-4-5-16,-1 2 4 0,5-2-17 16,1 3 4-16,-2-4 1 0,2 2 15 0,-1-1-14 15,0-2-3-15,-2-2 11 0,0-1-28 0,-2 2 29 16,-1-2-19-16,-1-4-2 0,-2-3 14 0,-1 0-19 16,-1 1 25-16,-2-2-10 0,1-3 3 15,-1 2-10-15,0 0-10 0,0-2 8 0,-1 1-10 16,0-1 3-16,0 2-8 0,0-3 27 15,-1 0-22-15,0 0 1 0,0 0-36 16,0 0-4-16,-1 0-32 0,1 0-10 0,-2-3-14 16,1 3-25-16,2-2 11 0,-4 0-103 15,2-1-9-15,0-1-15 0,-1 1-22 0,2-1-14 16,-1 0 23-16,-1 1-119 0,1-1-81 0,0 1-7 16,-1-2 26-16,1 2 4 0,-1-3 59 15,0 6 1-15,0-2 53 0,2-3 27 0,-2 3-2 16,0-3-13-16</inkml:trace>
  <inkml:trace contextRef="#ctx0" brushRef="#br0" timeOffset="-212456.7">4345 7802 424 0,'1'-7'268'0,"-1"2"-44"15,0 1-8-15,0-1-16 0,1-1 1 0,-2 2-23 16,2-1-3-16,-1 0-8 0,0 1-8 0,0 1-17 16,0 3-8-16,0 0 2 0,0 0-14 15,0 0-20-15,0 0 12 0,0-7 29 0,0 7-17 16,0 0-12-16,0 0 3 0,0-7-1 0,0 7 0 15,0 0 1-15,0 0 2 0,0-7-15 16,0 2-1-16,0 5-13 0,0-3 0 0,0 3-5 16,0-1 5-16,0-1-25 0,0 2-1 15,0-2-12-15,0 0 15 0,0-1-17 0,0 3 3 16,0-3-9-16,0 2 5 0,-1-2-5 16,1 2 1-16,0 0-6 0,0-1 10 0,0 1-14 0,-1 1 13 15,1 0 4-15,0 0-1 0,0-3 3 0,0 3-2 16,0-1 7-16,0 0 5 0,0 1-7 15,0-1-2-15,-2 0 12 0,1 1-13 0,1 0 4 16,1 0-13-16,-1 0 20 0,0 1-18 16,0-1 14-16,0-1-16 0,0 1 8 15,0 0-18-15,0 0 10 0,1 2-10 0,-1-1-6 16,0 2-10-16,-1 1 7 0,0 1 28 0,0 2-13 16,-2 11-12-16,3-9 11 0,-8 27-8 15,5-14 14-15,-2 2 6 0,1-1-32 0,-1 2 14 16,-2 2-14-16,1-6 0 0,-3 1 1 0,5 0-15 15,-3-3 4-15,0 2 10 0,1-3-41 0,-1-3-24 16,3-1-3-16,-1-4-27 0,1-2-28 0,2-5-33 16,1 3-33-16,-1-4 16 0,0 1-174 15,-1-3-58-15,0 0 35 0,3 0-209 16,0-3 38-16,0 2 45 0,0 0 11 0,-2-1 67 16,6 1 41-16,-4 1 21 0,1 0 3 0,-1-3 30 15,1 3 18-15,-1 0 12 0</inkml:trace>
  <inkml:trace contextRef="#ctx0" brushRef="#br0" timeOffset="-173616.79">4159 8801 646 0,'0'0'322'0,"0"0"-40"0,0 0-10 0,-14-13 1 15,14 13-28-15,0 0-13 0,0 0-30 0,-14-21-2 16,12 17-23-16,2 3 7 0,0-1 5 16,0 2-39-16,0-1 1 0,0 0-12 0,0-1 4 15,0 2-29-15,0-2 18 0,0 1-17 0,-1 1-6 16,1-2-6-16,1 2-11 0,-1 0-17 16,-1-2-8-16,2 2 3 0,-1 0-4 0,0-2-8 15,2 2-8-15,-2 0-14 0,0 1 11 0,1-1-7 16,-1 1-12-16,1 1 6 0,-1 0-3 0,2-1-6 15,-1 1-1-15,1 2-2 0,1-1 0 16,-1 2 0-16,1 0-7 0,1 0-1 16,2 8 11-16,1 1-8 0,-3-6 7 0,1-1-10 15,-1-1 5-15,0-1-3 0,-1-2-2 0,-1 2-3 16,1-2-13-16,0 0 10 0,-1 1 5 0,-1-1 4 16,1-1-9-16,-1 0 1 0,0-1 8 0,1 2 2 15,0-1 0-15,-1 0 2 0,1 1-11 0,-1-2 17 16,1 0-4-16,0-1-4 0,-1 0-4 15,2 0 8-15,-3 0 20 0,0 0 8 0,9 0-2 16,15-15 8-16,-7 5-21 0,2-2 15 16,0 1-1-16,0 0 6 0,1 0-14 15,-1 2-5-15,-2 0 14 0,2 0-27 0,-1-1 2 16,2 1 7-16,-2 2 3 0,-3-1 11 0,4 2-29 16,-4-1 17-16,0 2-12 0,-3-1 12 15,1 2-7-15,-4 1-18 0,-1 0 4 0,-1-1-17 16,0 0 20-16,-2 3-13 0,0-1 7 15,0-1-9-15,-1 1 20 0,1 1-18 16,-1-1 16-16,0 0-23 0,0 0 8 0,-1 2-4 16,0-3-14-16,0 3 26 0,-1-2-12 0,0 2 13 15,0-1-21-15,1 0 20 0,-1 0 0 0,0 0-4 16,-1 0-21-16,1 1 25 0,0-2-15 0,0 1 13 16,-2 1-8-16,1 0-19 0,-1-1 3 15,1 1-24-15,-1-1 7 0,0 1-18 0,1-2-17 16,-1 2-27-16,0 0-20 0,0 0-25 15,0 0 12-15,0 0-107 0,0 0-43 0,0 0-61 16,0 0 30-16,0 0-249 0,-13-12 50 0,9 9 31 16,0 0 41-16,1 1 37 0,0-3 25 15,0 1-7-15,-3-10 67 0,3 7 17 16,3 7 14-16,0-15 15 0</inkml:trace>
  <inkml:trace contextRef="#ctx0" brushRef="#br0" timeOffset="-153439.01">4428 9619 785 0,'0'0'319'0,"0"0"-29"0,0 0-2 0,0 0-36 16,0 0-5-16,0 0-13 0,0 0-29 15,0 0-23-15,0-12-19 0,0 12-19 16,0 0-11-16,0 0-13 0,0 0-15 0,0 0-12 16,0 0-17-16,0 0-7 0,0 0 31 0,-7 12-21 15,14 5 13-15,2-2 5 0,3 2-2 0,-1 4-2 16,1-1-8-16,2-1-5 0,1 1 10 16,0-1-20-16,-1 0-1 0,1 1 10 0,-3-4-21 15,1-1 8-15,-2-1-6 0,-1-1-16 16,0-1-5-16,-3-3 4 0,-2-1-2 0,0-3-11 15,-2 1-7-15,1-3 11 0,-2 0-7 16,2 1 1-16,-3-2-27 0,0 0 7 0,1-1-10 16,0 2-1-16,-2-3-22 0,1 2-7 0,0-1-23 15,0 0 5-15,-1-1-67 0,0 0-23 16,0 0-31-16,-2-4-24 0,2 0-38 0,0 1 21 16,-1-2-195-16,-1 1-53 0,2 0 24 0,-1-3 31 15,2 2 39-15,-2-1 8 0,0 0 28 16,1 6 31-16,0 0 23 0,0-9-17 0</inkml:trace>
  <inkml:trace contextRef="#ctx0" brushRef="#br0" timeOffset="-153016.39">4638 9648 377 0,'0'-5'355'15,"0"1"-31"-15,0 1-32 0,-1-2 6 16,2 2-49-16,-1-1 1 0,0 2-17 0,-1-1-24 16,1-1-26-16,-1 3 29 0,1-3 4 0,-1 1-23 15,1 2-16-15,-1-3-5 0,0 3-12 16,1 0-7-16,0-1-9 0,0 2-22 0,0 0 1 16,0 0-12-16,0 0-5 0,0 0-29 0,0 0-7 15,0 0 0-15,0 0-9 0,-6-5 3 16,4 9-13-16,-1 0 3 0,-4 10-2 0,-3-5-6 15,1 10 6-15,-1-2 2 0,-3 0-11 16,3 3 1-16,-2-1-10 0,1 3 4 0,-2-3-4 16,1 3-13-16,-1 0 2 0,1-3 11 0,-2 2-13 15,1-2 3-15,4-1-6 0,1-3 0 0,0-4-3 16,0-1-17-16,4-2-16 0,-1 0-14 16,2-3-20-16,-1-1-7 0,2-2-16 15,1 1-14-15,-2 0 8 0,2-1-57 0,1 0-28 16,-1-2-23-16,0 2-17 0,-1-1-50 0,2 1 26 15,-2-2-182-15,1 1-65 0,0 1 22 0,-1-2 57 16,1 1 30-16,-1 0 19 0,0 0 45 16,0 0 1-16,-1 1 24 0,-2-2 18 0</inkml:trace>
  <inkml:trace contextRef="#ctx0" brushRef="#br0" timeOffset="-144999.65">4536 10522 298 0,'0'0'345'0,"0"0"-37"0,0 0-35 0,0-11-31 16,0 11-18-16,0 0-11 0,0 0-14 0,0 0-33 15,3-23 3-15,-6 21-13 0,0-1-17 0,1 1-8 16,0 1-11-16,1-1-2 0,0 0 8 0,1 0-1 15,-2 1-22-15,1-1-10 0,1 0 45 16,-2-1-10-16,1 2 9 0,0 0-13 0,0 1 5 16,1-3-7-16,-1 3 0 0,0-2-1 15,0 2-2-15,1-2-11 0,-1 2-11 0,1 0-8 16,0 0-19-16,0-1-3 0,-1 1-11 16,0 0-8-16,1 1-5 0,0 1-5 0,2 0-1 15,1 1 1-15,1 2-7 0,3 9-9 16,5 0 8-16,-3 1 5 0,1 1-11 0,1 1 10 15,-1-1-2-15,0-1-1 0,2 6-12 0,-3-4 1 16,0 0-3-16,1 0 1 0,-2 0-2 16,-1-2 5-16,0-1-10 0,-2-1-3 0,0-2 7 15,-2-2-3-15,0-4 6 0,0 2-9 0,-2-3-3 16,1 0 0-16,-1-4 1 0,1 2-3 16,-1 1-6-16,-1-1-4 0,1 0-13 0,0-1-8 15,-1-1-21-15,0 0-8 0,0-2-3 0,-1 0-29 16,0-2 1-16,1 2 7 0,-1-1-69 0,1-1-30 15,-1-1-29-15,0 0-30 0,0-2-25 16,1 2 26-16,0-2-245 0,0 7 25 0,0 0 12 16,0-8 45-16,0 1 22 0,0 0 30 15,0 7 6-15,0-7 32 0,0-1-16 0</inkml:trace>
  <inkml:trace contextRef="#ctx0" brushRef="#br0" timeOffset="-144594.57">4719 10486 612 0,'2'-5'291'0,"-2"0"-28"0,1 2-18 16,-2-2-16-16,2 1-4 0,-2 1-22 0,2-1 5 15,-2 1-19-15,2 0-2 0,-1-1-20 16,-1 1 25-16,1-1 4 0,0 4-28 0,-2-2 5 15,2 2-35-15,0 0 4 0,0 0-21 0,0 0-20 16,0 0-3-16,0 0-14 0,-8-8 5 16,5 10 6-16,-1 1-5 0,0 0-4 0,0 1-5 15,-9 6-8-15,2 2-8 0,-3 2 0 0,2-2-12 16,-1 3 15-16,-1-1-16 0,1 1-4 16,-3 1-3-16,1 1-1 0,-1-2-8 0,1 2 3 15,0 1-11-15,1-1-1 0,2-1 0 16,-1-1 0-16,2-3-17 0,0-3-5 0,2 3-9 15,-1-4-11-15,4-1-9 0,1-2-12 0,2-1-29 16,0 1 6-16,0 0-49 0,0-2-28 16,1 1-9-16,-1-1-43 0,-2-1-17 0,3 1-43 15,0-1 23-15,0-1-274 0,-1 3 42 0,1-1 38 16,-2 0 26-16,1-1 17 0,0 0 54 16,0 3 11-16,1-3 18 0,-1 0 28 0</inkml:trace>
  <inkml:trace contextRef="#ctx0" brushRef="#br0" timeOffset="-140515.02">4487 11489 551 0,'-14'0'165'0,"14"0"-5"16,0 0-10-16,0-13-4 0,-14 13-15 16,14 0-19-16,-21-22-1 0,17 19 4 0,1-1-1 15,0 1 7-15,-1 1-17 0,1-1-8 16,-3 0-4-16,3 1-3 0,0-1-3 0,-1 1 9 15,0-1-14-15,1-1-2 0,1 1 1 16,0 2-8-16,0-1 10 0,0-1-14 0,-1 1 8 16,0 1 0-16,1 1-10 0,0-3 1 15,1 1-1-15,-1 1-8 0,2 0-6 0,-2-1-22 16,0 1 9-16,2 1-23 0,-1-1 4 0,0 1 2 16,1 0-6-16,1 1 5 0,0 1 14 15,1 1 4-15,2 0 0 0,4 8 1 0,2 0 19 16,0 3-14-16,4 3 17 0,-2 0-7 0,4 2-4 15,-3 1-6-15,0 1 12 0,2-1-6 16,-1 0-26-16,0-2-1 0,-1 0 11 0,-1 1-2 16,0-4-4-16,-2-1-4 0,1 0-9 15,-3-2-2-15,-2-4 16 0,-1-1-7 0,0 0 17 16,-2-3-9-16,0 0-15 0,-1-3 9 0,0 2 4 16,-1 0 5-16,0-2-18 0,0 1-14 0,0-1 0 15,1-1-36-15,-2 0-23 0,-2 0-20 16,2-1-8-16,0-1-28 0,-2 1-17 0,1-2-62 15,-1-1-31-15,0 1 19 0,1-2-249 16,0 2 31-16,0-3 32 0,-1 1 22 0,0-1 7 16,-3-8 54-16,1 5-7 0,1-1 26 0</inkml:trace>
  <inkml:trace contextRef="#ctx0" brushRef="#br0" timeOffset="-140046.32">4616 11417 541 0,'-2'-3'280'0,"1"-1"-37"0,0 2-33 16,-1-1-8-16,0 1-3 0,0 0-21 0,0-3 1 15,1 2-16-15,-2 2-9 0,0-3-4 16,1 2-17-16,1-1 3 0,-1 1 1 0,0 0-37 15,-1-1-15-15,2 3 3 0,-1-3 13 0,0 2-29 16,0 1-2-16,-1-1-1 0,0 2-13 0,0-1-15 16,-2 1-15-16,5-1 14 0,0 0 12 15,-21 12-22-15,9-4-14 0,-1 0 15 0,3 1-3 16,-1 0-15-16,-1 4 44 0,-2 0-30 16,0 2 14-16,1 1-13 0,-1 2 14 0,1 3-7 15,-3-1-4-15,3 0-4 0,-2 1 3 0,1-1-3 16,0 1-17-16,-1 0-1 0,1-2 12 15,4-1 1-15,0-3-3 0,0 0-2 0,-1-3-15 16,8-3 13-16,0-1-11 0,-1-3 8 0,0 0-1 16,1-2 3-16,1 1-3 0,1-2 0 15,-2 0-3-15,2 0-6 0,1 0-14 0,0-2 2 16,-1 0-20-16,0 2-39 0,1-2-7 16,0 0-27-16,0 0-5 0,0-2-21 0,1 1-39 15,1-1-27-15,1 1 17 0,-1-1-231 16,1 0-22-16,2-2 44 0,-2 3 26 0,1-1 24 15,-1 0-11-15,1-1 67 0,0 1-24 0</inkml:trace>
  <inkml:trace contextRef="#ctx0" brushRef="#br0" timeOffset="-135537.41">4511 12418 442 0,'0'0'274'0,"0"0"-41"16,0 0-2-16,0 0-31 0,0 0-14 0,0 0-15 16,0 0-3-16,0 0-14 0,0 0 9 0,0-12-21 15,0 12 23-15,0 0-16 0,0 0-19 16,0 0-16-16,0 0-18 0,0 0 24 0,0 0-12 16,0 0-36-16,0 0 13 0,0 0-40 15,0 0 10-15,0 0-16 0,0 0-5 0,0 0 4 16,0 0 17-16,0 0-25 0,-8 16-9 0,14-3 11 15,0 0-22-15,4 0 23 0,-6-2-21 16,0-3 14-16,-1 1 25 0,2-4-21 0,-3 0-1 16,0-3-8-16,0 2-2 0,-1-3-2 0,1 1-1 15,1-1 33-15,1 0 16 0,-4-1 3 16,0 0-3-16,10 0 7 0,14-18-8 0,-11 8-14 16,2-3-11-16,-1-1 16 0,3 0-10 15,2-3-26-15,0 1 19 0,-1 0-8 0,0 0-2 16,-1 1 6-16,1 2-9 0,-3 4 3 0,-2-3 1 15,-1 4-13-15,1 1 4 0,-4 0 1 16,-4 4-17-16,0-1 2 0,-1 2-4 0,-1-1-8 16,0 1 21-16,0 2 2 0,-1-2-3 0,-1 1-20 15,1-1 22-15,-2 0-16 0,2 1-10 0,-2 0-7 16,1 1-8-16,0 0 3 0,1-1-39 16,-2 0-2-16,1 1-12 0,0-1-38 0,-1 1-29 15,0 0-69-15,0 0 20 0,0 0-301 16,0 0 28-16,0 0 34 0,-10-13 38 15,7 13 30-15,-2 0 24 0,0 1 11 0,1 1-10 16,-2 0 76-16</inkml:trace>
  <inkml:trace contextRef="#ctx0" brushRef="#br0" timeOffset="-133672.45">4688 13263 640 0,'0'0'198'0,"0"0"-20"15,0 0-37-15,0 0 3 0,-14 0-4 16,14 0-11-16,0 0-10 0,0 0-22 0,0 0-11 16,0 0 9-16,0 0-7 0,0 0 18 0,0 0-16 15,0 0 2-15,0 0 8 0,0 0-19 16,0 0 9-16,0 0 5 0,0 0 9 0,0 0-33 15,0 0 17-15,0 0-6 0,0 0 3 0,0 0-17 16,0 0 3-16,0 0 20 0,0 0-20 16,0 0-1-16,0-12-27 0,0 12 13 0,0 0 14 15,0 0-34-15,0 0 20 0,0 0-24 0,0 0 15 16,0 0-8-16,0 0-4 0,0 0 30 16,0 0-4-16,0 0-16 0,0 0 5 0,0 0-5 15,0 0-5-15,-13 0-13 0,13 0-1 0,0 0-17 16,0 0-1-16,0 0 0 0,0 0-2 0,0 0 0 15,0 0 0-15,-18 3-2 0,17 4 14 16,1-2-1-16,0 2-2 0,0 0-1 0,0-7 4 16,0 11-2-16,0 1-2 0,0-1-1 15,0-3-2-15,0-1-9 0,0-7 6 0,10 15 16 16,-9-11-12-16,-1-1-4 0,0 0-11 16,1-2 12-16,0 2-3 0,-1-1 10 0,0 0-18 15,2-1 24-15,-2 1-16 0,1-1 7 0,2 0-10 16,-1 0 21-16,0 0 10 0,0-2 11 15,1 0-5-15,0-1 8 0,1-2 0 0,8-6-3 16,-1-3-10-16,2-1 4 0,1 1 4 16,0-2-5-16,2-2-7 0,-1 1 3 0,1-1-9 15,3 3 4-15,-7-1-12 0,2 0 8 0,-1 4-17 16,-1-1 2-16,-1 4 3 0,-2 1 6 0,-3 0-6 16,0 5-6-16,-2-3-1 0,0 2-2 15,-1 2 5-15,0-1 0 0,-1-1-6 0,-1 2 1 16,1-1-4-16,1-1-3 0,-1 1 0 15,1 1 3-15,-1-1 0 0,0 0-4 0,1 0-13 16,-3 1 10-16,2 0-6 0,-1 0-3 16,0 0 0-16,0 0-2 0,1 1-8 0,-1 0-10 15,1-2 6-15,-2 1 3 0,0 1-31 16,1 0 6-16,-1 0-25 0,0 0-19 0,0 0-33 16,-1 0-24-16,-1 0-50 0,1 3-41 15,-3-3 23-15,2 0-287 0,-1 0 51 0,-1 1 54 16,0-2 27-16,-1 3-10 0,2 0 37 15,-3 1 54-15,3-1 24 0,-1 1-13 0</inkml:trace>
  <inkml:trace contextRef="#ctx0" brushRef="#br0" timeOffset="-131832.73">4583 14072 620 0,'0'0'184'0,"0"0"-5"0,0 0-3 0,0 0-14 16,0 0 5-16,0 0-17 0,0-13 11 16,0 13-12-16,0 0-16 0,0 0 4 15,0 0-13-15,0 0-3 0,0 0-4 0,0 0-7 16,0 0-14-16,0 0-7 0,0 0 4 0,0 0-5 15,0 0-17-15,0 0 0 0,0 0-27 0,0 0 7 16,0 0-13-16,0 0-1 0,0 0-14 16,0 0 14-16,0 0-11 0,0 0 7 0,0 0-13 15,0 0 2-15,0 0-7 0,0 0-5 0,0 0 1 16,0 0 6-16,0 0-14 0,0 0 0 16,0 0-3-16,0 0-3 0,0 0 14 0,0 0 7 15,0 0 8-15,0 0-9 0,-8-1 11 0,10 5-19 16,-2 2 4-16,1 1 19 0,-1-1-14 15,0-6-14-15,0 8-2 0,0 4 8 0,8 18 3 16,-7-17 9-16,0-3-21 0,0 1 0 16,1-4 21-16,-1 1-5 0,0-2-14 0,1 0-10 15,-2-3 18-15,1 2 9 0,0-3-18 0,0 1 27 16,-1 1-8-16,2-1 32 0,-1-1-34 16,-1 1-16-16,1-1 37 0,0 0-12 0,-1 0 10 15,1 0-25-15,-1-1-1 0,1-1 27 0,1 0-5 16,-1 0-8-16,2-1-2 0,2-2 23 0,5-5-17 15,3-2 2-15,1-2-13 0,4-1 4 16,-2-2 11-16,1 1-9 0,1-2 13 0,0-1-17 16,0 1 28-16,-2 1-32 0,1 0 0 0,-3 2 15 15,0 0-20-15,-2 1 23 0,-2 2-9 16,2 0 0-16,-4 2 2 0,-1 2-20 0,-1 1 10 16,-3 0-6-16,1 3 1 0,-1-1 3 0,-1-1-9 15,0 3 0-15,0-1-1 0,0 0-8 0,0 0 21 16,0 1-12-16,-2 1-7 0,1-1 5 0,0 0-11 15,0-1-4-15,0 1 14 0,2 1-21 16,-2-2-11-16,1 1 2 0,-1 0-30 16,-1 1-23-16,1-1-18 0,-1 1-4 0,0-2-29 15,1 2-21-15,-1 0-41 0,0 0 18 0,0 0 17 16,0 0 13-16,0 0-332 0,0 0 47 16,0 0 11-16,-12-14 46 0,11 12 25 0,-1 1 21 15,2-3 17-15,0 2 16 0</inkml:trace>
  <inkml:trace contextRef="#ctx0" brushRef="#br0" timeOffset="-120651.24">4341 14918 592 0,'0'0'234'0,"0"-14"-15"0,0 14-30 16,0 0-15-16,0 0 7 0,-12 0-18 15,12-13 7-15,0 13-24 0,-18-16-10 0,16 13 4 16,1 1-24-16,1 1 11 0,-2-1-34 16,2 2-16-16,0-1-8 0,0 0 8 0,-1 0-28 15,1 1 6-15,2 0-5 0,-1 1-1 0,2 1-1 16,0 0-4-16,10 6-2 0,-2 2 4 0,1 2 19 15,3 1 2-15,-2 0-10 0,0 0-13 16,2 2-2-16,0 1 17 0,-1-2-18 0,0-2 11 16,-1 1-21-16,0-1 28 0,-2-1-27 0,0 0 11 15,-4-2-28-15,4 0-8 0,-5-3 17 16,-2 0 21-16,0-2-13 0,-1 0-13 0,-1-1-14 16,0 0 4-16,2-1-24 0,-4 0-3 15,1-1-9-15,0-1-31 0,-2-1-36 0,0-1-20 16,0-2-46-16,-2 2 15 0,2-5-181 15,1 1-106-15,-2 0 30 0,2 0 29 0,-1-1 23 16,-1 0 25-16,-4-6 18 0,2 3 11 0</inkml:trace>
  <inkml:trace contextRef="#ctx0" brushRef="#br0" timeOffset="-120374.51">4514 14884 526 0,'-1'-4'250'0,"1"0"-10"0,-2 0-29 0,2 2-10 0,-1-1-17 16,1 0-39-16,-1 0-3 0,-2 0-22 15,1 3 6-15,1-3-28 0,-2 3 17 0,-1 0-9 16,0 2-15-16,0-1 1 0,-6 9-8 0,-5-1-14 16,1 4 18-16,-3 1-20 0,1 3-8 15,0-1-9-15,0 4-11 0,0-3 5 0,-1 2 1 16,1-3-20-16,0 1 20 0,1 3-23 15,-1-3-12-15,5 2-17 0,-3-6-16 0,3-1-15 16,3-4-29-16,1-4-40 0,1 0 9 0,6-4-271 16,0 0-28-16,0 0-7 0,-8-11 46 15,8 6 24-15,0-1 24 0,1 0 20 0</inkml:trace>
  <inkml:trace contextRef="#ctx0" brushRef="#br0" timeOffset="-119538.56">3350 15920 304 0,'0'0'313'15,"0"0"-39"-15,0 0-16 0,0 0-31 0,0 0-29 16,0 0-25-16,0 0-19 0,0 0-13 15,0 0-9-15,0 0-5 0,0 0 0 0,0 0-6 16,0 0 0-16,5-8-18 0,8 16-9 0,1 3-9 16,0 0 12-16,-3 1-12 0,3 0-18 15,-5 0 9-15,2-1-16 0,-4 0-16 16,3 1-3-16,-1 0 12 0,-3-4-11 0,0-3-6 16,-1 2-19-16,-1-3-13 0,0 1-4 0,-2-2-25 15,1-1-13-15,-1-2-60 0,0 0-41 0,-2 0 14 16,0 0-231-16,0 0-75 0,2-13 32 15,-2 9 26-15,-2 0 25 0,0-2 20 0,0 0 9 16,1 1 14-16</inkml:trace>
  <inkml:trace contextRef="#ctx0" brushRef="#br0" timeOffset="-119360.58">3493 15928 231 0,'0'-3'412'16,"-1"-2"-83"-16,1 5-27 0,-2-1-47 0,0 2-24 15,-1-1-29-15,-10 11-13 0,4 2-31 16,-3 1-17-16,-3 4-11 0,3 3-34 0,5-2-47 16,-5 2-28-16,3 0-66 0,-1-2-48 0,3 0 8 15,0 1-329-15,1-3 29 0,0-5 3 16,-2 3 25-16,6-2 70 0,-3 1-22 0</inkml:trace>
  <inkml:trace contextRef="#ctx0" brushRef="#br0" timeOffset="-113009.37">4123 3799 339 0,'-15'0'417'0,"15"0"-59"0,0 0-44 16,0-14-24-16,0 14 10 0,0 0-39 0,0 0 9 16,-24-20-33-16,27 18-27 0,3 1-19 15,10-5-27-15,6 2 1 0,4 1-3 0,4 0-16 16,2-1-9-16,0 4-17 0,0 0-9 16,-2-1-22-16,-15 1-5 0,6 0-17 0,3 0-1 15,1 0-6-15,-1 0-25 0,-2 0-10 16,21 11-2-16,-30-11-100 0,-3 1-24 15,-3-1-50-15,-7 0-39 0,0 0 17 0,0 0-271 16,7 0-27-16,-7 0 33 0,7-11 30 0,-9 8 28 16,0 3 25-16,-2 0 26 0,-1-2 5 15,-1 2 4-15</inkml:trace>
  <inkml:trace contextRef="#ctx0" brushRef="#br0" timeOffset="-112795.3">4420 3739 649 0,'-6'0'389'16,"1"0"-53"-16,1 0-14 0,1 2-56 15,0-1-11-15,-1-1-31 0,1 3 18 0,0 2 6 16,-6 9-8-16,3 2-17 0,0 4-14 0,0 0-18 16,1 3-21-16,-1 3-23 0,0 1-3 15,0-2-23-15,2 4 3 0,-1-4-22 0,-1 1-11 16,1-2-13-16,1 0-34 0,0-6-13 0,-2-1-33 16,5-1-1-16,1-6-124 0,-1-2-37 15,1-2-54-15,0-6 21 0,0 0-322 0,8 0 38 16,-2-2 16-16,6-7 54 0,0 1 45 15,4-3 12-15,-2-2 39 0,2-3 22 0,0-2 9 16</inkml:trace>
  <inkml:trace contextRef="#ctx0" brushRef="#br0" timeOffset="-112124.51">4614 3653 1064 0,'0'-4'356'0,"1"0"-44"0,-3 3-42 15,-1 2 11-15,0 2-1 0,0 1-33 0,-6 11 12 16,1 2-21-16,2 2-28 0,1 5-1 0,1 3-28 16,0 0-7-16,0 2-21 0,3 4-4 15,1-4-10-15,0 0 0 0,0-14-14 0,0 6-17 16,0 2-3-16,0 1-13 0,0-1-11 0,0-2-10 16,0-1-5-16,0-3-13 0,0-5 4 15,0-1-17-15,0-3 2 0,0-1-1 0,0-7-7 16,11 14 0-16,-11-11-9 0,0-2 1 0,1-2 3 15,-1 1-15-15,1-3-3 0,0-1 1 16,-1-4-5-16,4-6-4 0,0-2-8 0,1 1 3 16,-1-3-3-16,2 3 0 0,0-2-2 0,0 3 3 15,0-1 4-15,1 2-4 0,0 4 8 16,-1 0-6-16,0 3-2 0,-2 1 2 0,1 1-7 16,1 0 9-16,0 2-10 0,-2 1 3 0,1 1 1 15,-5 0-2-15,0 0 5 0,7 0-4 0,14 15 10 16,-10-3 2-16,-1 0 5 0,-1 5 7 15,-1-1 3-15,-1 1-4 0,1 0 9 16,-1 4-3-16,0-8 2 0,-3-2-3 0,5 3-1 16,-2-2 3-16,-1-1 1 0,-1-3-3 15,1-2 11-15,2-2-12 0,-1-1 7 0,0-3-11 16,13 0 10-16,-11 0-22 0,5 0 18 16,21-16-18-16,-16 5-1 0,1-1 8 0,-1-1 3 15,-2 2-19-15,0-4 1 0,-3-2-5 16,1 2 6-16,-3-2 5 0,-3 0 0 0,-1 4-18 15,-2 0 5-15,-1 4-1 0,-1 1 6 16,-4 1-7-16,0 7 6 0,0 0-5 0,0 0 7 16,-8-10-6-16,6 10-7 0,-3 1 12 0,0 3-10 15,-4 6 19-15,0 8 3 0,-1-3-1 16,2 2 23-16,2 2-14 0,1-1 19 0,0 0-14 16,4 3 2-16,0-7 4 0,1-2-1 15,0 1-12-15,0-8 1 0,14 16 6 0,-4-11-2 16,6-3-37-16,2-4-33 0,3-3-38 0,-9 0-33 15,6 0 13-15,28-13-196 0,-19 7 27 16,-1-4-284-16,-1 1 7 0,3-2 38 0,1 1 48 16,2 2 29-16,-2-3 61 0,2 1 7 0,2 4 31 15,1-2-4-15,3-2 54 0,0 4 7 0</inkml:trace>
  <inkml:trace contextRef="#ctx0" brushRef="#br0" timeOffset="-111860.81">6098 3935 898 0,'3'-2'444'16,"-1"-3"-57"-16,0 3-51 0,-1 2-31 0,0-1-16 15,0 3-13-15,1 3-12 0,-1 1 6 16,2 16 0-16,1 2-18 0,0 5 5 0,1 0-29 16,-3 4-3-16,1 0-32 0,0-4-13 0,-2 5-12 15,1 0-16-15,-1-8-26 0,-1-12 6 16,0 5-48-16,0 3-11 0,0 0-48 0,0-5-30 15,0 0-34-15,0-7-46 0,0-2 9 16,0-8-158-16,0 11-69 0,2-14 28 0,-2 0-288 16,1-3 32-16,-1 2 52 0,1-4 47 0,1-11 7 15,-2 8 31-15,0-6 42 0,0-1 37 0,0-5 10 16,0-1 20-16,0-2 14 0</inkml:trace>
  <inkml:trace contextRef="#ctx0" brushRef="#br0" timeOffset="-111583.07">6127 4013 283 0,'-2'-10'504'0,"0"3"-92"15,1 0-62-15,-1 2 62 0,2-2-26 0,-2 4-13 16,2-4-35-16,1 3-6 0,-1-3-27 16,15-11-35-16,-1 7-22 0,2 0 7 0,5 4-24 15,3 1-21-15,1 3-13 0,3 1 3 16,0 2-39-16,-14 0-14 0,25 14-17 0,-15-8-6 16,-5 5-18-16,0 1-15 0,-3 2-1 0,-5-2-1 15,-2 2-4-15,-2 1-35 0,1 2 2 0,-8-5 0 16,0-12 2-16,0 14-14 0,-14 13-4 15,4-14-5-15,-6-1-27 0,1-3 10 0,-3 0-28 16,1-1-38-16,-2-4-20 0,0-2-17 0,4-1-47 16,15-1 13-16,-10 0-129 0,-13-14-67 15,17 6 29-15,1-6-260 0,3 3 48 0,2 11 43 16,0-13-25-16,11-16 38 0,2 12 26 0,0 2 17 16,4 1 41-16,7 1 7 0,1 4 26 15,3-1 11-15,-1 2 37 0</inkml:trace>
  <inkml:trace contextRef="#ctx0" brushRef="#br0" timeOffset="-111156.44">6573 3903 666 0,'0'-1'433'0,"2"0"-54"0,-1 0-50 15,0 1 31-15,-1-1-52 0,2 1-17 16,-1 1-8-16,2 0-25 0,1 0-3 0,1 2-24 16,10 5-24-16,-1 0-25 0,2 3-9 0,0 0-25 15,1 1 0-15,-3 0-19 0,0-4-14 16,-3 6-21-16,-2-2 0 0,0 1-12 15,-2 0-11-15,-3-5 5 0,-2 0-10 0,0-1-9 16,-1 0 5-16,-1-7-23 0,0 0 2 0,0 0 7 16,0 6-8-16,0-6-4 0,0 0 0 15,-10 11-18-15,7-11 18 0,1-1-12 0,0-1-2 16,1-1-7-16,-2 0 1 0,3-3-12 16,0 2 7-16,1-2 1 0,6-8-8 15,0-1-6-15,3 2-4 0,2-3 7 0,1 3-7 16,-1-1 2-16,6 3 8 0,2 0-2 0,-1 4-5 15,3 0-4-15,-3 0 11 0,0 7-4 16,0-1 1-16,-10 1 4 0,5 0 13 0,16 12-3 16,-17-3-1-16,0 0 6 0,-2 1 0 0,-3 2 8 15,2 3 8-15,-4-2-11 0,-1 0 6 0,-2-2-23 16,-1-3 1-16,-1-1-4 0,0-1-17 16,-1-6-11-16,0 0-13 0,0 0-56 0,0 0 8 15,0 6-137-15,-9 0-66 0,6-8 25 0,0-2-340 16,0 2 54-16,0-4 50 0,0 2 33 15,-2-10 45-15,1 3 15 0,0-4 26 0,4 0 24 16,0-2 25-16,0 5 15 0,0-2-6 0</inkml:trace>
  <inkml:trace contextRef="#ctx0" brushRef="#br0" timeOffset="-111023.09">6988 3778 536 0,'-10'-10'431'16,"1"5"-46"-16,-5-2-45 0,4 2-45 0,-1 1-21 15,3 2-19-15,0-1-39 0,3 3-28 16,0 0-22-16,5 0-112 0,0 0-36 0,0 0-97 15,0 0 8-15,-7 0-373 0,2 11 48 16,7-9 29-16,11 5 30 0,2-1 27 0,6 1 14 16,4 0-29-16</inkml:trace>
  <inkml:trace contextRef="#ctx0" brushRef="#br0" timeOffset="-110483.65">7211 3909 1045 0,'1'7'358'0,"1"11"38"0,-1-4-30 0,-1-9-44 15,0 9-2-15,0 0-30 0,0 1-25 16,0-2-17-16,0-1-35 0,0-3-17 0,0 0-26 16,0-3-2-16,0-6-19 0,0 7 3 0,0-7-17 15,0 0-5-15,0 7-13 0,3-2-9 16,-3-6-24-16,1-3-1 0,0 2-23 0,1-5-6 16,1 3 2-16,3-12-6 0,1-1-11 15,2 0-5-15,-1 1-10 0,1 0-8 0,1 5-3 16,-1 0 11-16,0 2-19 0,-2 3 12 0,2 2-7 15,0 2 0-15,0 2 8 0,-9 0-8 16,23 10-2-16,-8-6-1 0,-2 5 12 0,-1 5 4 16,1 3-8-16,-3-2 10 0,-2-2-14 15,1 1 17-15,-2 0-6 0,-2-6 6 16,-2 1-13-16,-1-2 12 0,0-3-5 0,-2 2 14 16,2-3 8-16,-2-3-11 0,0 0 14 0,0 0-15 15,0 0-12-15,-5 5 2 0,4-8 8 0,-1-1 2 16,2 0-27-16,-1-3-1 0,1 0-11 15,-1-2 10-15,1 2-8 0,0 0-13 0,0-5-2 16,11-13 10-16,-6 15 0 0,4-1 10 0,0 3-24 16,3-1 10-16,2 4 13 0,1 1-14 15,1-2 0-15,0 6 18 0,-7 0-19 0,3 0 19 16,18 14 9-16,-11-8-3 0,-1 6 4 16,-3-2-4-16,-1 2-3 0,-2-2 18 0,-1 1-16 15,-4-2-1-15,-1 0-4 0,-2-2 11 0,-2 0-19 16,-2-2 9-16,0 0-33 0,0-5-16 0,0 0-27 15,0 0-44-15,0 0 13 0,0 0-130 16,-13 12-40-16,10-13-56 0,2 0 30 0,-2-2-216 16,2-1-28-16,2-1 48 0,2 0 47 0,9-6 22 15,1-2 67-15,4 2 2 0,1 0 25 16,1 0 19-16,2 0 7 0,-5 1 5 16</inkml:trace>
  <inkml:trace contextRef="#ctx0" brushRef="#br0" timeOffset="-110299.16">7841 3946 222 0,'9'-4'352'0,"-3"0"-44"15,-2 1 4-15,0 1-25 0,-1 0-24 16,1 1-17-16,-1-1 14 0,1 2-32 0,-1 0 36 15,-2 1 31-15,0 3 0 0,0 0-7 16,0 1-17-16,-1 3-27 0,3 12-20 0,-3-13-19 16,0 6-20-16,0-1 4 0,0 2-36 15,0 1-21-15,0-1-25 0,0-4-29 0,0-2-25 16,0-3-32-16,10 7-39 0,-8-9 3 0,0-3-180 16,0-1-77-16,3-3 24 0,4-4-291 15,0-3 11-15,0-3 46 0,2-1 41 0,-2-2 7 16,-3-1 46-16,-1-1 14 0,4-2 59 0,-2-2 11 15,-1 3-12-15,-2-1 31 0</inkml:trace>
  <inkml:trace contextRef="#ctx0" brushRef="#br0" timeOffset="-110167.31">7954 3783 333 0,'-13'-7'446'0,"2"4"-50"16,0 0-60-16,1 0-20 0,0 2-75 16,2-1 0-16,1 1-33 0,2 0-35 0,-1 1-57 15,0 0-31-15,3 0-62 0,-2-3-68 0,2 3 6 16,1 0-279-16,1-3-71 0,1 1 13 15,3 0 33-15,3 0 39 0,14-6-29 0,-2 1 12 16</inkml:trace>
  <inkml:trace contextRef="#ctx0" brushRef="#br0" timeOffset="-109931.67">8145 3693 643 0,'4'0'447'0,"0"0"-74"15,-1 3 34-15,0 0 2 0,-2 2-15 0,1 1-12 16,2 11-12-16,2 5-3 0,-2 0-17 0,0 0-41 15,3 3-3-15,-3 0-40 0,3 1-25 16,0-2-4-16,2 0-31 0,-4 0-20 0,2-3-33 16,0 1-8-16,-3-5-15 0,3 0-61 15,-4-5-31-15,0-3-36 0,0-3-45 0,-3-2-62 16,3-3 10-16,-3-1-229 0,0 0 29 0,0 0-335 16,4-11 49-16,-3 6 47 0,0-1 37 15,-1 1 44-15,-1 0 27 0,0 0 45 0,-1 0 7 16,0-2 65-16,2 7-16 0,-11-14 21 0,1 4-11 15</inkml:trace>
  <inkml:trace contextRef="#ctx0" brushRef="#br0" timeOffset="-109632.39">8177 3938 480 0,'-3'-1'448'0,"0"-2"-81"0,1 1 67 0,0 0-58 16,1-2-11-16,0 3-38 0,4 0-17 16,-1 0-34-16,2-1-8 0,13-2-10 0,0 1-41 15,3-1-14-15,2 3-10 0,-3-4-8 0,-9 5-28 16,6 0-6-16,3 0-18 0,1 0-8 15,21-9-30-15,-20 6-6 0,-3 0-19 0,1 1 17 16,-6 2-16-16,-3-2-18 0,0 2-3 0,-2 0 4 16,-8 0-7-16,0 0-15 0,8 0 4 15,0 0-6-15,2 13-1 0,-2-1 3 16,0 1 8-16,-4-3-18 0,-2-2 1 0,0 1-2 16,-1 0 1-16,0-1 5 0,0-1-17 15,-1 0 11-15,0-4-35 0,1 2-23 0,0-2-31 16,-1 0-46-16,0-3 10 0,0 0-189 0,0 1-71 15,1-4 31-15,2 3-238 0,-2-2 54 16,1-2 6-16,2 1 69 0,-2-1-2 0,0-1 74 16,1 0-15-16,0-1 60 0,1-9-1 0,-1 4 22 15,-1-7 40-15</inkml:trace>
  <inkml:trace contextRef="#ctx0" brushRef="#br0" timeOffset="-109479.97">8538 3752 502 0,'-5'-6'459'0,"-1"2"-53"16,1 1-11-16,-1 1-41 0,1 0-25 0,0 2-51 15,0-1-25-15,1 1-49 0,0 1 1 16,-2 0-49-16,6-1-44 0,0 0-10 0,0 0-148 16,-10 9-60-16,10-7-72 0,1 0 15 0,1 0-285 15,14 3 36-15,1-2 24 0,2 2 21 16,3-2 16-16,-1-2 43 0,0 4-29 16,7-2 15-16</inkml:trace>
  <inkml:trace contextRef="#ctx0" brushRef="#br0" timeOffset="-109196.21">8741 3797 581 0,'2'3'432'0,"1"-1"-34"0,-2 2-54 16,1 0 80-16,-2 2-26 0,2 12-10 0,-2-9-35 16,0 1-12-16,0 3-12 0,2 17-24 0,0-12-30 15,3 1-15-15,1 0-33 0,0-1-24 16,1-4 6-16,0-2-22 0,1 0-20 0,3-1 5 16,-4-2-33-16,0-7 9 0,2 2-28 15,-3-4-13-15,-6 0-25 0,9 0 10 0,18-10 0 16,-10 0-24-16,-3-3-28 0,1-1 2 0,2-1-9 15,-3-2 0-15,-2 0-5 0,1-1-56 16,-1-2 5-16,-1 2-17 0,-3 2 9 0,-2 1-42 16,-3 5-21-16,-1-1-26 0,-2 11-52 15,0 0 16-15,0-7-110 0,0 7-51 0,0 0 28 16,-11-11-262-16,6 10-43 0,1 1 70 0,1 1 30 16,0 0 38-16,1 0 31 0,0 2 48 15,4 0 27-15,3-1 20 0,9 5 14 0,2 1 27 16,5-2 20-16</inkml:trace>
  <inkml:trace contextRef="#ctx0" brushRef="#br0" timeOffset="-108871.85">9159 3923 647 0,'2'2'425'0,"1"1"-71"15,0 2 65-15,0-4-21 0,2 0-9 16,-1 5-32-16,1-5-21 0,1 0-27 0,0 0-24 16,1 0-29-16,0-1-38 0,-7 0-4 0,13 0-41 15,19-10 2-15,-16 4-17 0,1-2-28 16,-2-1-22-16,0-1-9 0,-2 0-20 0,0-1 12 15,-5 0-18-15,0 0-3 0,0 2-32 0,-6 1 5 16,0 1-3-16,-2 3-3 0,0 1-9 16,0 3 5-16,0 0-18 0,-10-1 12 0,6 3-6 15,-7 8-13-15,-1 1 10 0,0 2 6 16,3 2-11-16,0-2 6 0,0 3-3 0,5 1 4 16,0 0-6-16,3-8 6 0,-3 5-4 15,4-8 17-15,11 13-22 0,-5-13-23 16,4-3-32-16,4 0-66 0,9 1 10 0,3-3-168 15,-13-1-55-15,10 0 29 0,7 0-313 0,1 0 60 16,34-13 32-16,-31 12 56 0,1-3 36 16,-2 1 45-16,3 2 11 0,0-2 12 0,-3 0 41 15,2 1 16-15,0-2 9 0</inkml:trace>
  <inkml:trace contextRef="#ctx0" brushRef="#br0" timeOffset="-108307.3">10060 3849 1109 0,'2'-6'440'15,"1"1"-63"-15,-1 1-32 0,0 1-22 16,0 0-28-16,0 2-12 0,3 0-11 0,0 2-1 16,12 6-27-16,0 1-11 0,3 3-7 0,2 3-25 15,-1 1 4-15,-2 0-20 0,1 1-28 16,-2 1-8-16,-1 0-33 0,-1 3 10 0,0-3-30 16,-5-6-17-16,0 0 1 0,-3-1-7 15,-2-3 3-15,-2 0-19 0,-1-1 5 0,-2-1 0 16,-1-4-20-16,0-1-6 0,-3 0 5 0,-1-1-7 15,1-2-5-15,0-1 9 0,0 0-13 16,-3-8-4-16,1-3-5 0,0 2 8 0,2-2-6 16,2 4 5-16,0 0-26 0,1 2 12 0,0-1-10 15,14-15-15-15,-6 12 10 0,0 1-9 16,2 1 3-16,2 1 10 0,0-1-15 0,2 2 13 16,-1 3-20-16,3 1 25 0,-4 3-8 0,-3-1-6 15,2 2-3-15,-11 1 19 0,7 0-11 16,0 0-8-16,-7 0 14 0,25 17 10 0,-17-6-8 15,0 1-5-15,-1 0 17 0,-1 5-3 16,-2-3-8-16,2 1 13 0,-2 2-4 0,2-3 4 16,-1 3-4-16,1-2 3 0,-1-4 16 15,-1-2-23-15,3 4 0 0,0-5 21 0,-1-2-13 16,1-2 18-16,1-1 4 0,-1-2-40 0,-7-1 1 16,13 0 2-16,3 0 11 0,16-17-5 15,-18 8 0-15,2 1 10 0,-2-5-11 0,0-1-5 16,-5 0-3-16,1-1 6 0,-2 1-11 0,-3 4 8 15,-4 0-12-15,-1 10 4 0,0-6 19 16,0 0-7-16,0 6-18 0,-22-19 23 0,7 12-14 16,-1 1-13-16,-1 0 7 0,0 4-21 0,-2-4-18 15,3 4-32-15,1 0-36 0,3 0-45 0,1 1 16 16,3 1-148-16,3-2-50 0,0 2 32 16,5 0-252-16,0 0 12 0,-2 1 78 0,6 0 16 15,4-1 31-15,15 2 31 0,-10-2 37 0,8 0 18 16,30 11 10-16,-21-10 28 0,0 0-11 15</inkml:trace>
  <inkml:trace contextRef="#ctx0" brushRef="#br0" timeOffset="-107973.44">10915 3853 373 0,'4'-1'445'0,"-2"0"-46"0,0 0-59 0,-1 1 5 16,0 0-13-16,-2 1-4 0,1-1-4 0,-2 4-23 16,-1 0-13-16,0 1 6 0,-3 9-25 0,3-3-9 15,-2 6-8-15,3 1-26 0,1-4-20 16,1-4-11-16,0 0-21 0,0 2 6 0,11 10-19 15,-6-15 7-15,-2-2-25 0,1 0-16 16,2-1-28-16,1-3-11 0,3-1 17 0,8 3-11 16,-6-3-34-16,3 0-16 0,24-21-10 15,-15 15-22-15,-3-6-6 0,-3 0-5 0,-3-4-11 16,-2 4-7-16,-2-2-20 0,-4-1 11 16,-5 4-20-16,-1 2 10 0,-1 9 3 0,0-7 4 15,-22-7-2-15,2 9 21 0,-1 1-14 16,-3 2 18-16,0 0-7 0,13 2-19 0,-6 0-19 15,-3 0-28-15,-1 0-29 0,0 0-27 0,-16 11 14 16,26-10-131-16,11-1-35 0,-8 0-23 16,8 0 29-16,-8 0-194 0,8 0-39 0,-7-7 29 15,11 6 37-15,3 0 32 0,14-5 35 0,4 2 22 16,-3-2 26-16,2-2 16 0,-3 1 25 16,2-2-16-16</inkml:trace>
  <inkml:trace contextRef="#ctx0" brushRef="#br0" timeOffset="-107732.29">11101 3763 491 0,'15'-14'302'0,"-2"-1"-7"16,0-1-22-16,-2 0-2 0,1 1-6 15,-2 4-33-15,-1-1 80 0,0 3 8 0,-4 4-16 16,1 3-26-16,-3 0 2 0,3 2-8 0,-6 0 17 16,13 14 10-16,-3 1-25 0,2 3-30 0,-2 5 19 15,1-2 11-15,0 2-17 0,-2 2-17 16,1 0-12-16,0 2-5 0,-1-4-19 0,0 1-18 16,0-2-31-16,0 3-6 0,-1-3-12 15,0-5-10-15,-4 1-16 0,4-8-28 0,-4-2-29 16,2 4-22-16,-5-9-46 0,2 1-15 0,2-1 3 15,-2-3-164-15,-3 0-59 0,0 0 27 0,0 0-178 16,8 0 35-16,3-12-265 0,-9 8-5 16,1-1 45-16,-1 1 64 0,-1-1 35 0,0-1 45 15,-1-1 19-15,-1 2 34 0,1 5 26 0,0-12 21 16,-10-13 21-16,4 11 18 0,2 2-9 16</inkml:trace>
  <inkml:trace contextRef="#ctx0" brushRef="#br0" timeOffset="-107552.32">11321 3825 551 0,'-4'-3'479'0,"1"1"-41"0,0-1-28 0,1 3-22 16,-1-3-22-16,2 2-36 0,0 0-3 16,0 1-24-16,0-1-35 0,2-1-31 0,1 2-5 15,2-1-39-15,2 0-33 0,0 0-27 0,14-3-58 16,-2 1-73-16,4-1-1 0,4 1-118 0,-1-2-71 16,3 0-46-16,1-1 22 0,-1 1-308 15,4 0 27-15,1 1 53 0,-3 1 36 0,1-1 36 16,2 1 16-16,1-1 21 0,-4 1 20 15,-5 0-5-15,-2 0 34 0</inkml:trace>
  <inkml:trace contextRef="#ctx0" brushRef="#br0" timeOffset="-107210.41">11835 3735 392 0,'2'-1'378'0,"1"1"-49"16,-2 0-17-16,-3 0-13 0,0 1-37 15,-1 1 60-15,-3 0-2 0,-6 5-37 0,-4 0 1 16,0 0-19-16,0 1-29 0,0 0-19 16,2 1-39-16,2-1-12 0,2 1-13 0,2-2-9 15,4-2-17-15,-1 1-10 0,1-2-26 16,1 0-5-16,1-1-12 0,1 0-12 0,1 0-6 0,0 1 3 15,0-4-9-15,0 0-6 0,0 0-17 16,19 18 10-16,-12-11-10 0,5 0-3 0,3 0-1 16,-1-3 1-16,2 4-9 0,0-2 6 15,3-1-1-15,0-1-10 0,-1 3 4 0,2-3-9 16,-3-1 6-16,-1 3-4 0,-1 0 4 0,-2 2-3 16,-4-6 2-16,-1 4 12 0,-3-2-6 0,-3-1 8 15,-1 1 14-15,-1-2 10 0,0-2-6 16,0 0-9-16,0 0-6 0,-24 14 14 0,4-10-19 15,0-3 15-15,-4 2-9 0,-3-2-2 0,2-1-27 16,12 0-22-16,-8 0-36 0,-3 0-43 16,-2 0 8-16,-23-13-135 0,25 8-55 15,3 0 27-15,5-2-299 0,0 2 14 0,6 4 41 16,6-5 36-16,2 4 53 0,2 2 19 0,0 0 16 16,20-23 18-16,3 14 57 0,1-2 8 0,11 4-4 15</inkml:trace>
  <inkml:trace contextRef="#ctx0" brushRef="#br0" timeOffset="-106419.24">12909 3800 687 0,'13'-1'438'0,"-5"0"-71"0,-2 3-30 15,-1 1-9-15,-4 2-13 0,-2 1-36 16,1 0 2-16,0 1-28 0,0 0-19 0,0 4-12 15,0 3-1-15,0 2-29 0,0 0 3 0,14 16-21 16,-10-20-23-16,2-4 1 0,1 4-22 0,2-4-2 16,3-1-8-16,-1-3-24 0,6-1-8 15,-7-3-8-15,5 0-21 0,3 0-24 16,22-14-29-16,-21 6 0 0,2-3-2 0,-2-1-6 16,-3-2-1-16,-4 2-11 0,0-2 8 0,-6-1-4 15,-1 1 10-15,-4 1-8 0,-1 13 2 0,0-8 1 16,-17-12-7-16,2 11 18 0,-3 3-10 15,-2 1 10-15,0 2-4 0,1 0-7 16,0 2 7-16,4 0-13 0,1 1 4 0,14 0 10 16,-8 0 0-16,0 0 3 0,1 0-12 15,7 0 0-15,-7 0 6 0,7 0-2 0,0 0 4 16,-7 6 1-16,9-4-9 0,2-2-10 0,1 0-6 16,3 0-15-16,14 3 21 0,2-3-31 0,-10 0 11 15,9 0-22-15,2 0 2 0,32-11 13 16,-28 8 20-16,-1-4-27 0,-2-2 14 0,-1-2 20 15,-1 0 3-15,2 0-8 0,-3-1 20 0,-2 1 13 16,-2 2 16-16,-4 5 3 0,-1-2 15 0,-7 2-5 16,1 1-5-16,-1 1 2 0,-2 0-8 15,-5 2 18-15,0 0-8 0,0 0 5 0,10 11 0 16,-7-3 11-16,-3 0 1 0,2 10-3 16,0 2-1-16,-2 2-2 0,3 4 9 0,-2 0 7 15,1 2-6-15,1 0 15 0,1 1-10 0,0 0-6 16,3 0-6-16,1-4 9 15,0 2 8-15,-1 0-9 0,3-1-28 0,-2 1 6 16,-3-4 2-16,4-1 0 0,0-3-16 0,3-3 8 16,-3-1-3-16,1-4 11 0,1 0-4 15,-4-5-6-15,5 2-7 0,-3-7-4 0,3 2-13 16,-12-3 4-16,14 0 8 0,1 0-3 0,19-13-12 16,-18 4 13-16,1-3-12 0,2 0 7 0,-1 0 6 15,-3-2-18-15,-1-1 19 0,-2 3-15 16,-3-5 0-16,0 4 11 0,-4 4-8 15,-4 1 3-15,-1 8-18 0,0-7 8 0,0 7 1 16,-14-17 4-16,2 12 12 0,-5 1-9 0,0-1 2 16,-2 1-13-16,-1 1 17 0,11 3-6 15,-4 0-5-15,-3 0-38 0,-3 0-27 0,4 0-12 16,0 0-51-16,-1 0-60 0,-13-11 16 16,12 5-197-16,3-2 32 0,-2-1-298 0,2-5 40 15,5 4 60-15,-5-2 60 0,1 2 26 16,3 0 29-16,7 3 9 0,0 0 40 0,3 7 25 15,18-16 38-15,-6 7 29 0,7 0 13 0</inkml:trace>
  <inkml:trace contextRef="#ctx0" brushRef="#br0" timeOffset="-105732.38">15060 3560 762 0,'-2'-4'328'0,"0"0"-40"0,0 1-23 16,-1 0 8-16,2 3-54 0,0 0 4 16,-1 2-11-16,0 1-24 0,0 4 67 0,-1 9-2 15,1 2-15-15,0 2-3 0,2-9-2 16,0 5-27-16,0 5-12 0,0 3 3 0,0-1-6 16,0 1-35-16,0 0-14 0,0-3-18 15,15 27 1-15,-10-29-31 0,-1-3 14 0,-2 0-27 16,3-2-8-16,-1-4-1 0,-1 1-40 0,-3-5-16 15,2-1-30-15,-2-2-10 0,3-1-50 0,-1-2 7 16,-2-1-169-16,0 0-58 0,2 0 27 16,-2-4-221-16,0 2-42 0,0-3 43 0,0 0 22 15,0-1 33-15,0 0 30 0,0-1 25 0,0 8 39 16,0-14 17-16,0-2 35 0,0 0 9 16</inkml:trace>
  <inkml:trace contextRef="#ctx0" brushRef="#br0" timeOffset="-105459.15">15219 3570 507 0,'3'-7'449'0,"2"2"-7"16,-1 1-17-16,-1 1-51 0,-1 2-31 15,0-1-12-15,0 2-13 0,0 2 10 0,0 3-28 16,1 0-20-16,6 12-6 0,-2 2-12 16,-1 2-20-16,1 0-27 0,-3-2 2 0,4 3-12 15,0 0-25-15,-3-2-7 0,1 1-18 0,-3-3-19 16,1 0-6-16,4-1-37 0,-6-2 9 0,4 0-9 15,-4-5-12-15,0 0-5 0,-1-4-76 0,1 1-32 16,0-5-30-16,0 1-33 0,0 0-84 16,1-2 17-16,-1-1-165 0,-1 0-69 0,-1 0 33 15,0 0 34-15,0 0 27 0,8 0-237 0,-8 0 41 16,5 0 37-16,-5 0 48 0,18-11 6 16,-12 11 17-16,12-5 49 0,2 0 38 0,-1 2 36 15,8 2-21-15</inkml:trace>
  <inkml:trace contextRef="#ctx0" brushRef="#br0" timeOffset="-103958.27">17063 3738 869 0,'0'0'269'0,"0"-13"-20"15,0 13-35-15,0 0-12 0,26-29 9 0,-25 24-17 16,0-2-27-16,0 1 7 0,-1-1-20 0,0 0-18 16,0 7 25-16,0-7-17 0,0-4-14 15,-11-12 13-15,9 12-21 0,-6 3 5 0,2 3-4 16,1 1-13-16,-3 1-2 0,0 0-6 0,1 2-4 16,-1 1-8-16,-5 0-9 0,-16 21-1 15,10-7 8-15,-1 1-8 0,7 6 0 0,-3-1-7 16,3 0-9-16,-4 2 5 0,4-1-3 0,6 3-6 15,-2-1-21-15,5-2 12 0,4-1-4 16,-1-7-8-16,1-4 2 0,0 2 1 0,13 10 0 16,-7-16-13-16,2-2-8 0,-1-2 1 0,3-2 5 15,-2 1-2-15,4 0-2 0,16-14-3 16,-13 4-12-16,-2 1 7 0,1-4-2 0,1 1-13 16,-1-2-3-16,-5-3-1 0,-2 2-5 0,1 1-10 15,2-1 3-15,-4 1-5 0,-4 4 8 0,2 2-7 16,-4 2 15-16,1 1 5 0,1 1-12 15,-2 1-6-15,2 3 11 0,-2 0-1 0,-2 1-2 16,2 2 3-16,0 2-2 0,-2 1 12 16,-2 9 9-16,1 0 3 0,-1 5 7 0,4-7 1 15,0 0 8-15,0-13-4 0,0 14 11 16,0-1-11-16,17 16 10 0,-9-18 0 0,1-3 9 16,-5-3 10-16,3-2-26 0,-1-2 16 15,-6-1-21-15,14 0 4 0,-1 0-5 0,18-14 0 16,-15 7-6-16,-3-3-18 0,1-1-4 15,-2-2-18-15,0-2 0 0,-4 1 0 0,1-2-2 0,-3 3-14 16,0-1 2-16,-4 4-3 0,0-1 9 16,0 2 13-16,-2 2-15 0,0 7 1 0,0 0 14 15,0-7-7-15,0 7-1 0,0-6 4 0,0 6 11 16,0 0-4-16,-12-15-10 0,10 13 23 16,0 1-13-16,2 0 3 0,0 0 7 0,0 3-8 15,0-1 4-15,2 2 1 0,1 0 14 0,-1 2-3 16,7 12 7-16,0-3 13 0,1 2-5 15,0 0 12-15,-1-1-6 0,0 3 11 0,0-2 0 16,-2-4-6-16,0 3 5 0,-3-5-5 16,0-1-2-16,-1-1 7 0,0-3-5 0,-2 1 24 15,0-3 5-15,-1 0 15 0,2 0 2 16,-2-1 13-16,0-2-11 0,0 0-5 16,0 0 2-16,-2-2-7 0,2-1-6 0,0-1-3 15,0-1-11-15,0 0 2 0,0-2-27 0,6-7 4 16,-6 6 2-16,9-13-2 0,0 6-3 0,3 1-7 15,-2-1-17-15,-1 3-9 0,7 1-22 16,-3-1-15-16,2-2-28 0,-2 3-24 0,0-2-34 16,3 3 13-16,-1 1-133 0,-4-1-57 15,4 2-61-15,-3-2 32 0,2 4-269 0,2 0 54 16,-3 1 50-16,6 0 55 0,-7 4 36 0,7-2 7 16,-9 3 40-16,5 0 16 0,2 0 28 15,3 0-2-15,19 8 14 0</inkml:trace>
  <inkml:trace contextRef="#ctx0" brushRef="#br0" timeOffset="-103608.71">17789 3756 483 0,'0'3'441'0,"2"1"-58"0,-1 0-54 0,2 0 38 16,2-1-21-16,2-1-22 0,10 3-27 16,-3-4-7-16,4 2-27 0,-9-3-33 0,4 0-26 15,3 0-15-15,20-14-19 0,-19 7-16 16,-2-1-19-16,2-2-15 0,-3 1-4 0,-3-1-19 15,0-4-11-15,0 3-19 0,-6-2-4 16,1 4-14-16,-4 0-10 0,-2 2-1 0,0 7-10 16,0 0-8-16,0-7-3 0,-15-4 4 0,10 10-3 15,-13 4 5-15,8-3-11 0,-19 12 6 0,8-1-1 16,2 2 0-16,1 2-3 0,1 2-5 0,0 1 2 16,2 3 8-16,2-1 2 0,3 0-10 15,6 2 14-15,1-5-6 0,3-8 6 0,0 7 2 16,0 0-5-16,19 15-9 0,-8-22 1 15,5 1 5-15,0-2-24 0,4-6-20 0,2-2-36 16,-1 3 6-16,-9-3-162 0,19-12-70 16,-12 7 28-16,4 1-320 0,0-4 44 0,4-1 40 15,-2 0 35-15,2 0 56 0,2 1 2 0,2 1 19 16,8-1 54-16,1 0 20 0,2 0 7 16</inkml:trace>
  <inkml:trace contextRef="#ctx0" brushRef="#br0" timeOffset="-103017.58">19354 3781 842 0,'1'-2'351'0,"-1"1"-7"0,-2 0-31 15,0 0-41-15,2 1 68 0,-1-1-29 16,0 0-16-16,-1-2-14 0,0 0-34 0,0 2-6 16,0-2-24-16,0-1-11 0,1 0-6 0,-1-2-16 15,2 1-24-15,-1-1 8 0,2 2-4 0,-1 4-16 16,0 0-23-16,13-21-9 0,1 13-18 16,0 1-3-16,5 3-26 0,-10 4 18 0,8 0-20 15,3 0-21-15,4 0-4 0,25 18 8 16,-25-6 0-16,-5-2 2 0,1 4-27 15,-5-1 10-15,-2 5-7 0,-5-4-17 0,-2 0 0 16,2 0 11-16,-8-4-16 0,0-10 0 0,0 14 4 16,-16 10 4-16,6-13-8 0,-3 0 0 15,-1-1-18-15,-3 0 24 0,0-4-27 0,-2-3 20 16,4 5-21-16,-2 1 0 0,-1-4 16 0,6-1-11 16,3-1 15-16,0 0-4 0,2-3-2 15,2 2 6-15,1 0-19 0,0-1 6 0,1 0 10 16,2 0 11-16,0 0 2 0,1-1 5 15,0 0-7-15,0 0-2 0,0 0 9 0,16 1 19 16,6-3-19-16,-12 2 11 0,6 0 1 0,5 0-6 16,3 0-2-16,28-10 8 0,-23 9-11 15,1-2 0-15,0 1 4 0,0 0-16 16,1 1-9-16,-4-2 20 0,-2 3-20 0,-2 0-23 16,-3-4-10-16,-6 3-23 0,-2-1-33 0,-4 1-22 15,-2 1-46-15,1-1 16 0,-3 0-126 0,-2-1-66 16,1 0 30-16,-3-1-308 0,2 0 54 15,-2 1 43-15,0 0 56 0,0 2 23 16,0 0 37-16,10-8 4 0,7 6 64 0,3-2 7 16,4 3 25-16,2 0-4 0</inkml:trace>
  <inkml:trace contextRef="#ctx0" brushRef="#br0" timeOffset="-102762.91">20283 3834 1036 0,'2'-3'470'0,"0"1"-42"0,-1-1-43 16,1 1-57-16,-2 1-26 0,2 1-7 0,0 1 0 16,-1 2-3-16,0 2-22 0,0 2-12 15,-1 0-19-15,2 14-31 0,-2-13-11 0,0 9-38 16,0 0 1-16,0 1-38 0,0 0 11 16,0 1-20-16,0-2-10 0,0-2-34 0,0-4-20 15,0-2-57-15,0 0-45 0,0-4-50 16,0-5 11-16,0 0-221 0,-8 9 28 0,9-9-326 15,1-1 88-15,-1-4 17 0,1 0 49 16,3-7 12-16,1-4 52 0,-1 3 21 0,6-6 17 16,6 4 29-16,5-3 25 0,4 3 1 15</inkml:trace>
  <inkml:trace contextRef="#ctx0" brushRef="#br0" timeOffset="-102197.88">20892 3465 331 0,'2'-3'514'0,"-1"0"-101"16,1 0-55-16,0 2-47 0,1 0 1 0,-2-1-9 15,-1 3-48-15,-2 1 22 0,-2 0-6 16,1 3-10-16,-6 9-16 0,-2 6-26 0,-2 1 1 15,3 3-8-15,-1-2-15 0,0 4-2 16,3 0-6-16,0 1-6 0,1 1-3 0,3 1-12 16,3 2-19-16,1-16-6 0,0 6 7 15,18 25-35-15,-9-23-3 0,3-4-14 0,1-3-1 16,1-4-5-16,1-2-9 0,2-3-11 16,2-4-6-16,-3-2-12 0,-7-1-13 0,6 0-5 15,19-12-27-15,-17 4 13 0,-1-1-17 0,-2-1 4 16,-4-1-10-16,0 1-23 0,-6 1-6 0,-1 4 1 15,-3-1-3-15,0 6 6 0,0 0-6 16,-11-9-10-16,3 8-13 0,-10 1 1 16,7 0-14-16,-5 0-30 0,-2 0-17 0,-21 11-34 15,21-6 14-15,5 0-120 0,1-1-72 0,4-1 30 16,2-2-240-16,3 0-11 0,3-1 13 0,1 0 53 16,1 0 44-16,2 0 21 0,2-1 44 15,14 0 39-15,-9 1 4 0,5 0 19 0,6 0 11 16</inkml:trace>
  <inkml:trace contextRef="#ctx0" brushRef="#br0" timeOffset="-101969.77">21291 3781 779 0,'3'3'413'0,"1"0"45"0,-1 2-19 16,0 1-21-16,1 10-24 0,0 4-33 15,0 0-21-15,-2-1-45 0,0 3-33 0,0-2-26 16,-1 3-14-16,0-4-32 0,1-1-5 0,-1-4-33 15,-1-4-30-15,1-1-38 0,0-1-25 16,-1-4-42-16,0 0-49 0,0-3 5 0,1-1-213 16,1 0 23-16,2-2-306 0,-2-3-7 15,2 1 41-15,5-10 30 0,0 1 24 0,1-2 45 16,0-2 31-16,3-4 45 0,1 2-18 0,2-1 23 16,2 0 26-16</inkml:trace>
  <inkml:trace contextRef="#ctx0" brushRef="#br0" timeOffset="-101513.94">21747 3580 1087 0,'0'-3'363'0,"0"1"-42"15,0 0-44-15,0 0 32 0,0 1-18 0,0-1-20 16,1 1-34-16,-1 0-17 0,1 1-6 15,1-2-20-15,0 2-19 0,1-1-5 0,1 1-10 16,1 0-1-16,14 3-2 0,-9-3-30 0,5 0 2 16,6 0-22-16,3 0-5 0,3 0-11 0,1 0-24 15,0 0 1-15,1 0 0 0,-4 0-12 0,0 0-11 16,-1 0-6-16,17-6 6 0,-23 4-14 16,-7-1-11-16,-1 0 10 0,-4-1-7 0,0 4-5 15,-2-2-7-15,-1 2-4 0,-1-1-1 0,-2 1 4 16,0 0 2-16,0 0 1 0,0 0-15 15,2 9 10-15,-3-4-3 0,1 0-2 0,-2 1 8 16,-2 13-4-16,1-1 1 0,-1 1-1 0,1 0-1 16,0 3 10-16,0-2-4 0,1 5-4 15,1-4-4-15,1-1 10 0,0-11 4 0,0 4-14 16,0 3 3-16,0-2-7 0,0-2 16 16,0 5-16-16,10 7-8 0,-8-16-11 15,-2-2-28-15,2-3-21 0,-1 0-57 0,0-1 14 16,0-1-147-16,-1-1-70 0,2-1 28 0,-1 1 30 15,0-2 26-15,0-1-272 16,0 0 39-16,1-1 34 0,-2 2 32 0,2-4 37 0,2 5 22 16,0-2 7-16,2 1 33 0,12 0 22 15</inkml:trace>
  <inkml:trace contextRef="#ctx0" brushRef="#br0" timeOffset="-101186.47">22534 3882 809 0,'2'2'389'16,"0"-2"0"-16,2 0-24 0,-3 0-11 0,0 1-22 15,1 0-14-15,-1 2 7 0,1 0-19 0,0 0 0 16,-1 2-36-16,1 1-29 0,0 12 8 15,0-7-31-15,-1 11-28 0,-1-12-14 0,0 4-14 16,0 1-18-16,0 2-31 0,-14 15 12 16,9-15-24-16,-2-4-31 0,2-3-46 0,0-3-23 15,0 1-34-15,1-5-58 0,1 3 9 16,-1-3-128-16,0-1-52 0,0-2-90 0,4 0 29 16,0 0-250-16,0 0 45 0,-6 0 37 15,6 0 44-15,-12-12 48 0,9 6 18 0,3 1 30 0,0-3 1 16,10-7 45-16,1-2-3 0</inkml:trace>
  <inkml:trace contextRef="#ctx0" brushRef="#br0" timeOffset="-100560.79">23491 3606 568 0,'11'-11'357'0,"-3"4"7"0,0 0-63 0,-3 1-1 15,-1-1-43-15,-1 2-30 0,-2 1 38 0,0-4-25 16,-1 8-13-16,0 0-15 0,0 0-28 15,-10-13-9-15,3 12-8 0,-2 1-15 0,-11 0-14 16,6 0 2-16,-4 0-15 0,-27 18-14 0,20-7-17 16,1-2 1-16,-4 2-15 0,4 2 0 15,3 0-14-15,1 0-11 0,0 3 2 0,1-5-19 16,6 3 10-16,0-3-5 0,4 1-8 16,1-2-13-16,3-1 10 0,3-3 2 0,2-6-5 15,0 0-4-15,0 9 2 0,20 7-5 0,-4-8-6 16,0 1 2-16,3-2-8 0,-2 1-1 15,5-1-5-15,-1 0 6 0,0 2 5 0,-2-1-10 16,1 3-2-16,-1 0 7 0,-2-1-5 16,-4 2-15-16,0 1 15 0,-5-2 4 0,-3-1-9 15,-4-1 2-15,-1-3 6 0,0-6-1 16,0 7-2-16,-13 12 6 0,3-11 9 0,-2 1 7 16,0-2 16-16,-4-2-5 0,5-2 30 15,-2-3 2-15,4 2 4 0,1-1 17 0,0-1 4 16,8 0 8-16,-8 0-11 0,8 0 16 0,-8 0 16 15,-1-12-26-15,6 9 7 0,1-3-2 0,1 2-17 16,7-10-20-16,1-1 5 0,4-1-19 16,4 0-11-16,2 3-26 0,4-2 0 0,0 2-74 15,1 1-46-15,4 0-70 0,2 3 18 0,0 0-182 16,0-1-100-16,0 1 35 0,1 3-228 0,-4-4 53 16,-4 4 36-16,-5 2 38 0,-4-2 38 15,-4 4 33-15,-1 0 35 0,-6 0 42 0,3-1 46 16,0 3-2-16,-4 0-15 0,0 0 55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08T08:54:16.7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917 1069 477 0,'-11'-13'397'0,"11"13"-53"15,-18-28-46-15,16 24-7 0,0 5-21 0,0-5-32 16,1 0-1-16,2 4-24 0,-2-2 1 16,1 2-37-16,0 1-15 0,-2 3-11 0,2 6-39 15,-4 0 22-15,4 8 12 0,0-8-7 0,0 9-4 16,0 5 3-16,0 6-12 0,13 38-4 15,-7-29-2-15,0-1-5 0,-6 3-11 0,8-4-4 16,-3-1 1-16,-1 2-18 0,1-4-3 16,0-2-4-16,-1-2-11 0,-1-6-6 0,-1-3-11 15,-2-2 2-15,2-4-6 0,0-2-8 0,-2-4-6 16,0-2-7-16,2 0-21 0,-2-4-11 16,0-6-48-16,0 0 5 0,-2-5-114 0,2-4-55 15,-4-8-35-15,4 12-47 0,0-9 32 16,-5-22-274-16,5 17 41 0,0 11 37 0,0-4 33 15,0-4 29-15,0-3 71 0,0 0 4 0,0 0-15 16,0 1 45-16,0-1 2 0</inkml:trace>
  <inkml:trace contextRef="#ctx0" brushRef="#br0" timeOffset="380.52">762 1030 298 0,'-9'-13'448'0,"8"5"-69"15,-6 0-43-15,2-4-32 0,5 1-33 0,-5 2-33 16,3-3-1-16,2 12 3 0,0-13-43 16,0 3 10-16,12-13-26 0,-3 12-23 0,4 3-17 15,5-6-8-15,3 5 3 0,0-3-29 0,4 7 2 16,-11 5-16-16,8 0 0 0,5 0-10 16,36 17-17-16,-22-9-9 0,-3 2 0 0,-2 4-5 15,0 0 12-15,-5 4-21 0,-4 0-21 0,-4 3 7 16,-8 1 2-16,-1 4 3 0,-5-2-23 15,-3 0 12-15,-6-14 3 0,0 6 0 0,-13 21 4 16,3-17-23-16,-7 3 14 0,-2-6-3 16,-4 1-13-16,-2-1 10 0,-2-2-6 0,-2-1 6 15,-3-5-1-15,1 6-12 0,-1-5-4 0,1 2-49 16,1-3 6-16,-1-4 7 0,8 2 5 16,1-2-74-16,0-2-10 0,4-1-6 15,5-2-16-15,0 2-22 0,5-2-37 0,8 0-17 16,-5 1 21-16,8-2-143 0,5 1-102 0,3 0 17 15,3 1 10-15,-3-1 27 0,-4 0 25 0,5 0 57 16,25 11-16-16,-14-5 30 0</inkml:trace>
  <inkml:trace contextRef="#ctx0" brushRef="#br0" timeOffset="898.89">1084 1402 241 0,'0'-1'376'0,"-2"0"-55"15,2 0-37-15,2 0-40 0,2 3-30 0,3 0-5 16,0 1 4-16,9 1-42 0,-5-1 40 0,2 4-39 16,-2-4-33-16,-2 2 17 0,5 2-27 0,1 0-17 15,-5 0-13-15,-1-3 43 0,2 4 15 16,-1-1-20-16,-4-1-30 0,-2 1 13 0,2-4-23 15,-3-1-1-15,1 2-15 0,-2-1-1 0,0-1-11 16,-1 1 12-16,1 1 9 0,-2-1-13 16,0-3-3-16,0 0-26 0,0 0 11 15,-14 10-12-15,2-3 3 0,0-2-5 0,3-4-11 16,0 1 10-16,0 0-14 0,9-2-13 0,0 0 16 16,-13-13-24-16,13 6-1 0,0 1-2 0,4-5 4 15,0 6-9-15,1-4 3 0,2 4-3 16,6-6 2-16,-2-2-7 0,8 2 15 0,-1 0-22 15,2 1 14-15,2-2-6 0,-2 5 0 0,-4-1 1 16,2 3 7-16,-3 1-11 0,0 2 5 0,-5 1 8 16,-10 1-17-16,9 0 24 0,3 0 4 15,11 16-6-15,-13-9 8 0,-1 4 0 0,-2 1-4 16,1 4 3-16,-4-7 2 0,0 7 0 0,-2-3-10 16,0-1-9-16,-1-3 18 0,1-1-16 15,-1-1-3-15,0-2 1 0,-1 0-14 0,0-1-31 16,0 0-16-16,2 0 6 0,-2-1-61 0,4-1-54 15,-1-2-44-15,-3 0-77 0,0 0 30 0,0 0-251 16,20-13 52-16,-8 4 14 0,-2-6 35 16,0 1 21-16,2-1 31 0,-6-2 7 0,2 0 11 15,-3-4 36-15</inkml:trace>
  <inkml:trace contextRef="#ctx0" brushRef="#br0" timeOffset="1054.8">1473 1232 898 0,'-19'2'305'0,"8"2"-56"0,0-2-41 16,2 1-18-16,3 1-38 0,-2 1-65 16,6 0-41-16,0 0-71 0,6 2-37 0,3-4 7 15,-2 4 5-15,4-5 3 0,0 1 6 16,5 2 4-16,-4 0-288 0,9-3-20 0,-4 0 31 16,4 1 33-16</inkml:trace>
  <inkml:trace contextRef="#ctx0" brushRef="#br0" timeOffset="1791.36">1675 1384 799 0,'4'16'361'16,"-4"-6"-18"-16,7 4-44 0,-4-4 16 0,-1 0-19 15,0-2-31-15,-2 0 5 0,2-1-40 0,0 0-10 16,-2-1-18-16,1-2-11 0,-1-4-28 16,0 0-3-16,0 7-4 0,0-7-21 0,0 7 6 15,0-7 0-15,0 7-7 0,0-7-1 0,0 0-10 16,0 6-4-16,0-6-20 0,0 0-12 15,-3 7-8-15,3-9 10 0,0-1-37 0,-2-1-2 16,2 0-22-16,-2-2-11 0,4-1 2 0,-2 1-10 16,2 0-10-16,1 0-2 0,3-5 0 15,3-1-4-15,1 7 2 0,-2 1 8 0,2 2-3 16,-1 1-5-16,-9 1 8 0,12 0-13 16,4 0-2-16,14 15 4 0,-15-9 2 0,3 4 4 15,-4 0-5-15,0-1 2 0,-6-1 12 0,1 1 4 16,-1-3-1-16,-2-1-7 0,-1-3 6 0,-1-1-5 15,-2 2 18-15,0 0 2 0,0-2 12 16,1 2 18-16,-3-3 3 0,0 0-5 0,0 0-13 16,0 0 4-16,-3-1 9 0,1-2-29 15,0 1 22-15,0 1-30 0,2-4-12 0,-1 1-6 16,1-1 11-16,0 1-15 0,1-2 6 0,1 1-18 16,5-7 12-16,4 1-15 0,0 0 0 15,0 4 6-15,7 2 2 0,0 0 0 0,0 1-6 16,-1 3 2-16,1-2-2 0,-10 3 11 0,4 0-6 15,15 11-2-15,-13-3 7 0,-1-2-9 16,-5 1 19-16,2 3-11 0,-1-4-4 0,-3 0 9 16,-4-1-9-16,2-2-15 0,-1 3 1 15,0-3-5-15,-2 0-12 0,2 1 5 0,-2-3-14 16,1 1 21-16,-1-2-11 0,0 1-21 0,0 0-19 16,-1-1 8-16,0 0-41 0,0 0-20 0,0 0 13 15,10-14-21-15,-7 9 23 0,2-8-15 0,3-1 29 16,1 2 15-16,1-2 10 0,1 4 8 15,-4 3 6-15,-2 0 39 0,-3 4-10 0,2 1 46 16,-1-1-11-16,-2 3 1 0,-1 0 64 0,0 0 25 16,0 0 8-16,0 0-14 0,12 13 18 0,-11-6-7 15,2-2 15-15,3 11 0 0,-1-3-20 16,-2 0 4-16,0-2-5 0,0-3 5 0,-1 0-3 16,1-2-5-16,-1 0-7 0,1 0-21 0,0-2 5 15,-2-1-2-15,2-1-7 0,-1 1 9 16,4-2-7-16,-6-1-34 0,0 0-36 15,25-9-26-15,-11 0-42 0,3-2 9 0,-5 0-132 16,0-3-52-16,-3-1-55 0,-2-1 30 0,1 1-263 16,-2 0 63-16,1 1 18 0,0 2 40 15,-2 2 42-15,-2 3 31 0,-2 0 9 0,0 4 21 0,-1 3 14 16,0 0 20-16</inkml:trace>
  <inkml:trace contextRef="#ctx0" brushRef="#br0" timeOffset="1945.28">2295 1342 307 0,'-16'-5'509'0,"5"1"-54"0,1 1-83 16,2 0-28-16,4 1-32 0,-9-7-67 16,2 3-2-16,5 2-28 0,2 1-118 0,2-6-80 15,-1-1-72-15,3 10-73 0,0-10 12 16,23-14-276-16,-3 14 5 0,10-7 14 0,4 5 8 16,1 0 23-16,5 2 9 0,-5-2-2 0</inkml:trace>
  <inkml:trace contextRef="#ctx0" brushRef="#br0" timeOffset="2180.22">2556 1155 687 0,'1'1'413'0,"-1"1"-32"16,0-1-50-16,0-1 36 0,0 1-55 0,2 3-26 15,-3-3-12-15,0 4-26 0,-4 5 2 0,5 4-4 16,0-4-5-16,0 3-10 0,0 3-2 16,0 1-17-16,0 4 5 0,0 2-36 0,10 27-5 15,-2-23-19-15,-3 2-12 0,0-7-20 16,3 4-13-16,-3-6-16 0,3 1-26 0,-4-2-34 15,1-4-21-15,-3-4-38 0,0-2-35 0,0-2-40 16,1-2 8-16,-3-5-150 0,0 0-88 16,0 0 28-16,0 0-275 0,4-13 41 0,-4 9 56 15,0-3 35-15,0 0 5 0,0 0 45 0,0-1 7 16,0-1 58-16,0-3-17 0,-13-16 60 16,8 16 7-16</inkml:trace>
  <inkml:trace contextRef="#ctx0" brushRef="#br0" timeOffset="2483.51">2531 1405 724 0,'-4'2'422'0,"3"-3"-65"16,-1 2-9-16,0-1-21 0,1 2-21 0,2-1-12 15,0-1-18-15,0-1-18 0,4 0-19 16,2-2-27-16,12 0-25 0,1-3-24 0,6-2-13 16,-4 1-25-16,4-1-2 0,-1 1-37 0,1 0 2 15,1 0-12-15,-2 2-14 0,-5 2-11 0,-1-2-23 16,-4 5 15-16,-15 0-24 0,12 0 6 0,0 0-11 15,14 17 18-15,-16-7 1 0,1 0 10 16,-3 3-14-16,-2 0 9 0,0 2-10 0,1-1 2 16,-3-4-6-16,-2 2 11 0,1-2-20 15,0-2 13-15,-2-2-13 0,0 1-11 0,1-2-29 16,0 0-20-16,-2-1-24 0,2-1 6 16,0-2-108-16,2-1-73 0,-4 0-61 0,0 0 30 15,0 0-263-15,7 0 50 0,3-10 45 0,-7 6 39 16,4-9 44-16,-2 3 28 0,-2 0 2 15,-3 1 33-15,3-2 17 0,-3 3 7 0</inkml:trace>
  <inkml:trace contextRef="#ctx0" brushRef="#br0" timeOffset="2613.36">2851 1255 363 0,'-7'-3'464'16,"-2"1"-116"-16,2 0-16 0,2 1-84 0,2 1-33 15,-3 0-38-15,2-4-60 0,3 4-102 0,-2-1-62 16,3-2 3-16,4 4-329 0,1 1 27 0,4-4 23 15,8-3 35-15,5 2 3 0</inkml:trace>
  <inkml:trace contextRef="#ctx0" brushRef="#br0" timeOffset="2893.6">3079 1298 860 0,'1'8'397'0,"6"9"-1"16,-2-1-16-16,1 4-14 0,4-3-17 0,-1 1-17 15,1 0-25-15,2-1-33 0,-2-3-26 16,-2-3-14-16,1 2-21 0,-2-5-25 0,-3-1 6 16,1-1-12-16,-2-2-6 0,1-2-2 15,0-2-25-15,-4 0 7 0,0 0-34 0,6 0-16 16,12-14-14-16,-7 2-33 0,-1 0-31 16,0-4-27-16,1-3-30 0,-3 1-4 0,1-7-22 15,-3 3-41-15,2 0-9 0,-2 2 10 16,-3 4-118-16,-1 3-28 0,1 0-69 0,2 3 29 15,-3 5-262-15,2 0 38 0,-2 3 26 0,4 2 32 16,-6 0 31-16,0 0 53 0,19 14 3 0,-8-11 41 16,2 2 28-16,1 4-2 0</inkml:trace>
  <inkml:trace contextRef="#ctx0" brushRef="#br0" timeOffset="3227.05">3461 1380 901 0,'1'3'376'0,"0"1"-20"15,-1-2-45-15,2 1-14 0,-1-1-31 0,0 1-21 16,1-2-7-16,0 1-16 0,0 0 9 0,4-2-17 16,-2 0-38-16,2 0-6 0,0 0-10 15,1-2-29-15,2 2-13 0,15-11-38 0,-7 7-22 16,-3-5-24-16,0 1-16 0,-3-1-17 16,-1 0 10-16,-4 3-16 0,-3 1 3 0,4-7-1 15,-4 3 1-15,-2 4 0 0,-1 5-12 0,0 0-22 16,-11-3 4-16,7 6 39 0,-2-1 1 15,0 2 5-15,-4 7 15 0,-1 0-17 0,0 4 18 16,2-1 32-16,1 0 4 0,1 3-6 0,1 1 5 16,2-3-2-16,4 0-25 0,0-8-7 15,0 0-19-15,11 14-16 0,-2-11-19 0,2-2-12 16,7-1 5-16,5-6-97 0,3-1-59 16,-11 0-25-16,8 0 21 0,33-16-238 0,-17 9-61 15,2 0 50-15,3-6 6 0,0 0 41 0,-2-1 44 16,3 1 1-16,1 0 22 0,2-1 11 15,0-1 13-15</inkml:trace>
  <inkml:trace contextRef="#ctx0" brushRef="#br0" timeOffset="3947.01">4405 1298 722 0,'-2'1'410'0,"0"1"-89"0,2 0-16 16,4 0-28-16,0 0-41 0,0 1-7 0,13 4-28 15,5 4 33-15,-1 0-27 0,0 1-6 16,1-2-29-16,1 2-22 0,-1 0-2 0,-1 1-17 16,-2-1-19-16,-6-1-6 0,4-1-9 15,-8-5-20-15,-1 2-8 0,-3-2 0 0,0-2-2 16,-2-1 10-16,-1-1 4 0,-2-1-12 0,0 0-6 16,0 0-11-16,0 0 3 0,-14 3-6 15,9-4-18-15,-1 0 18 0,-7-6-32 0,1 0 5 16,2-3-6-16,1 6-47 0,3-4-6 15,3 1 6-15,0 0-2 0,3 0-6 0,0 7 14 16,0 0-5-16,10-25 0 0,7 8-4 0,6 0 2 16,0 3 11-16,3 2 3 0,-1 4 2 15,-4 2-6-15,-6 5 3 0,-1 1 2 0,-8 0 7 16,2 0 6-16,1 0 0 0,7 9 0 16,-4 0 36-16,-2 2-3 0,-3-3-2 0,-3 1 11 15,2 6 0-15,-3-6-1 0,-1-1-2 0,0 1 1 16,1-1-14-16,0 0 17 0,-1-3-12 15,0 1 2-15,-1-1 0 0,1 0 1 16,0-1-14-16,1 1 10 0,1-2 1 0,0-1 4 16,3 1-7-16,0-3-3 0,9 4-3 0,-6-4-1 15,1 0-5-15,3 0-24 0,18-9 2 0,-16 2 0 16,-7 2-7-16,3 2 14 0,-1-6-22 0,0 1 18 16,-2 0-15-16,-1-1 13 0,-4-3 3 15,-2 3-15-15,1-8 15 0,-3 9 2 16,0-5 2-16,-10-14 8 0,2 19-19 0,-2-5 3 15,-4 4 13-15,0 1-10 0,-2 3 5 16,-1 4-11-16,1 1 11 0,7 0-14 0,-2 0-28 0,-12 14 4 16,14-11-45-16,1 2-43 0,-2 6-29 15,1-5-66-15,4 1-7 0,2-2 19 0,1-1-181 16,2-4-94-16,0 0 38 0,0 0 36 16,12 10 31-16,7-5 25 0,1-3 24 0,5-2 26 15,4 6 10-15</inkml:trace>
  <inkml:trace contextRef="#ctx0" brushRef="#br0" timeOffset="4277.88">5178 1322 832 0,'0'1'426'16,"-1"3"-7"-16,-1-1-26 0,2 1-26 0,-2 1-23 0,1 0-14 16,0 3-32-16,1-1-28 0,1 1-6 15,-1 1-35-15,0 2-26 0,0 4-12 0,14 14-21 16,-7-17-20-16,3-3 12 15,1 1-25-15,0-7 0 0,-3 0-30 0,4-3-1 16,-1 0-28-16,-2 0-28 0,20-11-25 16,-10 3-5-16,-1-2-28 0,-2-3-6 0,0 4-9 0,-3-3-17 15,0-5 9-15,1-7-3 0,-7 2-6 16,0 2-13-16,-2 1 33 0,-5 10-12 0,0-1 4 16,0 0-1-16,-19-8 16 0,6 14-13 0,-6 2 9 15,9 2-14-15,-7 0 3 0,-23 10-2 16,22-6-8-16,1 1-12 0,0 2 4 0,3-2-94 15,1-2-39-15,3 1-47 0,-1-2-57 0,5-1 26 16,3 0-176-16,-1 0-32 0,2-1 26 16,3 0 32-16,2 1 27 0,19-4 17 0,1-3 35 15,4 2-13-15,7-8 9 0</inkml:trace>
  <inkml:trace contextRef="#ctx0" brushRef="#br0" timeOffset="4566.15">5593 1090 732 0,'2'-8'443'0,"2"2"45"0,0 3-42 0,0 1-21 16,-4 0-6-16,5 4-29 0,-3-2-41 0,-2 2-48 16,-1-2-41-16,2 3-7 0,-1 8 3 0,-2 4-28 15,1 0 10-15,1-6 4 0,0 9-14 16,0 2-11-16,0 0-24 0,0 0-6 16,0 2-19-16,0-1-15 0,0 1-12 0,0 1-7 15,0-1-14-15,7 0-19 0,5 22 7 0,-8-26-24 16,-3-4-18-16,2 1-12 0,0-3-37 15,0-3-23-15,0-5-10 0,1 2 1 0,3-4-61 16,1-2-52-16,0 0-90 0,5 0 19 0,21-12-152 16,-15 2-71-16,0-3 36 0,3 2-254 15,-4-1 40-15,0 3 50 0,-4-1 54 0,-3-2 27 16,-2 0 34-16,-2 5 48 0,-3 1 17 0,-2 1 47 16,-2 5 19-16,0 0-8 0,0 0 4 15</inkml:trace>
  <inkml:trace contextRef="#ctx0" brushRef="#br0" timeOffset="4750.64">5740 1309 580 0,'-6'1'652'0,"1"-1"-52"16,1 0-71-16,-2 2-38 0,2-2-63 0,2-2 5 15,0 2-55-15,1 0-39 0,2 0-29 0,1-2-31 16,16-5-40-16,-2 0-33 0,7 4-21 16,4-4-125-16,0 0-58 0,2 0-61 0,-3 4 6 15,4-4-187-15,1 4 25 0,-3-2-304 0,-7 1-28 16,-4 1 37-16,-3 0 38 0,-10-1 46 15,-3 4 31-15,-2 1 28 0,-2 0 12 0,-3 2 41 16,-7 1 23-16,0 1 13 0,-5-2 6 0</inkml:trace>
  <inkml:trace contextRef="#ctx0" brushRef="#br0" timeOffset="11382.54">875 2082 467 0,'-14'0'272'0,"14"0"-28"16,0 0-44-16,0 0-5 0,0 0 2 16,0 0-17-16,0 13-16 0,0-13 1 0,9 19 34 15,0-15-20-15,4-1-9 0,3-1-20 16,3 1 50-16,-2-1-17 0,8 1 8 0,0-1-28 15,2 0 6-15,3 1-24 0,-4-1-13 16,-2 0 0-16,3 1-16 0,2 0 2 0,3-2-6 16,2 0-9-16,5-1-8 0,1 0-3 15,-17 0-4-15,12 0-13 0,10 0 8 0,7 0 0 16,64-15-17-16,-46 15-4 0,4-5 1 0,1 1-13 16,3-1 4-16,3-1 1 0,4 1 2 0,-1 4-8 15,6-3-14-15,0-1 2 0,1-1 1 0,-1 3 4 16,0-1-4-16,0 1-12 0,-3 2 9 15,-2-2-20-15,-2 0 1 0,0 1 10 0,0 0-10 16,-1 2-1-16,4-1 8 0,0-2 5 16,-2 1-14-16,-1 0 10 0,-2-1 3 0,0 1-5 15,-1 0-1-15,3 0-3 0,-4-1-10 16,-2 1 17-16,0-1-7 0,-3 1-14 0,-1-1 0 16,-4-1 9-16,2 1-16 0,-7-2 3 0,-1-1 6 15,-2 0-6-15,-4 0-1 0,0 0 9 0,-3-1 5 16,1 2-13-16,-4-2 18 0,-1-2-14 15,0 0 0-15,-1 0-4 0,1 0 15 0,2-1-14 16,-3 2 11-16,1-1-11 0,1 0-8 0,0 1 11 16,1 1-12-16,-1-1-1 0,-2 1 15 15,1 0-2-15,-1 0-4 0,-5-1 2 0,2 3 0 16,-3 1-9-16,-2-3-4 0,-1-1 21 0,-2 3-19 16,-2 2 18-16,-1-1-10 0,-2 2 6 0,0-1-16 15,1 0 18-15,-4-1-6 0,0-1-8 16,-1 3 13-16,-3-1 5 0,-3 1-13 0,-2-1 0 15,-4-1 7-15,-4 3 6 0,-2-1 7 16,-2 0 10-16,-1 2-4 0,-2 0-12 0,-2 0 15 16,1-3 1-16,-2 3-9 0,0 0 6 0,2 0-7 15,-2-1-16-15,-1 0-9 0,0 1 16 16,0 0-32-16,0-2 5 0,-2 2-15 16,1-1-11-16,1 1-23 0,-2 0-10 0,1-1-42 15,-1 1 10-15,0 0-130 0,0 0-94 0,0 0 32 16,-24-10-308-16,9 3 65 0,-1 3 26 15,0-7 64-15,2 0 43 0,2 1 23 16,-2-1 29-16,8-3 9 0,3 6 35 0,2-4 7 16,1 12 22-16</inkml:trace>
  <inkml:trace contextRef="#ctx0" brushRef="#br0" timeOffset="15197.85">2180 2614 935 0,'0'0'355'0,"0"-12"-73"0,0 12 4 0,0 0-36 15,0 0-30-15,0 0 60 0,0 0-38 0,3 26-14 16,-3-15-6-16,0 8-17 0,0 3-32 15,0 0-18-15,0-1-16 0,12 27-3 0,-11-28-24 16,3-1-15-16,-1-4-10 0,0 1 1 16,-1-6-47-16,0-2-28 0,-1-2-2 0,0 0-88 15,-1-1-30-15,0-4-43 0,0-1-52 0,0-1 20 16,-2 1-295-16,0-3 35 0,0 1 32 0,-1 0 2 16,-2-1 41-16,1 0 24 0,-10-6 30 15,0-3 14-15,3 0 28 0</inkml:trace>
  <inkml:trace contextRef="#ctx0" brushRef="#br0" timeOffset="15440.5">1967 2634 1102 0,'-3'-2'374'0,"2"0"4"16,-1 1-35-16,1-1-7 0,0 1-2 0,2-3-41 15,-1 3-28-15,3-3-28 0,7-3-22 16,3-1-31-16,4 0-24 0,5-1-10 0,-2 2-20 15,7 0-3-15,-2 2-21 0,0-2-1 0,0 2-21 16,2-2-42-16,-3 2-37 0,-1 0-38 0,2 0 3 16,-5 3-123-16,-13 2-29 0,3 0-34 15,0 0-50-15,-2 0 23 0,4 12-270 0,-10-8 52 16,0 0 32-16,-2 2 48 0,0 0 28 16,-6 8-2-16,-3-2 42 0,-3 1 2 0,4-3 13 15</inkml:trace>
  <inkml:trace contextRef="#ctx0" brushRef="#br0" timeOffset="15703.7">1960 2846 229 0,'-5'6'409'16,"1"-2"-46"-16,3 2-27 0,-1-2-25 15,1 1-9-15,-1-1-39 0,2 2 24 0,1 1-1 16,1-2-18-16,-2-5-12 0,14 16-16 0,-2-6-14 15,3-2-21-15,1-1-18 0,6-2-15 16,-1 0-24-16,1-4-18 0,-10-1-20 0,7 0 3 16,2 0-42-16,4 0-29 0,21-11-32 0,-20 6-2 15,-3 3-117-15,1 0-47 0,0 1-32 16,-3-3-44-16,0 3 22 0,-4-1-254 0,-3 2-24 16,-4 0 43-16,-10 0 48 0,7 0 9 15,2 0 38-15,-2 0 22 0,-7 0 14 0,9 0 20 0</inkml:trace>
  <inkml:trace contextRef="#ctx0" brushRef="#br0" timeOffset="16086.75">2895 2705 1018 0,'-1'-8'385'0,"0"2"-50"16,-1 0-15-16,0 1-39 0,-1 0-28 0,-1 3-11 16,0-1-52-16,-2 3 1 0,-2 0-11 0,-8 5 2 15,0 0-38-15,1 4-3 0,1 4-8 16,0 2 5-16,1 3-6 0,3 2 5 0,0 2 7 16,3 2-21-16,4 5 9 0,-1 0-14 15,1-3-14-15,3-13-7 0,0 8 1 0,0 3-8 16,12 25-9-16,-6-21-9 0,1-5-22 0,-1-3 12 15,4 1-3-15,-5-2-26 0,1 1 0 16,-3-4-26-16,2-1-4 0,-4-6-17 0,1 1-2 16,-2-3-14-16,0-7-31 0,0 0-8 0,0 8 8 15,-17 9-86-15,6-10-31 0,-5-2-38 16,10-5-39-16,-4 0 24 0,-3 0-245 0,-21-12-45 16,13 7 57-16,5-2 39 0,-1-2 30 15,4-4 25-15,-3 5 10 0,3 0 45 0,3 2 28 16,3-1-26-16</inkml:trace>
  <inkml:trace contextRef="#ctx0" brushRef="#br0" timeOffset="16301.32">2524 3088 526 0,'0'-4'411'0,"3"2"-22"16,-2 0-55-16,4-1 42 0,0 0-22 15,11-4-18-15,2 2-17 0,3-2-28 0,2 2-41 16,1-2-25-16,2 2-21 0,1-2-27 0,1 2-17 15,0 2-24-15,0-2-60 0,1-4-32 16,-1 5-50-16,-1-2 1 0,2-1-135 0,1-1-56 16,2-1-63-16,0 2 24 0,5 2-253 0,0-2 21 15,2 1 38-15,-2 0 25 0,7 1 50 0,-5 0 17 16,1 2 37-16,0 0 4 0,1 1-20 0</inkml:trace>
  <inkml:trace contextRef="#ctx0" brushRef="#br0" timeOffset="17066.98">4055 2464 287 0,'-1'-4'374'15,"1"1"-97"-15,1 1-11 0,-1-1-10 16,0 3-32-16,0 0-2 0,2 0 25 0,1 3-4 16,-2 2-29-16,3 12 24 0,-1 1-23 0,0 0 0 15,6 8-3-15,-2 0 1 0,1 0-15 16,-1 2-20-16,0-1-1 0,2 1-20 0,-2-1-25 15,1 0 9-15,-3 0-15 0,3 2-26 0,0-1 4 16,-3-3-9-16,1-3-24 0,-2-3 2 16,3-2-7-16,-3-2-17 0,-2-4 5 0,0-5 0 15,-1 1-3-15,1-3-8 0,-2 2-6 16,1-4 7-16,1 2-3 0,-2-3-2 0,0-1-5 16,-1 0-16-16,0-1 1 0,-2-3-19 0,2 3 5 15,-1-3-9-15,2 0 10 0,-2-3-15 16,0 1 9-16,1-1-11 0,0 2-4 0,0-2 9 15,1 2 2-15,0-2-6 0,0 2 1 0,0 5 2 16,0-7 10-16,0-3-5 0,0-2 0 16,17-8 1-16,-9 11 3 0,4-1-7 0,0-4 9 15,1 4 2-15,0 2 11 0,3 0-2 0,1 5-1 16,-1-3-3-16,2 4 5 0,-3 0-4 0,-2 2 3 16,-3 0-13-16,5 0 8 0,20 14-6 15,-15-5 8-15,-3-1-5 0,-1 1 1 0,-1 1-10 16,-2 1 7-16,-3 0 5 0,-1 0-18 0,-1 2 12 15,-3-3 4-15,-1-4-1 0,-2 2 12 0,-1-3 3 16,-1-5 12-16,0 6-3 0,0-6 7 16,0 7-6-16,-19 9-5 0,8-8 10 15,-1-3 5-15,-4 1 1 0,1 0-6 0,-2-3-14 16,0-1 10-16,-1 2-7 0,3-3 0 0,3 1-2 16,-7-1-5-16,4 0-11 0,-3 2 9 15,3-3-22-15,0 0 0 0,6 0-18 0,-2 0-2 16,-2 0-11-16,2 0 5 0,1 0-4 0,0 0-17 15,2 0-7-15,2 0-12 0,6 0-5 16,-8 0-32-16,-1 0-8 0,9 0 9 0,-7 0-91 16,-3-14-27-16,6 11-74 0,1 1 28 0,1-3-214 15,0 3-22-15,2-4 39 0,2 4 34 16,0-3-1-16,1-2 58 0,6-5 14 0,4-3 24 16,4 2 41-16,3-1-9 0,10-2-20 0</inkml:trace>
  <inkml:trace contextRef="#ctx0" brushRef="#br0" timeOffset="18116.83">5750 2684 227 0,'0'0'427'0,"0"-14"-41"0,-11-7-66 0,12 17-42 16,-2 0-34-16,3 0 35 0,-2 1-34 15,-1 0 19-15,1 1-36 0,0 1-25 0,1 2-12 16,0 0 0-16,1 3-13 0,2 13 0 0,1-6-7 16,-1 7-15-16,0 3-10 0,-1-1-24 15,1 3 1-15,0-3-9 0,-1 2-17 0,1-4-16 16,-1 0-9-16,1-3-24 0,-1-4-60 0,-1-3-23 16,-1-1 5-16,1-2-72 0,-2-2-51 15,3-3-48-15,-3 0-65 0,0 0 23 0,6-9-276 16,2-3 39-16,-1-3 34 0,-4-3 46 0,2-1 26 15,-1-2 23-15,0-1 22 0,-3-2 27 0,1 0 7 16</inkml:trace>
  <inkml:trace contextRef="#ctx0" brushRef="#br0" timeOffset="18253.7">5785 2488 577 0,'-3'-2'325'15,"1"0"-68"-15,-1 2-38 0,1-2-23 0,0 1-25 16,1 2-46-16,-1 1-35 0,0-2-55 15,2 2-47-15,0 1 0 0,0 2-215 16,1-1-114-16,2 2 1 0,3 8 37 0,3-1-21 16</inkml:trace>
  <inkml:trace contextRef="#ctx0" brushRef="#br0" timeOffset="18712.92">6092 2660 614 0,'2'-4'412'0,"0"1"-71"0,1 1-42 0,-1-3-39 16,-1 5 87-16,1-3-21 0,0 0-29 0,0 1-28 15,-2 0-26-15,0 0-38 0,0 0-18 16,-2 1-33-16,-2 2-8 0,0 1-24 0,-1 1-2 16,-7 6-12-16,-1 0-26 0,-1 1 3 0,2 0-25 15,1-3-3-15,1 0-26 0,3 0-24 16,2-1 10-16,1-2-24 0,2-1-2 0,0-1 5 15,1 2-11-15,0-1-3 0,1-3 8 0,0 0-4 16,0 0 7-16,12 7 2 0,-5-5 2 16,10 2-36-16,1-1 4 0,1-2 33 0,5 2 1 15,0-3-24-15,-4 4-4 0,1 1 15 0,-3-2-5 16,-3 2 2-16,1 1-5 0,-6 0 8 16,1 3-11-16,-2-1 10 0,-5-2 6 0,-1 2-15 15,-1-1 2-15,0 0 3 0,-2-7 28 16,0 0 0-16,0 8 9 0,0-3 22 0,-16 12-13 15,6-8 18-15,-3-1-23 0,-2-3-8 0,0 2 10 16,-1-2-5-16,2-4-10 0,4-1-2 16,-3 0 1-16,-3 0-69 0,-1 0-23 15,-18-12-13-15,19 9-19 0,6-3-15 0,0 1-20 16,3 1-50-16,1-1-4 0,3 2 18 0,0 0-197 16,1 1-34-16,1-2-4 0,3 2 27 15,-2 2 25-15,0 0 39 0,9-10-3 0,8 5 40 16</inkml:trace>
  <inkml:trace contextRef="#ctx0" brushRef="#br0" timeOffset="19288.56">7824 2694 269 0,'4'-2'420'0,"-1"-1"-32"15,0 3-50-15,0-4-38 0,-1 3 1 16,0-3-38-16,0-1 15 0,-1 2-17 0,-1-2-20 15,1 1-23-15,-2 0 3 0,0 0-18 0,-1 0-29 16,-2-1-1-16,1 2-22 0,-12-4-18 16,1 2-19-16,-2 2 3 0,8 3-19 0,-5 0-11 15,-20 11 3-15,9 1-8 0,3-3-18 16,3 4-10-16,1 1 4 0,2 0-6 0,1 3-1 16,4-2-9-16,-4-1-5 0,8-1-6 0,5-2 7 15,-1-2-1-15,2-9-4 0,0 6-5 0,0-6 2 16,15 12-2-16,-9-12-2 0,0 2-5 15,2-4-23-15,2 2 10 0,19-9-13 0,-11 1-18 16,1-2 9-16,-1 1 3 0,-1-1-1 0,-2 1 0 16,3-1 7-16,-3-2-14 0,-3 4 8 0,-3 2-2 15,-3 2 2-15,-1 0 2 0,-1 1 0 16,-1 1-13-16,1 0 14 0,-4 2-2 0,0 0 13 16,0 0-13-16,6 0 7 0,11 20 8 0,-8-9-6 15,1 1-2-15,2 0 2 0,0-2 0 16,1 0 7-16,-2-2-17 0,-2-3-21 15,2-1-31-15,-1-2 6 0,-3 0-73 0,1-2-44 16,-8 0-45-16,8 0 19 0,3 0-253 0,15-13-56 16,-17 7 35-16,0 3 21 0,-2-1 30 15,0-1 28-15,-2 0 29 0,-1 1 46 0,8-4-19 16,-3 3 42-16</inkml:trace>
  <inkml:trace contextRef="#ctx0" brushRef="#br0" timeOffset="19995.94">9490 2578 367 0,'-1'-1'426'0,"0"0"-54"0,-3 2-19 15,2 0-29-15,1 2-41 0,1-3 27 0,0 0-8 16,1 33-4-16,-1-21-23 0,0 8-11 0,0 4-8 16,0 3-27-16,10 31-15 0,-7-29-23 15,-1 1-18-15,2 1-26 0,0 1-13 16,-1-4-15-16,-1-3-31 0,0-2-47 0,-1-6-28 16,-1-2-25-16,0-5-54 0,0-3 7 15,0-7-156-15,0 0-62 0,0 0 26 0,-11 2-259 16,8-4 9-16,0-4 67 0,-5-9 17 15,-2 1 31-15,3-3 25 0,1 1 21 0,-1-4 2 16,-1 1 45-16,0-1 41 0</inkml:trace>
  <inkml:trace contextRef="#ctx0" brushRef="#br0" timeOffset="20294.24">9390 2670 609 0,'-2'-5'523'0,"0"0"-55"16,2-3-27-16,-1 4-47 0,2-3-36 0,3-10-40 15,4 5-40-15,3-3-16 0,6 3-27 0,4-2-12 16,2-1-25-16,2 6-25 0,2 1-11 16,5 2-14-16,0 3-26 0,-18 3-15 15,9 0-16-15,27 12 1 0,-25 0-10 0,-3 3-21 16,-2-2-3-16,-6 5 2 0,-1-1-11 0,-5 0 8 16,-3 1-20-16,-2-2 1 0,-3-7 10 15,0 3-5-15,-16 17-22 0,3-13-11 0,-2-3-14 16,-5 0-14-16,-5-2-33 0,0-1-34 15,2 0 9-15,-7-3-97 0,0 0-22 0,1-3-48 16,5-3-34-16,12-1 27 0,-4 0-277 0,-10-10 35 16,17 0 29-16,5 2 26 0,1 0 47 0,5-2 23 15,-2 5 44-15,13-19 0 0,1 12 13 16,4 0 7-16</inkml:trace>
  <inkml:trace contextRef="#ctx0" brushRef="#br0" timeOffset="20746.98">9768 2595 507 0,'-1'-2'450'15,"2"2"-57"-15,-1-4-49 0,0 3-51 0,1 2-38 16,1-1 14-16,1 2-8 0,1 2-12 0,0-2-17 16,13 10-24-16,-2-2-18 0,1 5-4 0,0-3-30 15,2 2-9-15,-2 0-3 0,1 1-13 16,-1 1-1-16,-3 2-19 0,-1-3-6 0,-2-1-16 15,-2-5-7-15,-3-1-17 0,1-1 6 0,-3-1 0 16,0 0-10-16,-3-4 9 0,0-2 2 16,0 0-17-16,0 0 4 0,0 0-4 0,0 0-13 15,-12 4-4-15,7-7-28 0,-3-7-4 0,0-1-19 16,3 1-11-16,-1-3-12 0,4 0 3 16,1-7-26-16,1 13-10 0,0-2-5 0,0-3-1 15,18-14 18-15,-10 12 15 0,3 2-6 16,1 4-2-16,-1-5 15 0,6 2 13 0,-2-1-4 15,5 7 18-15,-3 2-12 0,0 2 3 0,-11 1 30 16,6 0 6-16,19 12 14 0,-16-3-5 0,-1 3 4 16,0 3 2-16,-3-1 15 0,-1-2-3 15,-2 5-9-15,-2-1 6 0,-2 1-13 0,-2-4 11 16,0-3-20-16,-2-1-2 0,1-3-8 0,-1 0-14 16,0 0-33-16,0-2-44 0,0-4 7 15,0 0-141-15,-4 1-58 0,3-4 23 16,0 1-291-16,0-3 42 0,0 2 47 0,0-6 9 15,-1-8 39-15,0-2 38 0,2 9 22 0,0-5 24 16,0-6 14-16,0 1 7 0</inkml:trace>
  <inkml:trace contextRef="#ctx0" brushRef="#br0" timeOffset="20876.83">10146 2433 269 0,'-4'-3'458'0,"0"0"-75"0,-1 2-74 15,2-2-18-15,-5 3-37 0,1 0-52 0,4 0-38 16,-2 3-63-16,1-3-71 0,-2 1-67 0,6-1 3 15,0 0-339-15,0 0 2 0,-17 8 37 0,16-5 19 16,1-2 2-16,3 2 6 0</inkml:trace>
  <inkml:trace contextRef="#ctx0" brushRef="#br0" timeOffset="21426.87">10270 2539 267 0,'11'15'522'0,"-4"2"-111"0,0 0-4 0,0 0-31 15,2 5-28-15,0-3-31 0,0-2-26 16,1 1-16-16,-3-2-33 0,-2-6-26 0,2 4-16 16,-4-4-21-16,1-3-14 0,-1 0-11 0,-1 0-10 15,0-4 15-15,-1 1-9 0,1-3-1 16,-1 0-18-16,0-1 1 0,-2-1-14 0,1 0-13 16,0-3-29-16,-2 1 1 0,1-3-18 0,0-2-33 15,2-11-9-15,-1 11 6 0,0-1-16 16,0-1 2-16,0 2-19 0,0-1 13 0,0 2-8 15,12-13-7-15,-2 13 12 0,6-3-11 0,-4 7 11 16,7 1-9-16,-5 0 4 0,-4 2 4 16,3 0-6-16,20 12 6 0,-14-2-2 0,-3 0-1 15,1 2-3-15,-1 1 19 0,-5 1-3 16,1-3 7-16,-3 4-1 0,-2-1 1 0,-2-6 2 16,-2-1 10-16,-2 0 3 0,1-1 3 0,-2-2 13 15,1-1 6-15,-1-3-7 0,0 0-15 0,0 0 10 16,-4 5-4-16,2-6 3 0,0-1 0 15,0-1-19-15,-1-2-3 0,1 0-27 0,-2-9 9 16,2 1-6-16,2 2-9 0,0 11-5 0,0-10 9 16,0-2-1-16,13-14 0 0,-5 13-3 15,0 2 4-15,6 1-12 0,-1 2 15 0,2 3-13 16,1 0 16-16,-8 5-8 0,4 0 8 16,5 0-8-16,-1 0 11 0,17 18 6 0,-16-9 0 15,-4 2-12-15,-6-3 3 0,5 2 0 0,-5 2 12 16,3 0-7-16,-6-4 13 0,-1-1-17 15,-2-2-15-15,-1-5-24 0,0 0-32 0,0 0-48 16,0 7 12-16,0-7-129 0,-12 9-55 0,10-11 27 16,-2 0-286-16,0 0 37 0,1-1 33 15,1-2 33-15,2 1 26 0,1-1 25 0,5-8 37 16,2 1 25-16,2 0 33 0,4 1-4 0,-1 1 13 16</inkml:trace>
  <inkml:trace contextRef="#ctx0" brushRef="#br0" timeOffset="21624.4">10950 2612 430 0,'2'-1'444'0,"-1"-2"-50"0,1 3-38 0,-1 2-47 16,-1 1 76-16,1 1-5 0,-1 1-18 0,1 3-5 16,0 10-47-16,1 4-3 0,0 0-35 0,2-4-19 15,-3 0-31-15,3 1-30 0,-1-2-11 16,2-4-18-16,-3-2-43 0,1-3-31 0,0-1-55 16,-2-2-40-16,0-3-40 0,3 1 3 15,-1-3-174-15,1-3-75 0,-4 3 26 0,0 0-284 16,9-9 30-16,-7 4 21 0,0 0 48 15,2-12 36-15,-3 7 36 0,1-7 24 16,-2 1 56-16,0 6-18 0,0-2 40 0</inkml:trace>
  <inkml:trace contextRef="#ctx0" brushRef="#br0" timeOffset="21748.73">10960 2481 779 0,'-6'-9'357'0,"2"1"-52"0,-1 3-53 15,-1 1-37-15,5 1-14 0,-2-1-57 0,1 1-58 16,2 0-43-16,-2 1-47 0,0 0-71 15,1 1 6-15,1-1-279 0,-2 2-18 0,2-2 41 16,0 2 18-16,0 0 17 0</inkml:trace>
  <inkml:trace contextRef="#ctx0" brushRef="#br0" timeOffset="21998.04">11173 2370 977 0,'4'1'375'0,"0"-1"-51"16,0 2 32-16,1 1-12 0,-2 1-6 15,5 10-3-15,0 5-26 0,2 0 1 0,-4 5-33 16,1 1-12-16,0 1-24 0,-2 0-22 16,0 2-16-16,1-1-1 0,-5 2-18 0,4-2-28 15,-1-1-14-15,0-1-10 0,2 1-9 0,1-4-23 16,-2-3-30-16,1-2-30 0,-2-7-56 16,0-1-39-16,-2-4-53 0,0-3 10 0,-1-1-162 15,-1-1-63-15,0 0 27 0,0 0-272 0,13-12 17 16,-10 6 68-16,-1-1 26 0,2-7 56 15,-2-3-11-15,0 5 51 0,-1 0 18 0,-1 4 26 16,0-3 46-16,0 1-48 0</inkml:trace>
  <inkml:trace contextRef="#ctx0" brushRef="#br0" timeOffset="22340.57">11168 2634 320 0,'-5'0'456'0,"0"0"-82"16,0 0-11-16,1 0-55 0,2 0-49 0,0 0-32 15,3 0 51-15,1-2-59 0,3 1 3 0,1 0-20 16,14-1-13-16,-10 2-25 0,22-9-7 0,-8 6-24 16,0-3-20-16,2 3 2 0,-2 1-25 15,1-1-5-15,-2-1 3 0,0 1-16 0,-2-1-30 16,-2 1-17-16,-3 2 18 0,-2-1-18 0,-5 0-1 16,-2 1-1-16,-1-1-34 0,-6 2 22 0,0 0-4 15,6 0 15-15,-6 0-14 0,7 0-1 0,2 13 6 16,-8-8 1-16,0 2 0 0,1 0 27 15,0 12-7-15,-2-2 15 0,2 3-12 0,-1-1 15 16,1-2-6-16,1 0 3 0,-2-3 1 16,5 1-8-16,-4-4 7 0,0-1-23 0,-1-3-13 15,1-1-16-15,0-3-39 0,2 1 3 0,2-2-103 16,-2-2-52-16,-4 0-44 0,0 0 23 16,9 0-223-16,-3 0-47 0,15-17 37 0,-14 10 33 0,-3 1 20 15,1-1 10-15,-1 1 36 0,-1-1 24 16,0 2 13-16,-1-2-21 0</inkml:trace>
  <inkml:trace contextRef="#ctx0" brushRef="#br0" timeOffset="22473.93">11562 2537 256 0,'-8'-12'464'0,"-2"0"-70"0,-1 4-67 0,3 1-25 16,0 3-40-16,3 1-47 0,-1 1-45 0,2 2-62 16,-1 0-35-16,5 0-64 0,0 0-71 15,0 0 7-15,0 0-300 0,0 0-17 0,-10 12 23 16,11-10 26-16,5 1 15 0,6 4 0 0</inkml:trace>
  <inkml:trace contextRef="#ctx0" brushRef="#br0" timeOffset="22754.18">11678 2555 337 0,'4'1'455'0,"0"2"-58"16,-2 1-58-16,0-2 35 0,4 12-33 0,-1 2-1 15,2 2-10-15,2 3-27 0,-1-3-8 16,2 3-23-16,0 2-20 0,-1-2-10 0,4-3-29 15,0-1-13-15,-3-2-10 0,2-2 0 16,-3-4-15-16,0 2-11 0,1-8-24 0,-1-1 3 16,-9-2-29-16,11 0 11 0,13-17-40 15,-9 5-12-15,0-2-33 0,-3-1-24 0,-1-2-11 16,-3-4-26-16,1 1-23 0,-1-1-19 0,-3-1-19 16,-2 2-31-16,-2-1 10 0,1 1-81 15,-2 12-55-15,0-1-36 0,0 0 25 0,0 2-277 16,-16-8 4-16,9 10 24 0,2 3 71 15,1-1-5-15,0 1 34 0,2 4 12 0,4-2 63 16,1 0 36-16,2 1-27 0,10 4 36 16</inkml:trace>
  <inkml:trace contextRef="#ctx0" brushRef="#br0" timeOffset="23105.1">12084 2627 415 0,'2'3'455'15,"-1"1"-54"-15,2-1-57 0,1 1 21 16,1-2-7-16,0 0-31 0,1-1-29 0,2-1-34 15,11-1-12-15,-9 1-36 0,5 0-25 16,20-14-22-16,-15 7-9 0,2 0-23 0,-1-2-1 16,-3-1-19-16,1 0-11 0,-3-4-16 0,-2 2-7 15,-3-1-26-15,0 1-7 0,-4-2-14 0,-4 3 5 16,0 5-18-16,-3 6 1 0,0 0-5 16,0-8 10-16,-11-1-24 0,5 9 2 0,-9 4 13 15,-2 5-4-15,0 2 2 0,-1 4 7 0,3 2 19 16,-1 2 0-16,2 2 12 0,4 0 3 0,0 0-4 15,3-2 11-15,3 2-11 0,4-1-3 16,0-11-9-16,0 4-3 0,15 13-1 16,-4-16 5-16,4-5-4 0,5 1-7 0,0-2-33 15,-2-2-20-15,7-2-29 0,-14 0-26 16,7 0 8-16,3 0-118 0,21-10-36 0,-20 4-77 16,1-1 29-16,-5 0-244 0,-2 2 1 15,-7-1 20-15,2-3 59 0,3 3 23 0,-10 1 46 16,0 0-4-16,-1 1 52 0,-1 0-19 15,-1 1 7-15,3 0 70 0</inkml:trace>
  <inkml:trace contextRef="#ctx0" brushRef="#br0" timeOffset="24303.54">13539 2581 467 0,'0'0'390'0,"0"0"-41"0,-13-13-47 0,13 13-37 15,0 0 48-15,0 0 3 0,-27-24-30 16,23 22-12-16,1-1-26 0,2 1-15 0,1 0-36 16,0-1-14-16,4 1-21 0,0 2-14 15,1-3-26-15,1 6-6 0,11-1-11 0,0 7-7 16,1 2-19-16,1-2-1 0,0 4-10 0,-3 1-1 15,0 3-24-15,-2 0 18 0,-3 0-15 0,1-1 2 16,-3 2-5-16,-4-4-6 0,-2-2 0 16,-1-2-4-16,-1-3-2 0,-1 0-3 0,0-7 4 15,0 0 5-15,0 7-2 0,0-7-1 0,-16 10-8 16,12-10 4-16,0 0-3 0,-1-2-7 16,2 1-14-16,0-2-9 0,-2-3-6 0,0-7-9 15,3 2-11-15,-2-6-16 0,4 8 3 0,0-4 10 16,11-15-7-16,-2 11 17 0,2 2-11 0,5-2 8 15,2 2 7-15,3 3-18 16,1-1 17-16,-1 4 19 0,-2 2-14 0,1 2-4 16,-4 2-9-16,0 3 0 0,-16 0 26 0,9 0-24 15,18 13 11-15,-17-3 19 0,0 4-1 0,-3 1 5 16,-2-3 3-16,-1 5-3 0,0-1 15 16,-2-2 6-16,1-1-18 0,-1-2 3 0,-1-3-7 15,1 0-1-15,0-2 14 0,2 1-8 16,-3-1 17-16,9 3-17 0,4 1 3 0,-3-3-4 15,0-4-2-15,3 2 9 0,1-1-5 0,0-1 1 16,-3-3-11-16,-2 0 3 0,-10 0 7 16,9 0 0-16,-1 0-1 0,17-12-2 0,-12 3 1 15,1 1-3-15,-3 0-10 0,-5-1 10 0,0 0-1 16,-3 1 1-16,0 0-16 0,-2 0 3 16,-1 0 5-16,0 8 6 0,0-5-10 0,0-7 6 15,-19-11-4-15,8 14-8 0,-5 0-2 0,-2 4 5 16,0 0-27-16,-4 4-22 0,0 0-17 15,12 1 8-15,-5 0-45 0,1 0-31 0,-4 0-42 16,-9 10-29-16,19-9-34 0,6 1 24 0,0 0-191 16,4-2 33-16,2 0 31 0,1-1-75 15,3 1 49-15,16 0-15 0,-10 0 40 0,7 0-1 16,7 0 60-16,2 0-17 0</inkml:trace>
  <inkml:trace contextRef="#ctx0" brushRef="#br0" timeOffset="24652.48">14368 2539 534 0,'0'-1'409'0,"-4"0"-10"16,1 1-56-16,1 1 14 0,-2 0-26 0,-1 2-19 15,1 1-5-15,-7 6-26 0,0 3-15 16,2 3-29-16,1 1-6 0,0 0-27 0,5 3-18 16,-1-1 7-16,4-2-35 0,0-7 10 0,0 2-21 15,0 2-21-15,13 10-11 0,-6-11-5 0,0-6-6 16,2-3 7-16,-3-2-30 0,4-2 0 15,-10 0-7-15,13 0-22 0,21-16-6 0,-14 6-29 16,-5-4-14-16,1 0 1 0,-5-1-24 16,6-2-11-16,-8 0-3 0,1-2-13 0,-2 1 1 15,-2-3 10-15,-3 2-17 0,-3 14-2 0,0-7-10 16,-13-13 26-16,9 16-3 0,-6 1 7 16,1 1 1-16,-8 2 0 0,0 3-23 0,7 2 7 15,-5 0 5-15,-5 0 4 0,-18 15-103 16,17-10-6-16,-1 1-15 0,6 2-43 0,0-3-54 15,5 0 24-15,2-2-206 0,2 1-19 0,5-2 8 16,-1-1 52-16,3-1 15 0,3-1 41 16,4 1 31-16,9-6 27 0,9 2-4 0,3-1-8 15</inkml:trace>
  <inkml:trace contextRef="#ctx0" brushRef="#br0" timeOffset="24943.77">14662 2332 464 0,'5'-6'483'0,"-1"0"-22"16,1 3-31-16,-2 0-62 0,-1-1-47 0,0 2-49 16,0 2-4-16,1 2-8 0,-1 1 15 0,2 1-7 15,3 10-30-15,4 4 8 0,-4 3-23 0,-2 1-16 16,1 3-3-16,1 3 1 0,-2-1-3 16,-1-1-21-16,-2 2-10 0,0-5-12 15,0 4-12-15,-2-3-17 0,0-3-17 0,3-2-8 16,-1 0-15-16,-2-6-9 0,4-4 4 0,-3-1-9 15,2-2-7-15,3-2-8 0,1-1-99 16,10 1-36-16,-7-4-30 0,5 0-51 0,5 0 14 16,22-14-136-16,-21 2-48 0,-2 2-67 15,-2 0 32-15,-1-2-233 0,-3-1 56 0,-4 1 39 16,0 1 38-16,-4 2 41 0,-3 1 23 16,-2 0 3-16,0 8 37 0,0 0 41 0,0-8 37 15,0 2 10-15</inkml:trace>
  <inkml:trace contextRef="#ctx0" brushRef="#br0" timeOffset="25122.24">14750 2523 1195 0,'-4'0'434'0,"0"0"-37"0,-1-1-31 0,2 1-37 16,1 0-24-16,0 0-39 0,0 0-24 16,4 0-44-16,0-2-29 0,2 0-51 15,12-3-53-15,3 0-8 0,3-2-136 0,5-2-63 16,6 5 11-16,-4-2-248 0,5-3-83 0,5 2 21 15,3-2 57-15,1 4-6 0,2-1 44 0,0 2 33 16,2 0 11-16,3 1 4 0</inkml:trace>
  <inkml:trace contextRef="#ctx0" brushRef="#br0" timeOffset="25491.78">16014 2426 571 0,'0'-3'485'0,"2"1"-55"16,-2 2-56-16,2-1-46 0,-2 0-47 0,2 0-13 16,-2 2-1-16,0 1-25 0,0 5-13 15,0 0-1-15,4 10-22 0,-4-8 1 0,3 19-20 16,1-7-12-16,0-4-4 0,1-2-28 16,2 2-10-16,2-3 1 0,2-2-14 0,1 1-1 15,1-8-9-15,5 1-24 0,2-2-7 0,2-3-31 16,-13-1-21-16,7 0-18 0,24-16-17 15,-17 6-16-15,0 0-7 0,-3-5-26 0,-6-1 1 16,-1-1-25-16,1 0 30 0,-2-1-26 0,-5 1 1 16,-2 2 5-16,-4 2-5 0,-1 13 7 15,0-12 26-15,-19-13 3 0,3 14 10 0,-1 5 12 16,-6 2 5-16,0 4 1 0,12 0-42 16,-9 0-7-16,0 0-26 0,-3 0-23 0,-17 10-26 15,22-8-30-15,1 0-43 0,9 3 18 0,1-2-192 16,3-3-61-16,4 0 35 0,4 0 28 15,1 0-2-15,5 0 21 0,15 0 18 0,-10 0 14 16,12 0 29-16</inkml:trace>
  <inkml:trace contextRef="#ctx0" brushRef="#br0" timeOffset="25815.71">16723 2288 217 0,'0'-5'491'0,"-2"1"-67"0,-2-2-66 0,2 4 3 15,-10-6-43-15,-1 1 5 0,-1 4-33 16,0-1-29-16,0 2-12 0,2 1-35 0,12 1-23 16,-13 0-10-16,-13 16-21 0,8-7 1 0,7 2-10 15,-3 4-5-15,3 2-9 0,1 5-5 16,0 1 2-16,5 3-7 0,-1 0 2 0,2 5 1 16,4-1-10-16,-2 1-24 0,2 1-2 0,0-17 5 15,0 8-23-15,0 6 6 0,11 28-8 16,-9-28-3-16,0-3-29 0,-2 0 3 0,0-2-29 15,0-14-23-15,0 5-9 0,0 2-37 0,-16 15-27 16,3-19-49-16,0-2 12 0,-4-4-103 16,0-1-34-16,-2-5-35 0,-1-1 27 0,11 0-224 15,-6 0-28-15,-17-17 19 0,14 7 50 0,3-4 36 16,5 1 33-16,-5-5 29 0,8 3 9 16,0 1 15-16,3-5 17 0,4 6-5 0</inkml:trace>
  <inkml:trace contextRef="#ctx0" brushRef="#br0" timeOffset="26015.73">16299 2651 237 0,'2'-5'503'0,"7"-5"-107"0,3 2 9 15,0-1-2-15,-1 0-31 0,5 2-23 0,1-1-47 16,2 1-8-16,4 1-34 0,2 1-37 0,2-1-19 16,2 3-23-16,-3-3-36 0,3 3-41 0,-1-1-56 15,1 1-6-15,-2-5-136 0,-2 3-72 16,0 1-69-16,6-1 21 0,0 0-275 15,-3 0 57-15,5 0 4 0,-2 2 27 0,1-4 37 16,2 3 24-16,6-1 21 0,3 2 49 0,4-4-30 16</inkml:trace>
  <inkml:trace contextRef="#ctx0" brushRef="#br0" timeOffset="26633.96">17646 2274 455 0,'1'-1'388'16,"1"1"-59"-16,0 3 25 0,1 1-46 15,0 1 19-15,2 15 26 0,2-2-22 0,-2 7-9 16,-1 4-14-16,5 0-10 0,-4 0-28 0,-2-3-18 16,-1-1-46-16,4-3 1 0,-2 0-21 0,-1-4-43 15,1-2 11-15,-3-7-25 0,1-1-10 16,0-1 7-16,-2-7-13 0,2 2-25 15,-2-2-17-15,0 0-34 0,0 0-29 0,0 0-12 16,0-16-22-16,3-2-24 0,-1-4-24 0,0 0-10 16,7-2 10-16,0 0 7 0,-2 3 6 15,2 1 6-15,5 3 6 0,-4 2 4 0,-4 1 5 16,5 2-46-16,1 3-3 0,-1-1 10 16,-4 3 55-16,3 5-6 0,-2 0 38 0,-1 1-1 15,1 1 12-15,-8 0 2 0,0 0 8 0,28 10 19 16,-15-3 3-16,-2 2 3 0,3 2 9 15,-2 0-6-15,-2 1 6 0,-2 0-9 0,-2-1-10 16,-3-2 5-16,1-2-9 0,-2 0-8 16,-2-3 7-16,0 0-2 0,0 0-7 0,2-4 4 15,-2 3-11-15,0-3 9 0,0 0-2 16,-6 0-10-16,4-2-18 0,-1 0-6 0,1-2-8 16,-2-2-12-16,3 0 0 0,0 0-11 0,3-10 3 15,-2 7-7-15,0-3 1 0,13-17-12 0,-3 14 4 16,3-1 20-16,-1 4 1 0,3 2-8 15,-1 2 10-15,3 1 10 0,-1 2-9 16,-1 0 17-16,-2 5-10 0,-13 0 20 0,11 0 4 16,1 0-1-16,16 15 4 0,-17-7 13 0,1 3 4 15,0 2 20-15,-4 1-7 0,1 3 0 0,-4-3 4 16,-2 1-9-16,0-1 7 0,-2-4-1 16,1 0-14-16,-2-10-17 0,0 9-18 0,0-4-39 15,0-5-47-15,0 8-15 0,0-8 11 0,-11 14-168 16,8-12-75-16,-4-3 31 0,4 2-224 0,0-3 41 15,1 1 40-15,2 0 20 0,2-2 31 16,1 2 27-16,9-7-3 0,2-5 50 0,3-1-2 16,-1 2 20-16</inkml:trace>
  <inkml:trace contextRef="#ctx0" brushRef="#br0" timeOffset="26931.21">18336 2346 714 0,'0'2'397'15,"0"-1"-53"-15,-2 2-44 0,1 1 48 0,0 3-21 16,-4 8-27-16,4-4 7 0,-1 2-10 15,1-2-25-15,1-1-12 0,0-10-23 0,0 12-32 16,0 1-18-16,15 14-2 0,-10-17-29 0,1-4 7 16,2-1-25-16,-1-2-23 0,1-1-3 0,-1-1-19 15,15-1-31-15,-11 0-17 0,3 0-32 16,3 0-25-16,21-16-5 0,-19 11-27 0,0-7-3 16,-3-1-5-16,0 0 8 0,-2 0-17 0,-1 0 9 15,-2 2 4-15,-3-1-4 0,-6 5 7 16,-1 0 4-16,-1 7 5 0,0 0-10 0,-14-12 18 15,8 9 3-15,-13 2-58 0,-2 0-20 0,-3 1-7 16,-2 0-18-16,15 0-36 0,-7 0-25 0,-1 0-28 16,1 0 19-16,-17 14-252 0,23-13-4 15,5 1 11-15,3 2 57 0,2-3 31 0,4 2 21 16,3-2 9-16,14 7 25 0,5 1 12 16</inkml:trace>
  <inkml:trace contextRef="#ctx0" brushRef="#br0" timeOffset="27230.5">18944 2415 448 0,'1'-6'473'0,"-1"1"-65"0,-2 0-55 16,-2 0-2-16,-5-5-42 0,-4 2-11 0,0 0-34 16,-4 3-33-16,-2 1-11 0,0 1-43 15,9 3-12-15,-5 0-8 0,-1 0-13 16,-16 14-6-16,15-4-19 0,1 2 0 0,2 2-16 15,2 1 1-15,2 2-16 0,2 0-10 0,3-3-3 16,2-2-13-16,3-12-8 0,0 10 4 16,11 12-6-16,-1-10-8 0,4-5-24 0,2-1-33 15,-1-5-26-15,-6-1-18 0,7 0 7 0,2 0-76 16,24-16-23-16,-20 5-25 0,-1 1-10 16,0-3-33-16,-2 1 20 0,1-8-134 0,-7 1-64 15,2 1-52-15,-2-3 40 0,-1 0 27 16,-3-3 27-16,0 0 8 0,-4-1 50 0,-4 3 18 15,-1-2 57-15</inkml:trace>
  <inkml:trace contextRef="#ctx0" brushRef="#br0" timeOffset="27450.61">18999 2199 459 0,'-13'-20'240'0,"0"0"6"0,-1 2 4 16,0 3-19-16,1 2 16 0,1 1-1 0,2 0-16 15,-2 4-1-15,5 2-21 0,2 2-16 0,0 2-20 16,5 2 33-16,0 0 4 0,0 0-10 16,-17 19 0-16,13-7 15 0,4 1 9 0,0 0-9 15,12 23 3-15,-7-9-3 0,3-2-11 16,1 5 3-16,4-1-22 0,-2 1-1 0,2-2-20 15,-2 0-33-15,-2-3-12 0,2 0-2 16,0-4-13-16,0 4-52 0,0-6-32 0,-1-3-56 16,-1-3-31-16,1-1-66 0,-1-5 13 0,-2-3-170 15,2-3-50-15,-9-1 32 0,8 0-253 16,0 0 53-16,8 0 37 0,2 0 26 0,23-14 24 16,-15 6 4-16,1 1 75 0,3 0 26 0,4 1-15 15,6-1 39-15,2 0-13 0</inkml:trace>
  <inkml:trace contextRef="#ctx0" brushRef="#br0" timeOffset="28015.62">19732 2348 858 0,'1'-4'416'16,"0"1"-61"-16,-1-1-44 0,1 1-12 0,-1 0-31 15,1 3-23-15,0 0 16 0,1 3-12 16,-1 3 0-16,3 12-8 0,0 0-16 0,-2 2 6 15,0 3-16-15,0-4-26 0,-1 3-12 0,1-3-11 16,0-2-37-16,-1 1-4 0,-1-18-18 16,0 11-9-16,0-4-3 0,0 0 8 0,0-7-22 15,0 0 7-15,0 0-35 0,1 10-21 16,0-13-3-16,0-1-19 0,0 1-20 0,2-4-30 16,4-10 6-16,1-2-29 0,0 1-1 0,2-3-15 15,4 2 3-15,-1-3-3 0,0 3 23 16,0 4-6-16,-1 5-16 0,1 1 19 0,-2 2 20 15,0 2-24-15,-2 2 26 0,-9 3 2 16,7 0 19-16,1 0 2 0,12 17 30 0,-7-6 8 16,-2 2 8-16,-2 0 10 0,-2 1 2 15,1 0 1-15,-2-5 5 0,1 3-6 0,-4-3-9 16,-1-5 11-16,1 2-6 0,-2-3-1 0,1-1 12 16,-2 0 0-16,0 0 2 0,2-2 9 0,-2 0-13 15,0 0-5-15,0 0-1 0,0 0-13 16,1-15-5-16,4-2-11 0,1 1-14 15,-1-1-5-15,3 0-13 0,1 1 12 0,1 1-8 16,-1 2 0-16,2 1 3 0,-1 3 2 0,4 2-3 16,-4 3 4-16,-2 0-5 0,0 4 9 15,-8 0-7-15,7 0 6 0,11 18-2 0,-6-7 15 16,-3 3-3-16,-2 1 7 0,0 2 8 0,-1 2-1 16,-4-3-15-16,1-3 15 0,-3-1-17 0,0-12-32 15,0 9-12-15,0-1-32 0,0-2-31 0,0-6 10 16,-12 14-152-16,7-12-71 0,-1-2 27 15,1 0-249-15,-2-2 16 0,-9-6 49 16,-1-4 60-16,3 0 25 0,-3-5 14 0,1 3-6 16,-2-3 65-16,2-3 36 0,1 2-22 0</inkml:trace>
  <inkml:trace contextRef="#ctx0" brushRef="#br0" timeOffset="28245.23">19332 2142 693 0,'0'3'350'0,"1"0"-79"0,0 1-11 15,1 0-27-15,0 1-46 0,0 1-32 0,1-2-61 16,10 6-65-16,-3-1-66 0,2 0 5 0,2-1-362 15,1-2 25-15,4 3 24 0,2-4 18 16,3-2 32-16</inkml:trace>
  <inkml:trace contextRef="#ctx0" brushRef="#br0" timeOffset="28501.94">20481 2039 651 0,'12'2'415'0,"-2"0"-70"0,6 6 36 16,-3-2-54-16,0 4-35 0,-3 1-27 0,-2 0-40 16,-3 1-43-16,1 2-12 0,-4-1-2 15,-2-13-51-15,0 13-12 0,0 1-89 0,-13 12-67 16,9-15-57-16,-2 1-66 0,-2-1 17 0,0-4-286 15,4-2 32-15,0-2 28 0,1-1 40 16,2 0-8-16,-1 1 34 0,2-3 32 0,0 0-8 16</inkml:trace>
  <inkml:trace contextRef="#ctx0" brushRef="#br0" timeOffset="31062.47">21644 2234 422 0,'13'0'395'16,"-13"0"-53"-16,0 0-25 0,0 0-38 15,0 0 81-15,20 10-37 0,-20 1-13 0,0 5-22 16,0 5-12-16,0 3-16 0,13 23-20 16,-6-21-30-16,2-3-17 0,3-2-9 0,4-2-22 15,-1-1-13-15,4-3-13 0,0-4-4 16,1-5-21-16,0-2-13 0,-1-3-10 0,-12-1-24 16,5 0-29-16,19-16-10 0,-14 10-29 0,-2-7-6 15,0 0-20-15,-2-3-19 0,0-1-4 0,-1-3-1 16,-2 3 13-16,0 0-12 0,-3 1 3 15,0 5 6-15,-4 0 5 0,0 5 4 0,-3 0-22 16,0 1 6-16,0 2 22 0,0 1 11 16,0 2 17-16,0 0-13 0,-4 0 9 0,3 1 26 15,-1 0-23-15,2 2 12 0,0 1 26 0,0 0 8 16,0 0 2-16,1 1-3 0,0 0 13 16,7 9 9-16,-2-4-2 0,1-7-2 0,4 6-2 15,3-4-14-15,2-1 3 0,-2-2-4 0,-2-1 2 16,-12-1-5-16,15 0-10 0,18-10-17 15,-17 3-11-15,0-3-17 0,-4 3-1 0,0-1-14 16,-1-3 14-16,-7 4-25 0,-1-1-5 0,1 1-11 16,-4 0 6-16,0 7-10 0,0-10 11 15,-18-14 7-15,6 12-7 0,-3 3-2 0,-3-2 17 16,-1 4 4-16,-2 1-11 0,3 2 5 0,0-1 21 16,1 2 0-16,2-1 2 0,3 2-12 0,2 1-1 15,3-1 5-15,1 2 2 0,1-2 4 16,0 2 10-16,3-1-2 0,1 0 1 15,1 1 1-15,0 0-16 0,10 1 1 0,10 0 3 16,3-1 20-16,-7 0-2 0,8 0-20 0,5 0-6 16,4 0 3-16,0 0 20 0,0 0-4 0,3 0 0 15,35-8 0-15,-37 3 1 0,0-1-32 0,-5-1-31 16,-2-3-20-16,-1 2 0 0,-1-4 3 16,-5 0 2-16,-1-2 12 0,-4 4 7 0,-5-4 7 15,-2-1-12-15,-5 5 12 0,-3 10 22 16,0-8-14-16,-10-5 5 0,4 10 6 0,-9-3 9 15,-1 2 6-15,1 2-1 0,2 0 11 0,13 2-3 16,-11 0 12-16,-2 0 17 0,-3 0 16 16,-9 17-5-16,9-12-2 0,6 4 35 0,1 3 1 15,1-2 18-15,3 0-8 0,2 0 18 0,3 2 4 16,0 6 17-16,0-8-5 0,0 5 13 16,0 3 1-16,14 22 4 0,-5-18 0 0,0 0-13 15,-1-1-10-15,-1-1-2 0,1 0-12 16,0-1-9-16,-4-3-7 0,2-1-14 0,-2-4 4 15,-1-3-12-15,0 0 5 0,0-4-8 0,-3 0 7 16,0 0-16-16,0 1 20 0,1-3-15 16,-1-2-5-16,1 2-3 0,-1-2-7 0,-2-2 1 15,1 1-12-15,-1-2-2 0,-1 0-12 0,1 0-19 16,0-2 11-16,1 0-9 0,0 1-6 0,2-1-5 16,0 0 3-16,1-2-3 0,0 2 0 15,8-7 12-15,0 3-9 0,2-1 14 0,2 2-10 16,2-1 11-16,0 2 3 0,1 1-8 15,1 0 9-15,-1 3-3 0,0-2-3 0,-4 4-2 16,-2 1 3-16,-11 0-7 0,8 0 1 0,0 0 12 16,10 15-1-16,-9-7 2 0,-4-1 2 15,4 8 2-15,-4-4 10 0,-1-3 7 0,1 6-14 16,0-4-1-16,-3-1 5 0,0-3 4 0,2 8-2 16,2-4 8-16,-3-4-5 0,0 0 17 0,1-4-9 15,1 2 3-15,1-1 5 0,-1-2-7 0,1 0 8 16,2 0-4-16,0-1-1 0,1 0-4 15,4 0 1-15,18-15 1 0,-13 11-13 0,-2 0-2 16,-2-4 1-16,4-2-12 0,-2-1-2 0,1 0-1 16,-1-3-2-16,-5 0 3 0,1 1 1 15,1 2 5-15,-1-2-4 0,-3 1 0 0,-1-1-2 16,0 1 4-16,-5 3 4 0,-1 0-9 0,-1 2-1 16,-1 7-1-16,0-6 1 0,0 6-1 15,-11-15 5-15,7 13 2 0,-1-1-8 0,0 2 0 16,-1 1 0-16,0 2 5 0,-10 8-7 0,3-1 10 15,-1 1-7-15,2 4 11 0,1 0 16 16,1 1-7-16,4 2 4 0,-1-1 6 0,4 2-3 16,3-7 14-16,0-11-5 0,0 13 16 0,12 14 4 15,-4-13 3-15,4-4-6 0,3-5-16 16,5 4 21-16,-1-4-12 0,4-2 2 0,0-2-23 16,-12-1-8-16,7 0-12 0,1 0-14 0,25-13 0 15,-23 5-21-15,-1-1 4 0,-1-3-10 0,-3 4-5 16,2-4-1-16,-3-1-16 0,-6 0 9 15,-1 0 13-15,-3 2-1 0,-3 1-4 16,0 2-1-16,-1 1-2 0,-1 7 24 0,0-7-15 16,0 7 34-16,0-7-4 0,0 7 7 0,-11-17-7 15,10 10 7-15,1 4 6 0,-1-2 10 0,0 3-7 16,1 0-14-16,0 2 13 0,0 0-12 16,0 0 19-16,13-6-7 0,5 9-2 0,-7-3 11 15,21 11 3-15,-12-3-13 0,0 2-4 0,-3-3 8 16,0 5 3-16,-1 2-5 0,-1 1 8 15,-3 0-12-15,0-1 7 0,-2-3-9 16,-2 1-5-16,1-1 14 0,-5-2 17 0,0-3 0 16,-1 1 30-16,-2-4 9 0,-1-1 14 0,0-2 13 15,0 0-4-15,0 0 11 0,-5 2 1 0,2-5 15 16,0 1-21-16,-1-2 7 0,2 1-12 16,-1 0-16-16,2-3 5 0,-1 1-8 0,1-2-7 15,1-1-3-15,0-6-17 0,0-1-1 16,14-16-14-16,-6 14 8 0,-1 2-16 0,3 1-2 15,1 2-21-15,2-2-27 0,1 4-11 16,1 0-44-16,1-1-43 0,3 4-22 0,1 1 16 16,-6 1-146-16,2 0-67 0,-6 2 32 0,-1 3-273 15,-9 0 53-15,0 0 42 0,8 0 59 0,-8 0 16 16,10 0 24-16,-4 0 16 0,8 9 57 0,0-3 3 16,-1-3 0-16,1 6 22 0</inkml:trace>
  <inkml:trace contextRef="#ctx0" brushRef="#br0" timeOffset="31477.62">23741 2309 654 0,'-1'3'423'15,"2"-1"-72"-15,-1 1 43 0,4 1 4 0,0-3-17 16,2 1-23-16,0 1-23 0,12 1-20 0,1-1-10 16,-1-1-35-16,2 2-12 0,0-3-45 15,-10-1-16-15,6 0-26 0,1 0-12 0,23-12-8 16,-21 6-25-16,2 0-17 0,-3-1-13 15,-3-1-26-15,1-2-17 0,-2 3-29 0,-2-2 3 16,1-2-14-16,-7 2 0 0,0 2-14 0,-3 0-2 16,-2 1 0-16,-1 6-4 0,0 0 2 0,0-6-6 15,-18-8 14-15,1 11-13 0,1 3 4 16,3 0 2-16,-4 0 1 0,-27 17-8 16,21-6 4-16,0 2 2 0,0 1 3 0,3 3 12 15,3-2-5-15,0 2 13 0,3 2 7 0,3 0 4 16,5-2-1-16,3 0 9 0,3-7 3 0,0 2 2 15,18 15-1-15,-5-17 13 0,2-2-1 16,3 0-4-16,2-3-25 0,3-2 14 0,3-3-8 16,-12 0-10-16,8 0-38 0,2 0-13 15,26-14-32-15,-23 8-32 0,-2-2-14 0,-2 2 10 16,-4 0-110-16,0 2-20 0,-6-4-30 0,2-1-36 16,-6 4 27-16,-5 0-165 0,-1 0-80 15,-2 3 38-15,1-1 37 0,-2 0 20 0,0 3 29 16,0 0 24-16,0 0 41 0,0 0 3 15,-12-11 28-15,9 10-10 0</inkml:trace>
  <inkml:trace contextRef="#ctx0" brushRef="#br0" timeOffset="32559.5">25833 2213 425 0,'-1'0'388'0,"-1"0"-58"16,0 0-3-16,2 0-13 0,0 0-40 0,0 0 27 16,0 0-11-16,-11 21-11 0,10-1-11 15,1-9-10-15,0 5-18 0,0 0-16 0,0 1-16 16,0 5-31-16,13 16-4 0,-10-23-16 0,-2-1-12 15,1-3-2-15,-1-4-20 0,0 0-5 16,-1-3-1-16,1-1 7 0,0 0-15 0,-1-2 4 16,0 0-23-16,-1-1-10 0,1-2-15 15,0-1-13-15,-1-2-28 0,0-1-12 0,0 0-10 16,1-2-11-16,0-2-5 0,0-5-17 0,0-4 6 16,11-16 11-16,-6 16-6 0,1 4 9 0,-1 1-9 15,2 2-1-15,1 0 11 0,0 6-1 16,-1 0 3-16,1 3-1 0,2 3 15 0,-10 0 4 15,14 0-6-15,19 11 3 0,-15-5-4 16,2 4 16-16,-3 1-11 0,-2-3 11 0,1 4 0 16,-4-2-8-16,0 0 8 0,-1 0-13 15,-1-1 5-15,-4-2 5 0,-1-2-5 0,-1-4 25 16,-1 5-8-16,-1-4 20 0,-1-1 18 0,0-1 10 16,-1 0-30-16,0 0 3 0,0-3-12 15,0-1 4-15,-2 0-22 0,2-2-5 0,0 1 4 16,-2-2-20-16,-1-8 9 0,0 3-4 15,3 12 2-15,0-11-9 0,0-2-12 0,0-1 0 16,13-10 7-16,-4 11-1 0,2 5-2 16,1-3 7-16,3 1-9 0,-2 1 18 0,3 4-3 15,0 0-8-15,4 2 15 0,-8 3 1 16,2 0-5-16,-6 0 14 0,16 10-8 0,-11-5 14 16,1 4-16-16,-2 2 17 0,1 1-12 0,-3 2 19 15,-1 0-26-15,-2 1 17 0,-1-1-11 0,-4-1-7 16,1-2 12-16,-1 6-23 0,-1-7-14 15,-1-10-3-15,0 8-29 0,0-8-41 0,0 7-18 16,0-7-51-16,0 0 15 0,-12 12-155 0,8-12-33 16,-1 2 30-16,1-2-278 0,-1 0 39 15,0-1 28-15,1 0 62 0,-3-2 24 0,2 1 39 16,-3-7 43-16,-6-1 11 0,0 2 20 16,0-4 24-16,-4-1-12 0</inkml:trace>
  <inkml:trace contextRef="#ctx0" brushRef="#br0" timeOffset="32821.73">25410 2042 329 0,'-3'3'370'0,"2"0"-52"0,0 1-29 0,0 0-31 16,1 0-12-16,0 1-38 0,1 1-31 0,2-1-10 15,-1 0-42-15,0 1-38 0,-1-1-60 16,-1-5-61-16,5 9 5 0,-2-6-300 16,3-1-48-16,0 1 26 0,0-2 22 0,1-1 4 15,7 0 24-15</inkml:trace>
  <inkml:trace contextRef="#ctx0" brushRef="#br0" timeOffset="33129.54">26755 1903 981 0,'3'2'367'0,"1"2"-43"0,0 0-29 0,-2 3-37 16,2 8 7-16,-2-6-23 0,0 2-40 0,-1-2-30 16,1 0-16-16,-2-2-10 0,0-7-11 15,0 8-15-15,0-2-76 0,0 1-39 0,0-1-54 16,0-6-59-16,0 7-32 0,0-7 13 15,0 6-328-15,12 5 28 0,-8-8 30 0,6 6 27 16,2 0 27-16,2-2 27 0,1 1 12 0,3-3 4 16</inkml:trace>
  <inkml:trace contextRef="#ctx0" brushRef="#br0" timeOffset="33506.17">27770 2259 310 0,'1'-2'489'0,"1"1"-25"16,-2 1-57-16,2 0-47 0,0-1-39 16,-2 1-38-16,1 1 0 0,1 3 1 0,-1 0-11 15,1 3-15-15,3 10-17 0,-1 4-18 16,1 0-28-16,-1 2-20 0,-1-3-21 0,-1-1-1 16,1-2-17-16,-2-3-25 0,0-2-42 0,-1-3-60 15,0-3-54-15,1-1 3 0,-1-5-137 0,0 0-79 16,0 0 23-16,-5 6-311 0,3-9 42 15,-2 0 57-15,1-2 19 0,-7-8 19 0,2-3 45 16,-1 1 41-16,0 1 7 0,0-3 6 16,-3 2 24-16</inkml:trace>
  <inkml:trace contextRef="#ctx0" brushRef="#br0" timeOffset="33668.6">27714 2164 788 0,'0'-5'488'0,"-1"1"-73"0,2 0-48 15,-1 1-51-15,-1 0-52 0,1 0-46 0,-2 0-47 16,0 2-19-16,0 1-151 0,-3 0-57 0,1-1-69 16,-2 2 12-16,4-1-329 0,0 2 44 15,1 0 27-15,1 0 35 0,3 2-3 16,1-1 11-16,15 3 39 0</inkml:trace>
  <inkml:trace contextRef="#ctx0" brushRef="#br0" timeOffset="34074.19">28210 2254 227 0,'9'-1'500'0,"-1"1"-107"16,-2-2 63-16,-1 0-37 0,0 1-28 0,-1 0-48 15,-2 0-35-15,0 1-35 0,-2 1-32 0,-4 0-23 16,-1 1-23-16,-10 4-21 0,-2 1-17 16,0 1-28-16,-1-1-3 0,3 0-11 0,-2 2-17 15,4-1-9-15,2-3-12 0,2 5-12 16,1-5-9-16,3-1 4 0,3 0-15 0,-1-3 2 15,1 2-13-15,1 0 2 0,1-3-13 0,0 0 4 16,0 0-3-16,0 0-6 0,21 17-4 0,-9-14-25 16,9 0-3-16,-1 0-28 0,1 0-8 0,4-2-9 15,0 2-11-15,1-1 10 0,0 4 15 16,-1-2-6-16,-5 0 5 0,0 2 1 0,-1-1 4 16,-5-4 3-16,-4 3 5 0,-1 0 25 15,-4-1 9-15,-1 4-6 0,-2-2 30 16,-2 1-6-16,0-6 29 0,0 8 1 0,-17 12 4 15,6-9-7-15,-2-3-1 0,-4-2-6 0,1 0 2 16,-4-3 2-16,-1 2-6 0,0-3-34 16,9-2-19-16,-6 0-38 0,-3 0 4 0,0 0-114 15,1 0-47-15,-19-15-48 0,28 13 28 0,4-4-294 16,0 0 39-16,4 1 28 0,3-1 49 16,2 1 31-16,9-7 7 0,5 4 50 0,5-2 7 15,8 2 12-15,3 2 9 0</inkml:trace>
  <inkml:trace contextRef="#ctx0" brushRef="#br0" timeOffset="34550.96">29424 2411 580 0,'5'-2'446'0,"1"0"-78"0,0 1 31 0,-1 0-22 15,0 0-34-15,-1-2-11 0,0 0-21 16,-1-1-20-16,-1 2-21 0,1-2-25 0,-1 0-34 16,0 0-28-16,-2-1-6 0,-2 1-24 0,0-1-23 15,-2 2-15-15,-10-5-19 0,-2 1 0 0,-5 4-15 16,-2 3-17-16,11 0 3 0,-7 0 0 0,-22 11-22 16,17-2-5-16,0 0 10 0,4 4-8 15,1-3-6-15,2 0 0 0,3 2-9 0,4-3-6 16,0 3-4-16,5-6-7 0,3 0 5 15,2-1-3-15,0-5 11 0,0 0-17 0,11 9 0 16,-3-8-1-16,0-1 1 0,12-1-3 0,-10 1 3 16,5 0-7-16,3 0-6 0,25-11-8 15,-19 3 8-15,-1 4-1 0,-2-1-2 0,-6-2 13 16,-2 3-6-16,-3 3-4 0,-4-2-1 16,0 1-12-16,-1 2 6 0,-5 0 6 0,0 0-2 15,0 0-1-15,16 9 4 0,-14-4-5 16,1 0-1-16,5 6-14 0,-2-2-15 0,0-3-20 15,-1-1-9-15,-1 1-15 0,-1-3 9 0,2-2-64 16,1 2-28-16,-6-3-41 0,0 0-38 0,8 0 25 16,-1 0-198-16,15-14-72 0,-7 4 31 15,0-1 20-15,0 0 30 0,1-4 27 0,-3 1 31 16,2-1 52-16,-3 1-21 0,4-3 23 16</inkml:trace>
  <inkml:trace contextRef="#ctx0" brushRef="#br0" timeOffset="35067.34">30386 2213 553 0,'4'2'396'16,"-2"3"12"-16,10 5-58 0,-1 5 29 0,-3 4-32 16,2 0-16-16,-1 6-29 0,-3 2-2 0,-1 3-22 15,3 1-26-15,-2 2-33 0,0 1-21 16,1-1-22-16,1 1-8 0,-2-4-22 15,-2 0-21-15,1 0-26 0,1-2-42 0,-1-2-32 16,1-5-43-16,-4 0-5 0,1-8-31 0,1-4 6 16,-3-5-98-16,-1-1-26 0,0-3-47 15,-1-3-44-15,-1-1 22 0,0 1-250 0,-1-4 16 16,-8-9 53-16,0 0 17 0,-3-3 23 16,1 0 51-16,1-3 10 0,-1 3 2 0,2-5 10 15</inkml:trace>
  <inkml:trace contextRef="#ctx0" brushRef="#br0" timeOffset="35383.17">30471 2288 692 0,'2'-5'541'0,"0"1"-56"0,-1-1-54 16,3 2-26-16,0-3-37 0,6-3-12 0,-3 0-38 16,5 1-16-16,0-1-31 0,1 2-28 15,0 1-4-15,3 2-41 0,3 1-6 0,-6 1-35 16,-4 2-6-16,7 0-14 0,17 12-22 0,-14-5-15 15,0 3-4-15,-3 2-4 0,0 1-11 16,-5 1-31-16,-2 1 12 0,-2-1-30 0,-1-5-3 16,-4 8 10-16,-2-11-6 0,0 3 2 0,0 0 5 15,0-1-28-15,-15 12 17 0,4-11-18 16,-1-4-25-16,2-2-14 0,0-1-41 0,1 0-12 16,9-2-53-16,-8 0 14 0,-3 0-113 15,-10-15-48-15,9 7-38 0,0 0 28 0,5-2-231 16,2 3-1-16,1 0 16 0,1 2 57 15,3-1 34-15,-2 2 26 0,2 4 16 0,0 0 25 16,0-7 23-16,0 7 21 0,12-15-4 16</inkml:trace>
  <inkml:trace contextRef="#ctx0" brushRef="#br0" timeOffset="35784.32">30741 2242 650 0,'6'-1'452'0,"-1"-1"-75"0,1 2 16 0,-1-1-17 16,4 1-39-16,-2 1-15 0,3-1-22 15,7 0-25-15,21 10-31 0,-15-3-33 0,-1 2-20 16,-2 2-13-16,0 1-18 0,-2 0-13 0,-2 2-26 16,0-1-16-16,-3-1-3 0,-4 0-8 0,-3-3-9 15,0 1-6-15,-4-3-6 0,2-1-15 0,-4 0 4 16,2-1-5-16,-1-3-4 0,1 0 1 16,-2-2 0-16,0 0-2 0,0 0-13 15,-5 3-3-15,3-5-3 0,2-1 0 0,-2-2-17 16,0 1-2-16,2-3-14 0,0 1 0 15,6-10-15-15,-1-1 6 0,1 1-4 0,4 0 2 16,1 2-15-16,-3-1 5 0,4 6 7 16,-1-3-7-16,0 5 3 0,1-1 16 0,3 3 4 15,-3 4 8-15,-12 1 3 0,11 0 3 16,0 0 0-16,16 18 2 0,-15-9 2 0,1 6 5 16,-2-1-3-16,0 0 3 0,-4 1 7 0,-1 0-8 15,-1-7 0-15,-3 2-21 0,-2-3-24 16,2-2-30-16,-2-5-17 0,0 0-33 0,0 0 9 15,0 0-127-15,0 0-53 0,-6 9-41 16,3-13 26-16,3 1-247 0,0-2 41 0,0 0 38 16,-2-2 11-16,2 0 33 0,0-5 29 0,0-2 45 15,0-4 36-15,0-2 9 0,0 0 18 0</inkml:trace>
  <inkml:trace contextRef="#ctx0" brushRef="#br0" timeOffset="35904.4">31199 2126 763 0,'-4'-3'401'0,"-4"1"-65"0,4 1-54 15,-3-1-45-15,-6-3-16 0,-1 2-46 0,6 2-33 16,-1-1-96-16,1 1-71 0,4 1 4 0,0 0-231 16,1 0-142-16,3 0 13 0,3 3 54 15,3-2-9-15,17 5 32 0</inkml:trace>
  <inkml:trace contextRef="#ctx0" brushRef="#br0" timeOffset="36680.53">31401 2250 1104 0,'5'9'426'0,"-1"0"-44"0,3 4-12 0,-3 3-33 16,3-3-23-16,0 6-13 0,0-7-38 0,-1 1-33 16,-1-4-10-16,-1 0-16 0,-4-4-26 0,2 2-7 15,0-2-10-15,-2-2-5 0,2 0-6 0,-2-1-5 16,2 0-5-16,-2 0-7 0,2 0 12 0,-2-2-31 16,0 0-4-16,0 0 1 0,0-4-4 15,0 1-32-15,-2 2-22 0,2-2-3 16,-2-2-15-16,0-2-19 0,0 2 0 0,0-12-20 15,2 10 2-15,0-6-6 0,0 2 2 0,12-14-6 16,-6 15 4-16,-1 3 2 0,1 1 2 16,1 1-4-16,0 4-6 0,2-1 18 0,-9 2 0 15,11 0-2-15,18 11 0 0,-11-4-16 16,-2 7 6-16,2-3 13 0,-2 2-12 0,0-1-4 16,-2 5 6-16,-1-2-4 0,-3-5-1 0,2-2 3 15,-5 1-2-15,-3-3 12 0,1-1-1 16,-3-2-13-16,0-1 21 0,2-1-5 0,-1 1-3 15,-3-1 17-15,0-1-16 0,0 0 4 0,0-6 0 16,0 3 2-16,-3 0 8 0,3-2-9 0,-2 0-7 16,0-2-1-16,0 1-8 0,2-1 18 15,0 7-21-15,0-13 9 0,0-2-3 0,0-1-14 16,14-13 11-16,-6 16-5 0,3 2 6 0,-1 5-9 16,-1-4 1-16,1 3 3 0,0 5 11 0,-1-2-4 15,0 3 2-15,2 1 0 0,-2 0-7 16,4 0 3-16,16 13-2 0,-14-4 5 0,-2-2-7 15,1 4 7-15,-2 3 4 0,-3 0-14 16,3 3 12-16,-3-5-1 0,-3 5-4 0,-1-8-2 16,2-1 2-16,-3 0 9 0,-1-2-4 0,1-1 10 15,0 0 0-15,1-2 20 0,-1 0-15 16,4-2 4-16,9 5 17 0,2-2-5 0,-2-4-13 16,-1 0 19-16,-7 0-12 0,5 0 3 0,19-15-21 15,-19 8 12-15,2 0-25 0,-5-3 23 16,-3 1-13-16,-2 1-12 0,-2 1 6 0,-2 0-7 15,0 2-15-15,-2 3-3 0,0 2 0 16,0 0 12-16,-11-8-6 0,6 8 5 0,0 3-5 16,-3-1 8-16,-3 5-2 0,-1 1 2 15,-1-1 1-15,3 3 4 0,4-2-4 0,2 0 14 16,4 0 9-16,0-8 10 0,0 8 7 0,16 8 8 16,-3-6-14-16,10-2 10 0,-4 0-5 15,6-2 6-15,-2-4-19 0,4 4-7 0,4-1-4 16,-2-2 5-16,-1 0-25 0,-3-1-24 0,-13-2-14 15,2 0-39-15,4 0-37 0,3 0 12 0,-2 0-85 16,1 0-53-16,-5 0-32 0,-4 0 25 0,-3 0-243 16,-1-14-8-16,-9 11 39 0,1 2 35 15,-5 1 28-15,-1-1 39 0,-11-1 33 0,1-1 5 16,5 3 37-16,-5 0-4 0,-27-10 16 16</inkml:trace>
  <inkml:trace contextRef="#ctx0" brushRef="#br0" timeOffset="38874.79">1515 3673 222 0,'0'0'390'0,"-14"0"-55"16,14 0-4-16,0 0-19 0,0 0 3 0,-17 28-39 16,17-17 17-16,0 5-14 0,0 5-40 15,13 22-1-15,-5-21-16 0,-2 1-37 0,-1 0-2 16,1-1-7-16,-2-5-13 0,4 1-3 0,-6-1-23 16,2-5-3-16,0-3-8 0,-3 2-2 15,1-5-4-15,0-1-13 0,-2-1 19 0,0-1-11 16,0-3-4-16,0 0-34 0,-2 0-13 15,2-2-14-15,0 0-21 0,-1-2-6 0,0 0-15 16,-1-4-20-16,-1-6-5 0,1 1-16 0,0-6-16 16,2 1-15-16,0-1 14 0,0 9-36 0,0-3 25 15,0-4 12-15,11-14-4 0,-7 17 1 16,2 1 4-16,-1 4-7 0,2 0 19 0,-3 3 5 16,3 1 3-16,-1 2 2 0,-1 2 18 0,2 1-18 15,-7 0 7-15,0 0 4 0,12 0-2 16,17 16 23-16,-16-6-4 0,1 2 4 0,-3 2 2 15,2 1 25-15,-3-2-3 0,0 0 5 0,0 4 13 16,1-2-1-16,-2-3-3 0,1 0 7 16,-2-2-7-16,-2-2-2 0,-1-4-5 0,1 0-2 15,1 0-3-15,-2 0 4 0,0-3-11 0,1 0-1 16,-6-1 1-16,0 0 1 0,9 0-2 16,14-11-16-16,-9 3-8 0,-1-4-14 0,-1 0-10 15,-2-2-5-15,1 2-13 0,-1-2 7 0,-3-1-14 16,-2 0 7-16,-2 0 13 0,0 5 5 15,-3 10-18-15,0-9 18 0,0 1-29 0,0 8 2 16,0-9 35-16,0 9-11 0,0-7 19 0,0 7-11 16,0 0-2-16,-8-9 26 0,7 10 9 15,-1 2-15-15,0 2 18 0,1 2 23 0,-1-2-10 16,2 3 10-16,2 8 4 0,-2-8-9 0,0 1 7 16,9 15 8-16,-3-10-10 0,4-2 10 15,-1-4 6-15,0-1-11 0,0-1 13 0,0-5-12 16,-1 2-3-16,-1-3 3 0,3 0-4 0,-2 0-15 15,3 0-5-15,15-12-12 0,-10 5-18 0,-4-2-7 16,0 0-16-16,0-1-1 0,-4-1-5 0,1 4-7 16,-2-3-10-16,-3-2-24 0,0 4 21 15,-3 0-7-15,1 2 14 0,0 0 6 16,-1 3-18-16,-1-1 19 0,2 1 12 0,-2 0 6 16,0 3 7-16,0 0 14 0,-3-2 13 0,1 5 7 15,2-1 16-15,-2 4-2 0,2-2 21 0,-1 3 3 16,1 1 1-16,1 10-1 0,-1-8 3 15,0 4-4-15,11 18 17 0,-4-14-11 0,2-1 14 16,1-2-8-16,0-5-1 0,1-2-19 0,-2-1 18 16,0-6-27-16,9 2-2 0,-18-3 6 15,11 0-14-15,3 0-3 0,15-17-34 0,-12 7-13 16,-2-2-7-16,-6-2-24 0,3-3-17 0,1 1-11 16,-3-1-16-16,0 2 7 0,0-2-31 15,0 2 0-15,-4 2 20 0,-1 2 5 0,-2 4 8 16,-3 2 7-16,0 5 1 0,0 0-3 0,0 0 24 15,0-8 15-15,0 8-18 0,0 0 10 0,-4-6 27 16,2 8 6-16,0 1 1 0,-1 0 54 16,1 3-22-16,0-2 8 0,-2 1 22 15,4 2-3-15,-2 9 24 0,-1 0 1 0,1-1-8 16,2-3 14-16,0-12-6 0,0 7-6 0,0 1 8 16,0 3-9-16,12 11 0 0,-9-15-5 0,-1 0 2 15,-1-3 8-15,1 0 1 0,0-2 0 16,-2-2-12-16,1 0 5 0,0 0-1 0,0-1-20 15,1-2 9-15,0 0-15 0,-1 1-15 0,0-3 5 16,0 0-20-16,-1-2-13 0,0 1-11 16,2-2-3-16,-2 1-14 0,4-9-10 0,-3-1 0 15,3 5 8-15,-2 3-6 0,2 1 6 0,0 2-6 16,0 0 15-16,1 4-18 0,0 0 16 16,0 1 5-16,1 1 4 0,-6 0 3 0,11 0 2 15,16 15 15-15,-14-7 4 0,-1 1 4 16,1 3 6-16,-2-2 12 0,0 4 0 0,-2-4-1 15,0 0-1-15,-4-3 5 0,-4-1 0 0,5 2 2 16,-4-5 18-16,0 0 21 0,0 0 4 0,-1-1 9 16,-1-2-4-16,0 1-13 0,-2-2-10 15,1 0 4-15,0-1 1 0,-1-3-2 16,0 2-24-16,1-1-2 0,-3-1-25 0,4-2-7 16,0 0 4-16,0 0-18 0,0-2 5 0,0-1-16 15,13-14 13-15,-7 10 4 0,2 3-5 16,3 2 11-16,1 0-3 0,3 2-3 15,-1 3 6-15,4 1-5 0,1 3 10 0,-9 0-2 16,4 0 5-16,18 12 2 0,-16-5-8 0,-1 0 18 16,-1 3-14-16,-3 0 10 0,-2 1-3 0,-2-3 1 15,-3-1-5-15,1-1 8 0,-2 0-15 0,-1 0-7 16,0-2-12-16,-2-1-16 0,0-3-31 16,0 0-24-16,0 0 11 0,0 0-97 0,0 0-26 15,-13 11-30-15,6-12-41 0,3-2 29 16,0-1-251-16,0 2 18 0,1-4 18 0,1 1 33 15,0-2 28-15,2-1 46 0,0-1 19 0,0-6 25 16,0-3 38-16,13-21-10 0</inkml:trace>
  <inkml:trace contextRef="#ctx0" brushRef="#br0" timeOffset="39318.01">2876 3566 398 0,'3'1'434'0,"-1"3"-40"16,4 9-60-16,0 4 56 0,3 0-12 15,2 7-37-15,0-2 1 0,0 1-26 16,0 2-9-16,-1-1-33 0,2 0-26 0,1-1-11 16,-2 1-23-16,1-2-27 0,-4-1-22 15,2-3-7-15,1-3-22 0,-4-3 0 0,-3-2-27 16,-2-3-4-16,2-1-20 0,-1-1 15 16,-1-3-28-16,-1-1 4 0,1-1-43 0,-1 1-9 15,-1-1-13-15,0 0 3 0,0 0-26 0,0 0 2 16,4-12-11-16,-2 7 10 0,6-6-10 15,-5 4 1-15,1-1 1 0,0 2 5 0,2 1-4 16,-1-1-4-16,6-2 9 0,4 0 2 0,-2 3-7 16,5 0 10-16,-6 1 1 0,8-1 5 0,0 3-10 15,-9 2 3-15,6 0 7 0,2 0-5 16,0 0 6-16,18 15-1 0,-21-9-3 16,-5 0 1-16,-4 0 2 0,1 6 11 0,-5-5 4 15,-2 0 5-15,-1-7 4 0,0 0-12 0,0 9 3 16,-19 9-4-16,7-14 11 0,-3 2-15 15,-4 1 1-15,0-2-2 0,-4-2-27 16,1-2-26-16,0-1-36 0,11 0-26 0,-4 0 12 16,0 0-75-16,0 0-27 0,-13-9-28 0,12 3-30 15,10 3 25-15,2-4-178 0,-1 2-92 16,4-1 25-16,1 2 67 0,1 0 20 0,3-1 31 16,8-4 2-16,4-1 36 0,3 2 33 15,9 0 1-15</inkml:trace>
  <inkml:trace contextRef="#ctx0" brushRef="#br0" timeOffset="40073.11">3417 3880 892 0,'-1'2'324'0,"2"2"2"0,-1-1-65 0,0 0-32 15,2-2 70-15,0 2-17 0,1 0-13 16,3 0-13-16,-1 0-20 0,9 2-16 0,1 2-14 15,2-3-13-15,-2-4-15 0,-2 0-7 0,-13 0-21 16,16 0-12-16,3 0-17 0,0 0-23 16,19-15 6-16,-21 9-19 0,0-2-14 0,-3 1-13 15,0-3-13-15,-1 1-21 0,-3-3-26 0,1 1-3 16,-4 2-1-16,-3 1-16 0,-1 2 4 0,-2-2-11 16,-1 1-10-16,0 7 3 0,0-7 2 15,0-4-9-15,-15-10 10 0,4 11 17 0,-3 4-16 16,3 2 18-16,-1 1-11 0,-5 2 2 15,17 1 8-15,-15 0-4 0,-15 11 26 0,15-5-8 16,2 3 3-16,0 7 20 0,1-3-9 0,3 3 24 16,2 5 17-16,3-2 0 0,3 1 9 0,1-12-7 15,0 6 9-15,11 22-1 0,4-14 2 16,2-8 5-16,5 0 21 0,1-2-13 16,2-3-14-16,-1-1-10 0,0-8 7 0,3 3-9 15,-15-3 7-15,6 0-25 0,22-13-10 0,-20 5-29 16,-2-3-8-16,1 0-20 0,-1-3-10 0,-4 1-26 15,-2-3 2-15,2 1-3 0,-3-2-17 16,-1 0-15-16,-2 2 27 0,-4-2 2 0,3 2 9 16,-4 1 0-16,0 3 4 0,0 3 19 15,-2 2-4-15,1 2 24 0,-2-1-8 0,1 0-3 16,0 1 5-16,0 1 6 0,1 0 0 0,0 1-17 16,0 2 25-16,1 0 3 0,1 0 2 15,-4 0 10-15,0 0-3 0,28 11 26 16,-13 0 2-16,0-1 31 0,0 1-18 0,-2 2 4 15,-2 2-4-15,0-1 11 0,-3-2-13 16,0 0 2-16,-4-3 18 0,0-1-1 0,-2-1 13 16,0-2-5-16,0 0 21 0,-2-2-4 0,0-3 12 15,0 0-17-15,0 0 17 0,0 0 5 16,-12 6-26-16,10-7 4 0,0-2-5 0,0-1-20 16,0 0 13-16,2-3-33 0,0 0-2 15,0-1 15-15,0-1-11 0,0-6-16 0,10-16-1 16,-2 16-21-16,-1 1 11 0,2-2-31 0,2 3 17 15,-1 1-32-15,1 0-2 0,1 2-34 16,-1 1-29-16,-2 3-28 0,-1 1 14 0,-1 1-98 16,-1 1-18-16,-1 0-32 0,-2 0-52 15,3 1 28-15,-4 0-183 0,0 1-49 0,-1 1 33 16,-1-3 28-16,0 3 47 0,0 0 41 16,0 0 30-16,0 0-20 0,-13 0 57 0,11 3-1 15,-1-3-5-15</inkml:trace>
  <inkml:trace contextRef="#ctx0" brushRef="#br0" timeOffset="40993.62">5386 3617 265 0,'0'-13'462'0,"0"13"-64"15,0 0-74-15,15 0 6 0,-15-13-45 16,21-3-36-16,-19 12 34 0,0 2-69 16,1 2-6-16,0 1-3 0,-1 4-1 0,5 11-9 15,-4 2 10-15,1 4-7 0,2 4-10 16,-2-2 1-16,0 3-23 0,1-1 0 0,0 0-6 15,3-1-3-15,-3-2-12 0,3 0-16 16,-2-2-10-16,1-2-3 0,2-1-24 0,-1-1 12 16,0-5-20-16,-1 1 7 0,3-3-19 0,-3-3-1 15,1-2-13-15,2-3-27 0,1-2-23 0,-3 0-21 16,6 0-26-16,1 0-41 0,19-14-38 16,-13 7 12-16,-4 0-99 0,3 0-35 0,-5-3-30 15,-3 4-31-15,-3-1 27 0,-1 2-225 0,-6 0 11 16,3 1 36-16,-4-1 35 0,-1 5-2 15,0 0 55-15,0 0 6 0,-15-10 52 16,8 9-11-16,2-2 33 0</inkml:trace>
  <inkml:trace contextRef="#ctx0" brushRef="#br0" timeOffset="41226.74">5363 3840 647 0,'-9'-1'334'0,"2"0"-19"16,0 0-4-16,1 1-38 0,1-2-34 15,0 1 47-15,1 1-28 0,1 0-25 0,0-2-28 16,0 0-12-16,2-1-33 0,2 1-2 0,2-1-15 16,2 1-27-16,9-6 7 0,2 1-24 15,4-1-23-15,2-1-6 0,1 5-27 0,2-5-22 16,5 2-1-16,-1 1-73 0,2 0-51 0,-4-1-5 16,4 1-37-16,1 0-35 0,-4 1 17 0,0-2-225 15,-2 5-43-15,-2 0-3 0,-5 0 55 16,-12 2 43-16,3 0 8 0,-1 0 36 0,0 0-2 15,-1 0-7-15</inkml:trace>
  <inkml:trace contextRef="#ctx0" brushRef="#br0" timeOffset="42344.42">5769 3635 320 0,'-4'-2'454'15,"0"-2"-78"-15,1 1-43 0,0 2-16 0,-1 0-38 16,1-2-35-16,0 3 9 0,1 0-16 15,0 3 6-15,1 0-26 0,-1 4-9 0,4 11-13 16,-2-8-5-16,0 7-9 0,10 24-11 16,-3-15 6-16,1 1-18 0,0-2 6 0,0 0-15 15,2 1-21-15,-1-1-10 0,-4-1-24 0,4-5-4 16,-4-1-5-16,-3-4-3 0,2-8-24 0,-1 3-1 16,0-3 9-16,-1 1 0 0,0-3 2 15,-1-1-16-15,0-3-14 0,1 3-33 16,-2-3-16-16,0 0-11 0,0 0-8 15,7-14-22-15,-5 8-8 0,5-11-7 0,0 2-2 16,2-2 8-16,1 1-17 0,1 1 0 0,-1 2 8 16,2 1 14-16,-1 1 1 0,2 3 6 0,-1 0 5 15,1 2-12-15,-3 2 12 0,-1 3 28 16,-9 1 14-16,7 0-18 0,2 0 14 0,3 10 14 16,-1 1 0-16,-1-1 20 0,-1 3 2 0,-1-1-4 15,-5 3 12-15,5-1 5 0,-1-2 4 16,-1 1-1-16,2-1 7 0,0-1-6 0,-2-1-9 15,-1-4 5-15,0-1-4 0,1-1-3 0,0-1 10 16,9 4-13-16,3-3-11 0,1-2 14 16,0-2-1-16,-9 0-14 0,6 0-9 15,1 0 14-15,24-14-4 0,-23 7-6 0,2 0-16 0,-4-2 4 16,0-2-23-16,-1 2-5 0,-1-6 5 16,-3 5-8-16,1-5-3 0,-4-1 1 0,2 1-6 15,-5-2 7-15,0 3-7 0,-2 1 3 0,-3 4 4 16,1 0 8-16,-1 1-5 0,1 3 7 15,-1 5-8-15,0 0 15 0,0 0-1 0,-15-7 9 16,10 10 6-16,-7 6 12 0,-2 2-1 0,3 3 15 16,-1 3 0-16,2 0 8 0,2 2-5 15,3 0 5-15,1-1 9 0,2-1-6 0,2-3-1 16,0-7-14-16,14 16 16 0,-1-6 3 0,1-7-7 16,2-3-10-16,2 0 13 0,0-4-8 0,-2-3-3 15,-7 0-1-15,5 0-12 0,21-14-27 16,-15 4-4-16,-3 1-18 0,1-4-10 0,-2-1-23 15,1-1-6-15,-3-2 1 0,1 1-41 0,-5 0 9 16,4 0 12-16,-3 2 7 0,-2 1 10 0,-3 6 7 16,0 0-1-16,-2 3-17 0,0 0 8 15,-4 4 7-15,0 0 33 0,0 0 5 0,0 0 53 16,11 11 23-16,-9-7-14 0,-1 1-1 16,5 10 7-16,-3-3 13 0,2 2 7 0,-2-4 0 15,-1 0-7-15,-1-4 9 0,1 1-8 0,-1-1 5 16,1-2 0-16,-2-4 10 0,0 0 15 15,0 0-8-15,0 7 12 0,0-7 1 0,0 0 17 16,0 6-21-16,-4-1-5 0,3-5 0 0,1-3-21 16,-3 1 13-16,2-3-14 0,1 0 3 15,2-3-19-15,1-8-27 0,-3 8 14 0,14-18-23 16,-7 9 5-16,2 3-12 0,1-1 1 16,3 1-19-16,1 4 2 0,2 0-5 0,-1 1 2 15,2 2 1-15,1 3 13 0,-1 0-15 0,-3 4 17 16,-14 0-6-16,15 0 1 0,13 13 3 0,-16-2-7 15,0 1 14-15,-2 1 0 0,-1 0 8 16,1 1 8-16,-2 1-11 0,1 0 1 0,-2 0-1 16,1 0 23-16,-1 1-5 0,1-2-12 0,-1-3 3 15,-1 0 18-15,-1-4-7 0,0-1 2 16,0-2 0-16,0 2-7 0,1-4 14 16,9 4-10-16,2 2-1 0,-4-8 7 0,0 0-14 15,-3 0 20-15,3 0 1 0,3 0-3 0,0 0-13 16,18-11 3-16,-19 11-14 0,1-5 9 0,-2 2-18 15,-4 0 14-15,-1 2-13 0,-1 0 4 16,-1-1-12-16,-2 1-5 0,0 0-28 0,-2 1-8 16,0-1-1-16,2 1-16 0,-2 0-35 0,-3 0-6 15,0 0-14-15,0 0-32 0,3-2 15 0,-5 2-99 16,0-2-52-16,-2 2-49 0,-2-3 31 16,0 3-216-16,0 0 32 0,-11-3 16 15,-1 1 26-15,2 1 42 0,6-1 43 0,3 1 22 16,2-2 28-16,3 1 15 0,7-1 42 0</inkml:trace>
  <inkml:trace contextRef="#ctx0" brushRef="#br0" timeOffset="43539.75">9283 3638 606 0,'0'-14'287'16,"-15"14"-37"-16,15 0-3 0,0-14-16 0,0 14 2 15,-19-21 3-15,18 19-17 0,0 0-24 0,0-1 12 16,-1 2-38-16,-1 0-22 0,2 2-17 0,0 2 56 16,1 2 0-16,0 2-20 0,-2 13 11 15,2-11-25-15,0 8-12 0,0 4 7 16,0 3-22-16,0 1 6 0,0 0-16 0,11 29-2 16,-6-25-4-16,0-3 1 0,1 1-11 0,-1-1 0 15,2-4-14-15,-4 0-7 0,3-1-16 16,-3-4 7-16,-1-5-5 0,-2-1 2 0,2-5-12 15,-1 1 0-15,-1-1 8 0,1-2 29 16,0-1-20-16,-1-3 5 0,0 0 9 0,0 0-11 16,0 0-22-16,0 0-12 0,-1 4 10 0,1-6-3 15,0-2-20-15,-3 1-14 0,3-3-9 0,-1 0 5 16,1 0-1-16,0-1-2 0,0 0-14 16,0 1 16-16,0 6-11 0,0-6-18 0,0-1 6 15,0 0 5-15,16-11-19 0,-10 10 6 16,5-7-6-16,3 5-3 0,-1-2 13 0,4 5-2 15,2 2 3-15,-2 2 5 0,3 3-3 0,-10 0 6 16,5 0-13-16,1 0 14 0,14 13-16 16,-14-6 7-16,-2 2 11 0,-3 0-3 0,-2 2 3 15,-2-2-10-15,-4-1 3 0,-2 1-3 16,-1-9 4-16,0 7 17 0,0 0-12 0,0-7 18 16,-15 24-12-16,4-13 15 0,-4-1 1 0,1 0 0 15,-4-4-18-15,1 2 8 0,-2-3-22 16,3 0-24-16,-3-3-33 0,4 1-30 0,6-3-17 15,-2 0 11-15,-1 0-91 0,2 0-29 0,1 0-32 16,-8-13-29-16,14 9 28 0,0-2-192 0,2 1-36 16,0-1 22-16,2-2 45 0,-1 1 31 15,0-7 29-15,11-15 22 0,-3 9 10 0,0 3 47 16,0-2-3-16</inkml:trace>
  <inkml:trace contextRef="#ctx0" brushRef="#br0" timeOffset="44303.84">9602 3301 257 0,'2'-2'323'16,"-1"0"-33"-16,0 1-22 0,0-1-6 0,1 2 1 15,-1-2-21-15,-2 2-18 0,1 0 0 0,0 0-26 16,0 0 17-16,0 0 8 0,0 0-48 16,0 0-30-16,0 0 7 0,0 0-17 0,0 0 3 15,0 0-3-15,0 0 6 0,0 0 3 0,9 26-11 16,-6-9-12-16,-1 0-3 0,1 3 3 16,-1-1-5-16,2 0-22 0,0 1 0 0,0-4-9 15,-1 2-16-15,3-2-3 0,-4-5-4 0,0 0-10 16,0-2 5-16,1-3-7 0,-1 1-29 15,0-2-17-15,-2-2-40 0,2 0-49 0,-1 1 8 16,-1-1-60-16,2 1-27 0,0-4-38 16,-1 2-60-16,1-2 27 0,1 1-267 0,-1 0 16 15,0 0 28-15,0 2 47 0,2-2 16 0,-2 3 51 16,1-3 3-16,0 3 37 0,0 1 18 16,8 10 27-16</inkml:trace>
  <inkml:trace contextRef="#ctx0" brushRef="#br0" timeOffset="45021.47">9980 3827 620 0,'0'2'438'0,"2"1"-70"0,0 2 18 16,1-1-17-16,4 11-19 0,2-2-28 0,-2 2-22 16,-1-1-20-16,1 1-16 0,0-1-34 15,0 0-28-15,-2-3-21 0,1 1-22 0,-4-1-10 16,1-5-5-16,-3 0-7 0,2 0-15 0,0 0-9 15,0-6-22-15,-1 3 10 0,1-1-16 16,0 0 7-16,-1 0-1 0,-1-2-8 0,0 0-13 16,-1-1-2-16,-1-2-18 0,5-1-3 15,-4 0-18-15,1 0-11 0,-2-3-27 0,2 0-5 16,5-11-5-16,-5 11-4 0,12-18 1 0,-4 11 1 16,3 3 3-16,0 0-4 0,2 3 5 15,2 4 1-15,1-1 1 0,-1 5 5 0,-2 0 1 16,-3 0 12-16,19 10 5 0,-14-3 7 15,3 3 4-15,-5 2 7 0,0 0-7 0,-2 0-2 16,-2 0-2-16,0-5 12 0,-4 0 1 0,-1-1-13 16,-1-1 12-16,1-1 7 0,-2-1-8 15,0-1 17-15,-1 1-3 0,1-2 10 16,-1 0-9-16,0-1-1 0,-1 0-14 0,-1 0 2 16,1-4-5-16,0 1 3 0,-1-1-26 15,1-1 5-15,0-1-21 0,4-11 5 0,-4 9-4 16,9-16-19-16,-3 10 11 0,2 2 9 0,2 0-11 15,1 2 3-15,1 3 0 0,4 0 12 0,0 3-5 16,4 3 16-16,-10 1-11 0,6 0 13 0,1 0-3 16,22 15 15-16,-18-6-11 0,-2 3 17 15,-1 0-17-15,-3 1 20 0,-1 0-4 0,-3-1-13 16,-2-1 3-16,-4-1 4 0,0-4-9 16,-2 0-4-16,-1-2-4 0,-1 2-14 0,0-5-23 15,-1-1-29-15,0 0-49 0,0 0 11 0,-6 3-102 16,4-6-41-16,-2-2-70 0,3 1 27 15,-1-1-254-15,-1 1 15 0,1-2 48 0,1-1 49 16,3 2 34-16,-2-3 26 0,16-16-5 0,-5 9 40 16,5 0 13-16,-1 1 6 0,2 5 53 15</inkml:trace>
  <inkml:trace contextRef="#ctx0" brushRef="#br0" timeOffset="45290.34">10762 3813 307 0,'3'-1'357'0,"-1"1"-1"0,0 2-22 15,-1 1-41-15,-1 0 52 0,0 1 0 0,0 3-5 16,0 0-20-16,-2 11-15 0,2-10-21 0,0 6-6 15,0 0-27-15,0 3-20 0,10 12-2 0,-7-14-23 16,1-4-15-16,1-3-23 0,2-3-13 16,0-1-3-16,7 5-25 0,3-3-9 15,1-3-3-15,-11-3-29 0,4 0 0 0,4 0-43 16,19-12-6-16,-17 5-36 0,2-3-18 0,-5-1-2 16,1 0-15-16,-2-2-5 0,-2 2-15 0,-3-1-6 15,-4 1-2-15,-3 2-6 0,-1 0-16 0,0 9-5 16,0 0 8-16,-11-15 10 0,5 13 5 15,-1-1-58-15,-10 0-23 0,8 3-22 0,-4 0-1 16,-2 0-44-16,-2 0-31 0,4 0 22 16,1 0-266-16,4 0 19 0,8 0 51 0,-7 0 14 15,0-7 27-15,12 7 30 0,15 2 19 0,-5-2 27 16,10 0 20-16</inkml:trace>
  <inkml:trace contextRef="#ctx0" brushRef="#br0" timeOffset="45598.46">11415 3860 762 0,'19'-1'326'0,"-15"0"-28"0,-1-1-7 16,-2 1 15-16,0-1-52 0,-1-1-30 0,-2-1 50 15,-1 1-17-15,-2 1-9 0,-1-1-17 16,-7-3-14-16,-4 3-11 0,1-1-9 0,-3 4-11 16,1-1-25-16,8 1-9 0,-4 0-14 0,-19 10-22 15,14-2-1-15,1 0-11 0,3 2-23 0,3 1-7 16,1 4 10-16,4-1-12 0,3 1-6 15,4-9-12-15,0 7-7 0,0-1-4 0,21 14 12 16,-8-17-19-16,5-3-4 0,-4-5-25 16,6 2-13-16,-11-3-12 0,6 0-25 15,18-12-13-15,-15 5-48 0,1-1 11 0,1 1-41 16,-2-5-30-16,2-2-23 0,-5-3-40 0,-2-1-29 16,0-3 26-16,-2 2-191 0,-4-3-58 0,1 1 6 15,-4-1 45-15,2 1 47 0,-5 0 20 16,-1-1 22-16,0 13 22 0,0-6 1 0,-14-21 2 15</inkml:trace>
  <inkml:trace contextRef="#ctx0" brushRef="#br0" timeOffset="45818.6">11473 3600 716 0,'-8'-16'290'0,"0"1"-2"0,-1 1-22 16,2 1 26-16,-2 1-37 0,4 3 20 0,-1 4-4 15,3-1-4-15,-3 2-20 0,4 0-16 16,0 2-17-16,1 2-30 0,-1 0-3 0,2 0 17 16,0 0-5-16,-1 13-17 0,4 11 3 15,-3-13 1-15,11 28 19 0,-5-13-28 0,4 4 1 16,0 0-14-16,2 0 0 0,1 1-37 15,-1-2-13-15,0 0-16 0,-1-1-27 0,-1-5-39 16,1 0-18-16,-2-2-47 0,1-2-37 0,-1-1-46 16,-1-4 10-16,0-4-129 0,-2-5-43 15,1-2-57-15,0-1 28 0,0-1-214 0,-1-1 41 16,-6 0 38-16,0 0 5 0,7 0 15 16,7 0 36-16,9-12 42 0,-4 4 0 0,-3 0 46 0,0 1 11 15</inkml:trace>
  <inkml:trace contextRef="#ctx0" brushRef="#br0" timeOffset="46431.9">11844 3839 1016 0,'2'-1'369'16,"-2"2"-49"-16,0-1 48 0,2 3-7 0,0 0-30 15,0 1-4-15,-2 0-33 0,6 11-20 16,-2-8-24-16,-2 4-22 0,-1-4-8 15,1-1-28-15,-2-1-1 0,1 0-23 0,1 0-18 16,-1-1-18-16,1-1-13 0,-2 1 7 0,0 0-8 16,1-1 6-16,-1-1-23 0,0 1 11 0,0-2-18 15,1-1 6-15,-1 0-29 0,-2-1 0 0,1-2-2 16,0 0-1-16,-1-2-32 0,2 0 0 16,0 0-19-16,1-2-17 0,0 0 2 15,-1 0 15-15,11-15-12 0,-3 8 1 0,1 4-6 16,1 1 5-16,5 3 1 0,1 1-3 0,-2 4-4 15,-6 1 4-15,6 0-5 0,18 15 1 0,-15-5 3 16,2 6-19-16,-6-1-1 0,3-1 29 16,-3 6-7-16,0-4-1 0,-3-2 3 0,-1-1-4 15,-3-4-5-15,-1 0 22 0,-1-4 2 16,-2 0 0-16,1-1-4 0,-1-1 31 0,-1 0-16 16,0-3 11-16,-1 0-6 0,0 0-17 0,-2-3 12 15,2 0-3-15,-1 2-2 0,0-4-2 16,-1-1 4-16,1 0-21 0,0-11 7 15,1 9-16-15,0-7 23 0,0 0-11 0,0-2-9 16,0 0 6-16,13-16-17 0,-6 18-7 16,2 1 7-16,0 2-8 0,0 0 8 0,3 3 20 15,0 2-23-15,0 0 4 0,3 3-5 16,-3-1 9-16,-1 5-5 0,0 0 13 0,-1 0-8 16,5 0-7-16,18 16 0 0,-14-8 16 0,-3 3-16 15,-1 2 9-15,-3 1-11 0,-1 2 10 16,-3 1-7-16,-2 2 14 0,-3-4-29 0,-3-3-22 15,0-12-14-15,0 9-22 0,-11 14-33 0,3-12-46 16,3-2 15-16,-3-3-111 0,3-1-39 0,1 0-51 16,-1-1 30-16,4-1-246 0,1 4 22 15,0-7 51-15,19 10 33 0,-1-2 28 0,7-3 67 16,2-1 3-16,4 0 23 0,3-1 7 0,1 0 25 16,-4-1 20-16</inkml:trace>
  <inkml:trace contextRef="#ctx0" brushRef="#br0" timeOffset="46628.42">12945 3989 282 0,'5'1'594'0,"0"1"-83"0,-4 2-34 15,2 1-34-15,3 10-41 0,-3-3-23 0,-1 5-36 16,-2-10-51-16,0 3-36 0,0 2-18 16,0 3-33-16,0-1-46 0,-13 8-68 0,6-9-56 15,2-5-2-15,1-1-183 0,-9 0-74 16,3-1 22-16,2-4-292 0,1 2 14 0,2-2 45 15,1-1 31-15,-3-1 28 0,2 0 37 0,2 0 16 16,0 2 28-16,0-1-4 0,3-1 28 16</inkml:trace>
  <inkml:trace contextRef="#ctx0" brushRef="#br0" timeOffset="47606.52">14162 3330 314 0,'0'0'410'15,"0"0"-72"-15,0 0-28 0,0 0-34 16,0 0-40-16,0 0-8 0,0 0-28 0,0 0 89 15,2 13-29-15,4 11-16 0,1 5 2 16,-3-2-28-16,3 3-1 0,1 1-18 0,-2 1-9 16,3-2-5-16,-4 1-19 0,6-1-5 0,-4-3-27 15,1 0-10-15,-3 3-12 0,4-7 3 0,-6-3-21 16,3-5-9-16,-4-2-15 0,-1-4 12 16,1-2-9-16,-1 0-1 0,1 0-14 15,-1-4 7-15,1 1-19 0,-2-3 16 0,2 1-20 16,-2-1 5-16,0 1-19 0,0-2 0 0,-2-3 2 15,2 3-4-15,0-2 2 0,-3-3 4 0,1 2-25 16,0-2-1-16,0-1 13 0,2 0-17 16,-2 2 2-16,2-2 5 0,0 0-10 0,0 0 7 15,0 6-17-15,0 0 17 0,0-8-16 0,15-7 5 16,-1 6-8-16,-5 5 9 0,10 3-5 16,-9 1-2-16,5 0 1 0,20 9-1 0,-15 0 5 15,0 2 8-15,-3 0-4 0,-3-1-4 0,0 1-5 16,-4 3 1-16,-2-3 2 0,-1 3 11 15,-5-3-7-15,1-1 12 0,-3-10-9 0,0 6 13 16,0 2-7-16,-14 11-1 0,3-14 6 16,-1 5-5-16,-3-3-20 0,-5 1-7 0,0-2-23 15,-3-2-16-15,0 1-28 0,-3-3-16 0,1 2 11 16,2-1-67-16,1-1-47 0,3 0-31 16,10-2-27-16,1 0 23 0,-6-10-266 15,12 5 5-15,4-1 55 0,0-1 37 0,12-8 14 16,1-4 19-16,8 3 17 0,2-3 16 0,3-2 53 15,5-1 1-15</inkml:trace>
  <inkml:trace contextRef="#ctx0" brushRef="#br0" timeOffset="48186.06">14559 3302 638 0,'-2'-3'335'0,"-1"1"-14"0,3 0-38 16,0 1-8-16,-2-1-10 0,2-1-34 15,0 1 43-15,-2-1-31 0,2-1-50 0,0-1 14 16,2 0-35-16,0 2-12 0,-2-4-12 0,5 2-32 16,-2 0 5-16,8-6 2 0,-1 2-18 15,2 0-1-15,1 0-18 0,-1 6-14 0,-1 1 2 16,-11 2-8-16,7 0-14 0,7 0 8 16,8 15-11-16,-11-2-3 0,0 1-15 0,-2 0 7 15,-4-4-8-15,0 5-3 0,-3-2 5 0,2 3 0 16,-4-9-16-16,0 3 9 0,0 2-10 15,0 1 4-15,-13 12-11 0,8-17 11 0,0 0-9 16,1-2 1-16,0-2 1 0,-1-1 11 16,3 2-18-16,0-1 10 0,0-1 3 0,-1-1-9 15,0 1 22-15,2 0-2 0,0-1 6 0,-1 0-14 16,2 0 11-16,0 0 3 0,0-1 1 0,0-1-8 16,0 0-5-16,0 0-6 0,0 0-4 15,10 3 2-15,-4-2-3 0,1-2-3 0,12 1 2 16,-9 0 4-16,6 0-4 0,6 0-1 15,-2 0-1-15,3 0-4 0,1 0-15 0,20-10-23 16,-27 9-42-16,3-1 6 0,-5 1-91 0,-15 1-18 16,10 0-69-16,-1 0-59 0,-2 0 32 15,0 0-246-15,-7 0 14 0,7 0 70 0,-7 0 40 16,0 0-3-16,6 0 43 0,3 8 17 0,-4-5 18 16,-3 2 27-16,1 0 11 0</inkml:trace>
  <inkml:trace contextRef="#ctx0" brushRef="#br0" timeOffset="48808.91">15245 3774 546 0,'2'4'469'0,"-2"2"-84"0,2 1 27 0,5 7-31 15,-5 3-16-15,3 0-27 0,-3-5-37 16,0-3-24-16,0 0-23 0,0-1-41 0,-1-2-15 16,-1-6-16-16,0 0-10 0,0 6-16 0,0-6-17 15,0 8-7-15,0-8 3 0,0 7 12 16,0-7-12-16,0 0-24 0,0 0-13 0,0 0 11 16,0 0-30-16,6 10-13 0,-8-12 2 0,2-1-5 15,-2 0-19-15,4-1-9 0,-2-1-13 0,0 0 13 16,2-1-11-16,8-5 0 0,-6 3-17 15,5-1 2-15,4 0 8 0,1 1 1 0,-1 1-16 16,5 2-6-16,3 1 3 0,-2 3 15 0,4 1-16 16,-14 0 7-16,5 0-11 0,3 0 22 15,15 14-20-15,-18-9 2 0,-5 1 1 0,-1-3 10 16,0 1-5-16,-4-1 5 0,0 1-11 16,-1-1-7-16,1-1 12 0,-2 0-10 0,0 0 14 15,0 0 4-15,-2-1-9 0,4 1 9 0,-4-1-3 16,0-1-7-16,-4-1 6 0,4-1 3 15,-2 2-1-15,2-1-9 0,-2-3 7 0,0 2 0 16,2-3 3-16,0 1-1 0,0-2-4 0,0 2-3 16,6-10-17-16,6 3 22 0,-1-2-13 15,3 2 12-15,4 2-17 0,4 0 15 0,-3 2-4 16,2 3-10-16,2 1 6 0,0 3 12 16,-12 0-5-16,5 0-5 0,18 13 8 0,-15-6 3 15,-1 1-20-15,-4 1 25 0,0 0-26 0,1-1 24 16,-6 1 0-16,-2-1-14 0,-3-1-25 0,-1-4-7 15,-1 1-19-15,0-1-36 0,-2-3-27 16,0 0 14-16,0 0-106 0,0 0-27 0,0 0-33 16,-15 7-44-16,12-7 28 0,-1-1-258 15,-1-1 35-15,3 2 22 0,-1-1 68 0,6 0-6 16,-1-2 48-16,3 0 23 0,10-3 25 16,2-1 17-16,-2-1 8 0</inkml:trace>
  <inkml:trace contextRef="#ctx0" brushRef="#br0" timeOffset="49097.68">15987 3785 855 0,'2'-1'325'15,"0"-1"-15"-15,0 2-38 0,0 1-8 16,0 0-32-16,-1 2 65 0,-1 1-10 0,0 0-21 16,0 1-8-16,2 1-15 0,-4 1 1 0,6 9-12 15,4 0-16-15,-4-7-12 0,4 3-5 16,1 0-13-16,0-3-10 0,3-4-41 0,-1-1-12 16,7 4-13-16,-3-5 7 0,6-3-37 15,-10 0 4-15,5 0-34 0,3 0-15 0,2 0-12 16,22-15-1-16,-23 8-20 0,0-3-1 15,-4 1-7-15,0 1 6 0,-3-2 0 0,-2 1-8 16,-6 1-9-16,1 3-21 0,-4 1 4 16,-2-1-11-16,0 5-4 0,0 0-9 0,-13-10-10 15,-5 5-18-15,-2 3 9 0,0 2-51 0,0-2-46 16,2 0-25-16,-2 0-26 0,5 1-48 16,3 0 28-16,5 0-229 0,2 1-12 0,0-2 39 15,3 1 48-15,2 1 22 0,0 0 16 0,14 0 25 16,11 0 19-16,-10 0 23 0,8 0-19 15</inkml:trace>
  <inkml:trace contextRef="#ctx0" brushRef="#br0" timeOffset="49389.96">16602 3770 360 0,'15'-4'382'16,"-1"1"-22"-16,-9-1-51 0,-3 2 22 0,0 1-55 16,0-2-33-16,-2 0 38 0,-2 1-25 0,2-1-7 15,-4 1-12-15,1 1-8 0,-3 0-22 0,2 1-6 16,-4-2 2-16,1 2-22 0,-10 3 0 0,7-3-12 15,-19 10-9-15,10-3-22 0,0 2-15 16,-1 2-5-16,5-2-16 0,-2 9-11 16,4-4 1-16,1 0-5 0,4 1-6 0,1-2-17 15,5-2-5-15,2-1-21 0,0-10 19 0,0 6-27 16,20 9-6-16,-7-10-26 0,1-4-14 16,4-1-20-16,-7 0-20 0,5 0-32 0,20-11 4 15,-15 4 8-15,1-1-69 0,-2-2-48 16,-2-5-21-16,-1 1-35 0,-2-3-21 0,2-1 27 15,-5 0-240-15,-2 0-5 0,-3-8 22 0,1 3 32 16,-2 0 39-16,-4 0 28 0,0 2 34 16,-2 11 28-16,0-4-25 0,0-3 40 0</inkml:trace>
  <inkml:trace contextRef="#ctx0" brushRef="#br0" timeOffset="49643.63">16674 3529 272 0,'-9'-12'338'0,"0"0"-28"0,-3 0-27 16,1 3 2-16,0-4-11 0,-2 4-34 0,6 1 31 15,1 3 26-15,1 1-2 0,0-2-3 16,3 3-16-16,-3 0-34 0,3 1-18 0,0 1-32 15,0-1-24-15,2 2-14 0,0 0 0 16,0 0 2-16,-2 14-12 0,4 3 16 0,-2-5-10 16,11 22 14-16,-4-5-11 0,2-4 1 0,2 3-9 15,0 0-15-15,-2 0-14 0,6-1-12 0,-5-1 15 16,-1-1-26-16,2 1 2 0,1-5-11 16,0 2-52-16,1-5-30 0,-5-1-39 15,3-4-30-15,1-3-59 0,-3-4-49 0,6-1 16 16,-1-2-163-16,-3-3-56 0,-11 0 33 0,10 0-257 15,-2 0 76-15,5 0 22 0,19-12 71 16,-12 10 1-16,-1-4 44 0,2 4 35 0,2-1 8 16,2-1 54-16,0 1-3 0,-1-1 16 15</inkml:trace>
  <inkml:trace contextRef="#ctx0" brushRef="#br0" timeOffset="50273.9">17108 3762 732 0,'0'0'389'0,"0"0"-62"0,0 0 49 15,0 0-17-15,0 3-16 0,0 0-19 0,2 3-20 16,-2 1-15-16,2 0-29 0,2 10-15 16,-1-5-14-16,-1 3-29 0,2-4-15 15,-2-1-11-15,1-3-13 0,-1 1-12 0,-2-2-11 16,2-2-13-16,-2 0-8 0,3-1 1 0,-2 0-18 15,0 0 5-15,0-2-33 0,0-1 0 0,-1 3-5 16,0-5 1-16,0 1-11 0,0-2-12 16,1-1-19-16,0 0-23 0,-1-2 3 15,1 1-9-15,5-8-15 0,-1-2-8 0,4 0-6 16,0 4-4-16,0-2-5 0,3 3 8 0,2 1-2 16,0 2 4-16,2 3 6 0,1 2-10 15,-1 2 14-15,-9 0-13 0,7 0 15 0,17 16-3 16,-16-5 20-16,-2 0 3 0,0 1-2 0,-3 1 14 15,1 1 2-15,-5-3-6 0,-2-2 8 16,1 0 17-16,-3-3-5 0,0-1 9 0,0-1 1 16,0 1 7-16,0-2 2 0,-2-1-11 15,0 0 13-15,0-2 12 0,0 0-15 0,0 0-11 16,-7 2 2-16,5-4 10 0,-1-1-7 0,3 1 1 16,-3-2 4-16,1 1 2 0,0-4-22 15,1 2 4-15,2-13-13 0,-1 9 2 0,0-3-8 16,11-17 12-16,-1 14-14 0,0 1-9 0,-1-1 4 15,3 6 21-15,3-1-14 0,2 2-11 16,0 4-8-16,1 0 15 0,3 4 8 0,-9 0-24 16,3 0 19-16,22 14-17 0,-21-5 10 15,2 3-17-15,-4 0 9 0,1 2 1 0,-4 2-3 16,-2-2 5-16,1-1-3 0,-6 1-3 16,1-2-26-16,-3-3-1 0,-1-1-27 0,-1-3-21 15,0 1-26-15,0-6-24 0,0 0-29 16,0 0 15-16,0 6-101 0,0-6-40 0,-12 9-42 15,8-10 30-15,-2 1-277 0,4-1 48 0,-2 0 22 16,-1 0 35-16,1 0 59 0,2-1 9 16,0 0 43-16,1 0 28 0,3-1 20 0,0 0 17 15,-1-1 9-15</inkml:trace>
  <inkml:trace contextRef="#ctx0" brushRef="#br0" timeOffset="51278.3">18425 3820 385 0,'0'11'582'0,"0"-11"-103"0,0 0-45 0,0 0-23 16,0 0-24-16,0 0-21 0,0 0-35 0,0 0-32 16,0 0-29-16,0 0-22 0,0 0-32 15,0 0-28-15,0 0-23 0,0 0-44 0,0 0-43 16,0 0-64-16,0 0-52 0,0 0 3 0,0 0-166 15,0 0-90-15,-1 6 29 0,5-9-235 16,1 0 13-16,0 2 26 0,13-7 73 0,-5 2-20 16,6-1 62-16,4 4 6 0,-5-3 32 15,1 3-18-15,0 0 23 0</inkml:trace>
  <inkml:trace contextRef="#ctx0" brushRef="#br0" timeOffset="51410.65">18695 3803 307 0,'4'0'468'16,"0"0"-55"-16,0 0-62 0,0-1-45 0,-2 1-40 15,2 0-11-15,0 0-30 0,0-2-63 16,2 2-55-16,-2-1-69 0,1-1-61 0,10-4-77 16,-2-2 10-16,4 3-312 0,0 1 8 0,-4 0 47 15,5 0 27-15,2 0-2 0,1 1 25 16</inkml:trace>
  <inkml:trace contextRef="#ctx0" brushRef="#br0" timeOffset="51569.07">19150 3780 1117 0,'4'1'396'0,"-1"0"-33"16,0 0-14-16,0 0-43 0,-2-1-34 0,1 0-32 16,1 0-21-16,0 0-60 0,1 0-17 0,-2 0-138 15,-1-1-73-15,0 0-92 0,-1-1 15 0,1-1-294 16,0 1 20-16,0 1 55 0,1-2 3 16,2-1 3-16,12-1 47 0,3-2 10 0,4 1-15 15</inkml:trace>
  <inkml:trace contextRef="#ctx0" brushRef="#br0" timeOffset="52199.38">19813 3413 222 0,'-2'-5'360'0,"0"2"-37"0,-1 0-17 16,1 1-11-16,1 0-48 0,0 0-26 16,0 0 2-16,0 0-36 0,-1 1 3 0,2-1-33 15,-1 0 17-15,0 3-20 0,1 2 52 16,1 1 1-16,3 11 16 0,-2 2-10 0,5 5-15 16,0 2-8-16,0 3-16 0,0 2-6 15,2-3-22-15,0 1 3 0,1 0-22 0,3-1-20 16,-2 2 1-16,1-4-7 0,0-1-22 15,-1 4-5-15,-2-2 5 0,1-7-10 0,-3-4-14 16,-1 1 1-16,-2-6-18 0,-1 0-1 0,0-2-4 16,-1-2 12-16,0-1-1 0,-1-1-7 15,0 0-13-15,-1-3-3 0,0 0-3 0,0 0 18 16,0 0-14-16,-8 0 0 0,6 0-2 16,0-3 6-16,0-1-19 0,-1 1 16 15,1-2-2-15,1 0 0 0,0 0-15 0,-1-1 12 16,2 1-8-16,1-1-10 0,0-1 8 0,-1 0-16 15,12-11 7-15,-2 7-2 0,1 0-4 16,5 1 19-16,-1 3-5 0,2 1-2 0,0 1-14 16,5 0 15-16,-1 3-1 0,2 1-17 0,-12 1 17 15,5 0-1-15,23 11-16 0,-21-3 3 16,-1-3-8-16,-4 1 14 0,-1 2-10 0,-5 0 15 16,-3-1-17-16,-2-1 17 0,-1-1-7 0,-1-5 18 15,0 0-1-15,0 7 14 0,-14 11-19 16,2-10 6-16,-1 1 4 0,-3-3 12 0,0 2-24 15,0-4 14-15,-3-2-32 0,-2 3-2 16,0-4-32-16,-1-1-24 0,10 0-28 0,-3 0-33 16,-3 0 14-16,-1 0-125 0,-17-12-46 15,19 6-42-15,3-1 29 0,3 3-251 0,4 1 31 16,-1 2 36-16,4-2 57 0,1 2 12 0,0-1 48 16,1 0 48-16,1 1-41 0,1-1 32 15,2-1 47-15,0 1-9 0</inkml:trace>
  <inkml:trace contextRef="#ctx0" brushRef="#br0" timeOffset="53257.76">19988 3075 425 0,'0'-2'374'16,"0"1"-23"-16,2 1-34 0,-1 1-26 0,-1-1-38 15,0 0 28-15,0 0 9 0,0 0-14 16,11 22-22-16,-4-5-19 0,-1-2-11 0,1 2-17 16,-1 1-14-16,-2-2-23 0,-1-1-10 15,0-3-21-15,-1 0 0 0,0-8-25 0,-1 2-5 16,2 1 2-16,-3-4-8 0,1 2 5 0,0-3-9 15,-1 0 2-15,0-2-11 0,0 0-7 16,0 0-21-16,-4 2 6 0,2-4-33 0,0-2-5 16,0 0 2-16,0 0-22 0,1-3-8 15,-1-10-6-15,-1-1 1 0,3 9-9 0,0-3 3 16,0-2 0-16,0-1 2 0,14-14-10 0,-7 19 9 16,-2 3-6-16,0 0 8 0,-1 2-12 15,3 5 18-15,-2 0 0 0,-5 0 2 0,0 0 4 16,14 0 1-16,15 17 3 0,-16-10-8 15,1 1 12-15,-2 1-3 0,-3 1 0 0,2 0-7 16,-4-4 8-16,-2 2-5 0,-2-4 5 0,1 1-6 16,-2-2-1-16,3-1 17 0,-3 0 1 15,-1-1 9-15,1 0 8 0,0 0 9 0,-2 0-9 16,1 0-9-16,-1-1 14 0,0 0-5 0,1-3-26 16,-1 1 1-16,0-2 11 0,0-1-7 15,0-1-23-15,0 0-8 0,1-2-3 0,1-8 0 16,-2 9 1-16,11-16-2 0,-1 10 15 0,0 2-17 15,2-1-1-15,3 3 15 0,2 2-1 16,1 3 5-16,1 2-5 0,-4 2 3 0,-15 0 8 16,16 0-5-16,14 10 0 0,-17 0 15 15,0-1-2-15,-6 0-12 0,1 2 17 0,-1 2-8 16,-3 2-7-16,1-4 0 0,-2-6-8 16,-2 2-10-16,1 0-10 0,-1-2-34 0,-1-5-35 15,0 0-25-15,0 0 14 0,0 6-124 0,0-6-52 16,0 0 25-16,0 0-299 0,0 0 20 15,-3 9 23-15,2-10 43 0,1-3 56 0,0 2 29 16,1-3 25-16,0 0 22 0,3-1 23 0,4-6 14 16,2 1 15-16</inkml:trace>
  <inkml:trace contextRef="#ctx0" brushRef="#br0" timeOffset="53498.9">20608 3067 625 0,'2'0'547'15,"0"0"-40"-15,0 2-28 0,-1-2-44 0,0 1-11 16,1-1-38-16,0 1-31 0,-1-1-24 0,1-2-48 16,3 2-31-16,0 1-10 0,1-2-48 15,1 1-9-15,2 0-27 0,5 0-5 0,2 0-29 16,0 0-40-16,-2 0-25 0,0 0-57 16,0 0-36-16,2 0-26 0,0 0-52 15,19-6 12-15,-21 2-138 0,2-2-71 0,-3 0 28 16,-2-3-281-16,0 6 47 0,-5-2 10 0,0 2 35 15,-4-1 30-15,1 2 40 0,-1-1 43 16,0 1 45-16,1-1 5 0,2 2 18 0</inkml:trace>
  <inkml:trace contextRef="#ctx0" brushRef="#br0" timeOffset="53793.69">20989 2914 758 0,'1'-2'453'0,"1"-1"-35"0,-2-1-36 15,0 2-46-15,1 1-32 0,0-1-20 0,0 2 10 16,1 3-19-16,0 2-4 0,6 9-11 16,-3 2-35-16,1 1-17 0,-2 3-19 0,2 3-15 15,-3-2-9-15,-1 0-16 0,0 0-15 0,0-1-16 16,-1-2-35-16,-1-4-8 0,0 0-53 0,0-4-40 15,0-10-38-15,0 7 6 0,0 0-158 16,0-7-56-16,0 8-38 0,0-8 27 16,0 5-252-16,0-5 18 0,0 0 54 0,11 9 40 15,-7-9 28-15,-2 0 27 0,0-2 12 0,-1 1 47 16,0-1 13-16,0 0 34 0</inkml:trace>
  <inkml:trace contextRef="#ctx0" brushRef="#br0" timeOffset="55998.22">21663 3765 882 0,'13'0'392'16,"-13"0"-59"-16,0 0-41 0,0 0 46 0,34 1-13 16,-25 9-14-16,-1-2-20 0,0 6-12 0,-1-2-29 15,-1 3-17-15,1-3-21 0,-1-4-25 0,-3 0-7 16,1-2-3-16,-1-2-31 0,0-1 6 16,-2 0-21-16,0 0 19 0,0-1-11 15,-1-1-11-15,0-1 13 0,1 3-2 0,-1-3-18 16,0 0-13-16,0 0-11 0,-4 0-11 0,1-3 10 15,1 3-30-15,0-4-1 0,-1 0 2 16,-1 0-4-16,-3-6-7 0,2 0-6 0,2 1-18 16,2 0-18-16,1 9 1 0,0-8-9 0,0-2-5 15,17-13 6-15,-8 13-14 0,2-1 18 16,-1 2 3-16,4 3-14 0,-3 1 3 0,-2 4-11 16,2 1 5-16,-11 0 0 0,13 0 1 0,14 17-7 15,-14-9 3-15,1 0 7 0,-2 2-6 16,-1 0-10-16,-1 0 16 0,-3-3-10 0,0-2 15 15,-3 1-14-15,0-2 7 0,-2 0 8 0,2-1-11 16,-2-3 14-16,-1 3-5 0,0 0-7 16,2-2 18-16,-3 0-26 0,2 0 21 0,-2-1-14 15,1 0 9-15,-1 0 2 0,-1-4-3 16,1 2-21-16,0 0 21 0,-1-2-12 0,0-1 4 16,1-1-15-16,0 0-9 0,3-9-4 0,-3 15 25 15,8-26-3-15,1 13 0 0,2 2-6 0,0 0-1 16,2 4-8-16,1 1 23 0,4 3-1 15,0 2-6-15,-11 1-1 0,7 0 1 0,18 10 7 16,-19-4-4-16,2 5 14 0,-3-2 7 0,-1 2-7 16,-2 2-3-16,-4-3 8 0,0-2 0 15,-2 0-8-15,-2-1 1 0,0 0 3 0,-1-1-25 16,0-1-33-16,0-5-28 0,0 0-26 16,0 0-42-16,0 0 15 0,0 7-111 0,0-7-36 15,-12 10-36-15,9-13-34 0,1 3 30 0,0-3-244 16,-1 2 45-16,2-2 38 0,0-2 26 15,3 2 48-15,1-1 33 0,1 1 10 0,10-8 18 16,0 1 10-16,1 0-2 0</inkml:trace>
  <inkml:trace contextRef="#ctx0" brushRef="#br0" timeOffset="56295.56">22318 3742 323 0,'6'-4'350'0,"1"1"-45"16,-4 2-19-16,2 1-34 0,-4 1 32 16,2 3-12-16,-1-1-33 0,-1 2 46 0,0 2-14 15,3 10-9-15,-3-5-13 0,0 0-25 0,0 7-16 16,-1-8-20-16,1 1-14 0,0-6-9 0,1 2-15 15,0-1-14-15,-2-2-3 0,3-1-19 16,0 0-4-16,1 0-18 0,1-1-9 0,0-1-9 16,13 2-8-16,-4-3-7 0,2-1-6 15,-7 0-16-15,5 0-19 0,18-10-4 0,-16 4-21 16,2-1 10-16,-3-2-14 0,1 5-14 0,-1-4 18 16,-3-2-9-16,-3 5 10 0,-3-1-4 15,-2-1-5-15,-2 2 5 0,3 0-6 0,-5 5-10 16,0 0-6-16,0 0-12 0,-21-18-12 15,4 16 2-15,-1-1 6 0,-5 1-90 0,0 0-10 16,-2 2-31-16,2 0-24 0,1 0-26 16,13 0 19-16,-4 0-247 0,3 0-13 0,2 0 40 15,8 0 19-15,0 0 52 0,-10 5 17 0,17-3 11 16,17 0 12-16,10 4 6 0</inkml:trace>
  <inkml:trace contextRef="#ctx0" brushRef="#br0" timeOffset="56629.24">22937 3811 699 0,'3'-2'337'0,"0"-2"-15"0,-1 1-21 0,-2 0-21 15,0-1-23-15,0 1-16 0,-2-1-27 16,0-1 29-16,0 0-9 0,-1 1-21 0,-2-2-9 16,-7 0-28-16,1-2-8 0,0 3-19 0,1 2-2 15,0 2-18-15,10 1-7 0,-14 0-9 16,0 0-5-16,-16 14-16 0,13-7-4 15,2 1-7-15,2 1-12 0,2 1-5 0,1 2-3 16,1-5-8-16,4 1-1 0,2-1-15 16,2 0 0-16,1-2 6 0,0-5-10 0,0 0-3 15,0 0-7-15,14 13-34 0,-6-12-18 0,-1-1-4 16,2 0-6-16,2 0 3 0,6 0-54 0,21-11-18 16,-19 3-27-16,0-4-16 0,-1 2-19 15,1-2-18-15,-6 0-11 0,2-2-10 0,-3 0 19 16,0 0-103-16,-5-2-35 0,0-1-68 15,0-3-5-15,-5 4 29 0,-2 6 24 0,0-4 20 16,0-2 4-16,-14-20 26 0,8 12 21 16</inkml:trace>
  <inkml:trace contextRef="#ctx0" brushRef="#br0" timeOffset="56858.85">22920 3460 776 0,'-10'-25'269'0,"2"3"-26"16,-2 2-13-16,3 3 0 0,0 4 2 0,1 3-5 16,3 3-17-16,-2 4-22 0,3 2-23 0,2 1 56 15,0 0-1-15,-9 10-19 0,4 5-2 16,2 2 4-16,2 1-17 0,1-7 0 15,0 9-14-15,0 1 14 0,10 27-21 0,-4-22-8 16,3-1 0-16,0-1-15 0,-1 0-7 0,2 2-25 16,1-3-15-16,0 0-6 0,2 0-11 0,-1-2-4 15,-1-3-39-15,0-3-38 0,-3-1-26 16,-1-4-50-16,2-1-35 0,-4 0 11 0,0-4-111 16,-1-2-55-16,2-1 25 0,-3-2-291 15,-1 0 23-15,0 0 28 0,-2 0 49 16,0 0 12-16,0 0 30 0,7 0 16 0,-7 0 76 0,31-11-11 15,-10 4-15-15,2 2 31 0</inkml:trace>
  <inkml:trace contextRef="#ctx0" brushRef="#br0" timeOffset="57491.54">23290 3684 394 0,'-1'0'444'0,"1"-3"-34"0,1 4-59 0,0 1 33 16,-1 1-14-16,0 1-39 0,1 1-11 0,-3 1-18 16,2 1-21-16,0 0-20 0,0 1-36 15,0-1-13-15,0-7-24 0,0 8-2 0,0-1-30 16,0 0-20-16,0-1-17 0,0 1 9 16,0-7-24-16,0 8 6 0,0-8-6 0,0 9 12 15,0-9-12-15,0 6-2 0,0-6-11 16,-5 7-5-16,3-8-34 0,2 0 15 15,-2-2-20-15,1 0 15 0,0-1-6 0,1-2-12 16,0-1-19-16,4-10 1 0,-4 8-10 0,10-13 10 16,-2 9-3-16,0 3-10 0,0 3-8 0,5 1 7 15,-2 1-12-15,1 4 6 0,-12 1-3 16,13 0 2-16,17 12-12 0,-16-1 0 0,1 1 6 16,-3 0 8-16,-1 3 5 0,-1 1-2 15,-1-1-23-15,-3 0 26 0,2-2-16 0,-6-1 9 16,0-2 2-16,-1-3-10 0,-1 0 23 0,2-2-11 15,-1 1-14-15,0-4 23 0,-1 2 5 16,0-3 11-16,0 1-2 0,1-2-4 0,-1 0-4 16,-3 0 2-16,3-1-6 0,-2-2 5 0,2-1-4 15,-1 0-2-15,0-3 2 0,2-1-13 16,0-9 0-16,-1 10-15 0,0-6-12 0,13-15 24 16,-5 12-32-16,0 1 18 0,1 2-16 15,0 1 7-15,4 2 2 0,0 2 16 0,1 0 1 16,1 1-17-16,-3 5 8 0,0 0 0 15,-12 2-18-15,15 0 21 0,0 0 7 0,17 14-11 16,-21-5-13-16,-1 3 13 0,1 3 9 16,-4-3 7-16,-1 3-13 0,-3 1 11 0,2-1-2 15,-3 1-8-15,-2-16-21 0,0 10-21 0,0 0-19 16,0-3-39-16,-12 6-37 0,9-8 12 16,-1-1-144-16,-1-1-46 0,0-1-46 0,-8 7 31 15,2-6-255-15,-1-3 39 0,1 0 73 0,11 0 37 16,-7 0 31-16,0 0 28 0,7 0 18 15,-18-12 53-15,16 7-4 0,0 1 15 16,2-3 7-16</inkml:trace>
  <inkml:trace contextRef="#ctx0" brushRef="#br0" timeOffset="58909.37">25366 3684 649 0,'0'0'364'0,"0"0"-25"16,0-14-33-16,0 14-16 0,21-24-20 15,-23 20-33-15,-1 0-14 0,0 0-24 0,-3 2-39 16,-8-4-17-16,0 4 5 0,8 2-8 15,-9 0-23-15,-1 0 8 0,-25 19-26 0,21-7-3 16,-2 1-12-16,1 3-5 0,2-1-16 0,0 2 7 16,5-1-14-16,0-1-1 0,5 0-6 15,3-2-14-15,3-1-1 0,1-4 6 0,2-8-19 16,0 5 5-16,0-5-9 0,14 13-1 0,-8-12-16 16,0-1 7-16,2-1-14 0,7-3-1 15,2-2-9-15,-3-2-26 0,0-2 9 0,2 1 4 16,-1-3-3-16,-2 0-2 0,-3 1-4 15,3-3-4-15,-2 3 15 0,-3-4-12 0,1 9 9 16,-5 0 7-16,0 1-10 0,-2 2 6 0,1 1-1 16,0 1 21-16,-2 1 13 0,-1 0-14 0,0 0 18 15,0 0-16-15,0 0 28 0,3 13 0 16,-2-8 2-16,-1-1 5 0,2-1-27 0,1 2 27 16,0 0-2-16,-1-2 9 0,2 1 3 0,1-1-4 15,1-1-3-15,12 3-4 0,-7-1-2 16,-2-3 2-16,1-1-14 0,-10 0 15 0,8 0-15 15,-1 0-11-15,1 0-1 0,14-10-36 0,-12 3 22 16,-2 2 0-16,-1-1-14 0,-3 0-1 16,1 1 20-16,-2 0-14 0,0 1 1 0,-1 1 7 15,2-2 10-15,-2 2-18 0,0 1-13 0,1-1 10 16,0 2 1-16,0 1 12 0,-3 0-8 16,0 0 6-16,7 0 39 0,3 0-25 0,14 17-2 15,-12-11 28-15,2 4-34 0,-1 0 20 0,-2-2-2 16,1 2 0-16,-3 1-5 0,2-3 9 15,-2-2 4-15,-4 0 2 0,-1-1-2 0,-2-2 13 16,0 0 37-16,0-1 2 0,-1-1 6 0,0 1 17 16,0-1-11-16,-1-1-6 0,0 0 6 0,0 0-20 15,-5 1 5-15,3-2-3 0,-1 0-11 16,0-1-2-16,0 0 9 0,1-1-16 0,-2-1-2 16,3-1-5-16,0 0-14 0,1 0 1 15,1-2-25-15,0 1-2 0,-1-1-27 0,16-15 7 16,-8 8-17-16,5 2-29 0,-1-1 1 0,3 3 6 15,-2 1-94-15,2 1-24 0,0-1-47 16,-1 4-42-16,2 0 24 0,-3 3-241 0,-1 0 10 16,-1 2 39-16,7-3 30 0,-11 3 12 15,5 0 25-15,4 0 46 0,2 0 12 0,23 14 19 16</inkml:trace>
  <inkml:trace contextRef="#ctx0" brushRef="#br0" timeOffset="59256.83">25967 3680 247 0,'-4'2'437'0,"1"0"-76"16,-1-1-9-16,1 1-23 0,0 0-37 0,1 0-37 16,0-1 30-16,0 0-19 0,1 2-27 0,1-1 1 15,1-1-26-15,1 0-22 0,2-1 0 0,1 1-22 16,1-2-22-16,1 0-19 0,12 1-14 16,-10 0 0-16,18-10-22 0,-8 3-16 15,-2-1-23-15,-1-2-20 0,-1 1-10 0,-1-2 2 16,-3 1-14-16,1 0-25 0,-7 2 15 0,0 1 0 15,-2 1-9-15,1 2 15 0,-3 0-14 0,-1 4 14 16,0 0-22-16,-7-3 12 0,0 6-18 16,-12 6 7-16,-1 3 14 0,0 3 10 0,1 0 10 15,1 0 0-15,1 3-6 0,1-1 4 16,2 0 9-16,4-3-2 0,0 1-16 0,3-1 8 16,6-4 4-16,1-1-12 0,0-9-24 0,0 0-30 15,23 18 5-15,-7-16-96 0,10-2-19 0,-13 0-41 16,6 0-26-16,6 0 20 0,33-11-219 15,-25 8-51-15,5-1 10 0,1 1 52 0,2-3 45 16,5 4-1-16,0-2 29 0,4 1 18 0,1-2 13 16</inkml:trace>
  <inkml:trace contextRef="#ctx0" brushRef="#br0" timeOffset="59613.75">27354 3628 980 0,'2'-3'360'0,"1"2"-46"0,-1-3 54 0,-1 1-11 15,0-1-31-15,0 1-31 0,0 2-18 16,-1-2-29-16,0-1-31 0,-2 1-10 0,0 0-22 16,-2 2-18-16,-1-2-8 0,-2 3-18 0,-1 0 3 15,-15 0-17-15,12 0-7 0,-23 12-15 16,8-4-6-16,2 1-10 0,3 4 2 0,-1 1-18 15,3-1 2-15,-1 3-13 0,2-1-17 16,3 3-1-16,0 0 9 0,4 1-18 0,5-4-4 16,4 0 5-16,2-7-16 0,0-8-7 0,13 13-24 15,-4-11-21-15,9 0-18 0,4-2-13 16,-12 0-15-16,7 0-24 0,24-11 10 0,-17 3-73 16,1-4-3-16,-1 0-32 0,-5 0-41 15,2-4-27-15,-1-2 26 0,-1 1-246 0,-2-3 8 16,-2 0 35-16,0-2 32 0,-4-3 24 15,0 0 23-15,-1-1 8 0,-4 2 25 0,-3 0 54 16</inkml:trace>
  <inkml:trace contextRef="#ctx0" brushRef="#br0" timeOffset="60036.38">27356 3321 892 0,'-5'-8'365'16,"0"2"-42"-16,0 3-4 0,2-2-43 0,1 1 13 15,-2 1-29-15,3 2-15 0,-1-1-38 0,0 1-26 16,0 5 11-16,1-2 1 0,1 1-3 0,0 4 1 15,0 12-15-15,-1 3 7 0,1-10 8 16,0 8-14-16,0 4-5 0,13 32-14 16,-9-25-13-16,1-2-15 0,-1 0 0 0,1-1-25 15,2 0 4-15,1-4-14 0,1-2-22 0,0-3-11 16,2-2-24-16,-3-3-45 0,4-3-33 0,0-2-30 16,1-2-29-16,4-2-29 0,-1-2 11 15,-1-2-63-15,-7-1-12 0,4 0-24 0,15-10 4 16,-11 3-16-16,-4-2 5 0,-1 0-6 0,-1-3 16 15,-1 1 23-15,-3-2 41 0,-1 0 24 16,2 1 51-16,-5 5 62 0,-1 0 25 0,-1 1 39 16,0 2-5-16,2 2 40 0,-2-1-8 15,0 0 20-15,0 2 7 0,0 1 33 0,-2 1 11 16,1 2-3-16,-1 1 5 0,1 1-16 16,0 2 9-16,-1 0-18 0,2 0 0 0,-2 0-22 15,2-7 1-15,0 9-27 0,0 3 7 0,0 2-32 16,0-2-17-16,12 8-45 0,-7-14-38 0,0 0 6 15,0-4-150-15,1-1-49 0,-1 1-59 16,0-4 28-16,1 1-273 0,-6 1 53 0,0 0 26 16,15-8 28-16,-10 5 57 0,-3-3 26 0,7-6 23 15,-3-2 25-15,1-3 20 0,-2 5-21 16</inkml:trace>
  <inkml:trace contextRef="#ctx0" brushRef="#br0" timeOffset="60173.74">27719 3556 379 0,'-2'-4'483'0,"0"0"-91"0,-2 2-57 0,0-1 5 15,0-1-44-15,-2 3-36 0,1 0-30 0,0-1-56 16,-1 4-41-16,2-2-64 0,-1 0-52 16,0 2-67-16,5-2-39 0,0 0 9 15,-6 7-254-15,7-5-74 0,4 2 27 0,13 4 14 16,2 0 47-16,7 1-5 0,-1-1 10 0</inkml:trace>
  <inkml:trace contextRef="#ctx0" brushRef="#br0" timeOffset="60519.67">27905 3609 351 0,'32'3'303'0,"-17"-3"7"0,2 0-38 16,3 0-8-16,-3 0-4 0,-4 0 1 0,-4 0-17 15,0 0-30-15,-9 0 31 0,7 0-29 0,-7 0-5 16,0 0-23-16,3-3-8 0,-8 3-28 16,0 0-14-16,-12 5-3 0,4-2-21 0,-4 4-16 15,2-3 6-15,-1 1-18 0,2 0-6 0,2-1-19 16,4-1-18-16,1 0-17 0,0-1-17 16,4 3-10-16,0-4 0 0,1 2 0 0,2-3 1 15,0 0-13-15,0 0-6 0,0 0 14 16,14 11-1-16,-10-10 3 0,14 5-4 0,-1-1-9 15,-2 0 4-15,5-1-5 0,1-2 1 16,-1 4 3-16,0-3 4 0,0 2-15 0,-2-2 18 16,3 3-2-16,-5-2-18 0,-1 1 7 15,-7 1 3-15,-1-1 14 0,-3-2 13 0,-1 1 0 16,-3-4 15-16,0 0 16 0,0 0-7 16,-22 19-7-16,8-14 18 0,-3 1-18 0,-2-4 7 15,-4 0-8-15,-4 1-32 0,1 0 1 16,1-2-67-16,-4-1-41 0,15 0-26 0,-6 0-52 15,-3 0-38-15,-20-13 21 0,22 9-258 0,3-3 15 16,4 1 15-16,5-3 48 0,3 1 13 16,5 1 35-16,1 7 4 0,14-21 36 0</inkml:trace>
  <inkml:trace contextRef="#ctx0" brushRef="#br0" timeOffset="60773.84">28309 3441 1022 0,'15'-14'393'0,"0"7"-51"15,-3 0 19-15,-4 2-12 0,-2 0-40 0,-2 3-19 16,0-1-33-16,-4 1-7 0,0 2-25 16,0 0-22-16,-1 4-22 0,0-1-11 0,-1 3-5 15,-1 12-13-15,3-8-6 0,-5 24-1 16,3-12-8-16,1 7-16 0,1-16-6 16,0 7-16-16,0 5-2 0,15 25-8 0,-11-28-13 15,0 0-19-15,0-3-15 0,-1-3-36 0,1-5-32 16,-1-4-39-16,1 0 6 0,0-2-137 15,-1-2-49-15,0-3-59 0,-3 0 26 0,0 0-259 16,0 0 23-16,0 0 36 0,11-9 42 0,-11 6 25 16,-1-2 16-16,-2 2 40 0,1-2 3 0,-8-4 26 15,-3 0-5-15</inkml:trace>
  <inkml:trace contextRef="#ctx0" brushRef="#br0" timeOffset="61093.69">28221 3641 666 0,'-4'-3'517'0,"0"3"-47"0,0 0-44 0,2-3-20 15,0 3-30-15,1 0-42 0,1-1-35 16,1 0-32-16,4 1-43 0,2-1-25 0,11-3-7 16,5 1-24-16,1 1-21 0,-1-3-19 0,3 0-18 15,-1 1-28-15,1-2-23 0,1-1-24 16,-1 0-34-16,-4 3-15 0,2-3-16 0,-2 4-25 16,-1-5 23-16,-3 5 3 0,-4-1 3 0,-4 4 1 15,-2-1 14-15,-3 0-29 0,1 1 18 16,-2-1 0-16,-4 1 8 0,0 0 30 0,0 0 7 15,0 0 16-15,13 11 6 0,-11-5 13 0,0 0-15 16,-1 0 5-16,1 13-10 0,4-1 0 0,0-3-5 16,-2 2-4-16,-1-8-1 0,-1 1-50 15,0-3-16-15,1-1 5 0,-1-1-90 0,-2-1-30 16,3-1-19-16,-1-2-67 0,0 0 25 16,-2-1-233-16,0 0-38 0,0 0 9 0,0 0 57 15,0 0 14-15,12-13 33 0,-10 7 15 16,5-6 21-16,-3-3 10 0,1-3 6 0</inkml:trace>
  <inkml:trace contextRef="#ctx0" brushRef="#br0" timeOffset="61217.52">28684 3560 563 0,'-1'-9'414'0,"-1"1"-52"0,1 2-13 16,-3-1-48-16,-7-5 17 0,0 3-34 0,0 0-32 15,-1 1-28-15,2 4-38 0,-4-1-41 16,3 1-16-16,2 2-133 0,4 1-50 0,-3-1-86 16,2 1 15-16,3 1-269 0,1-2-38 0,2 2 28 15,1 2 27-15,4 0 14 0,12 2 59 16,1 0-21-16,3 1 21 0</inkml:trace>
  <inkml:trace contextRef="#ctx0" brushRef="#br0" timeOffset="61588.29">28775 3548 413 0,'11'8'444'0,"2"2"-59"0,-2-1-55 15,-1 4 34-15,1 1-6 0,-3 0-36 0,1-1-29 16,-1 1-15-16,-1 1-23 0,-1-2-25 16,1 0-20-16,-4-4-13 0,-2-1-19 0,1 0-14 15,-1-3-17-15,1 1-5 0,0-2-18 0,-2-3 19 16,0 4 0-16,0-3 7 0,1 0-18 15,-1-2-9-15,-1 0-11 0,1 1-21 0,-2-2-3 16,0-1 0-16,1 0-14 0,-1-3 2 16,0 3 2-16,2-3-24 0,-2 0-9 0,2-1 7 15,0-1-19-15,0-2 6 0,0-3-3 0,16-15-2 16,-10 16-21-16,2-1 13 0,-1 4-13 16,1 2 0-16,5-2 0 0,2 3 3 15,-2 3-18-15,-2 1 14 0,-11 1-14 0,14 0 2 16,2 0 13-16,14 17-3 0,-16-8-9 0,-1 1 0 15,-2 3-18-15,0-1 22 0,-5 0-12 0,-2 0-6 16,-1-3-15-16,-3 1-7 0,0-10-19 16,0 7-22-16,0-7-20 0,0 8-22 0,0-8-34 15,0 7 14-15,0-7-103 0,-12 10-37 0,9-10-34 16,1-1 28-16,-1 0-270 0,0-1 36 0,0-1 40 16,1 0 35-16,-1 0 34 0,3-3 28 15,0 0 25-15,1 1 40 0,10-7 3 0,-5 3 16 16,10-1 25-16</inkml:trace>
  <inkml:trace contextRef="#ctx0" brushRef="#br0" timeOffset="62139.26">29384 3585 471 0,'3'0'334'16,"-1"-2"2"-16,3 1-31 0,-2-1-8 0,-1 0-33 15,0 1-32-15,0-1 52 0,1 2-26 16,-3-2-6-16,2 2-13 0,-2-4-15 16,0 2-15-16,-4-2-23 0,2 1-4 0,-3 1-21 15,0-1-6-15,-1 1-13 0,1-1-20 16,-2 2 0-16,-11 0-18 0,0-1 4 0,9 2-1 15,-16 11-12-15,7-2-3 0,1 0 0 0,1 4-1 16,0 3-18-16,5 1 11 0,-2 0-4 16,4 2-10-16,2 1 0 0,4-1-9 0,2-2-4 15,1-8 0-15,0 2-13 0,19 15 19 0,-5-15-13 16,1-1-10-16,2-2-7 0,2 1 17 16,4-6-29-16,0-3 0 0,-11 0-45 0,5 0-17 15,4 0-47-15,21-15-37 0,-20 10 14 16,3-4-146-16,-6-3-58 0,0 2 29 0,-2-3-272 15,-3-1 15-15,-2 1 26 0,4 0 68 0,-7 1 14 16,-1-2 9-16,-3-1 58 0,4 2 21 16,-4-1 23-16,-1 3 16 0,-2 0 8 0</inkml:trace>
  <inkml:trace contextRef="#ctx0" brushRef="#br0" timeOffset="62450.14">29528 3380 766 0,'-1'-3'388'0,"1"0"-12"0,-1 0-48 0,0-1-45 16,1 3 23-16,0-2-24 0,0 1-16 0,2 2-20 16,0 0-22-16,1 1-12 0,1 0-12 0,-1 3-28 15,1 0-12-15,6 6-5 0,0 5-19 0,-4 2 10 16,1 4 7-16,0 1-18 0,-2 3 7 16,-2 1-6-16,0 1 0 0,2-1-8 0,-1 2-7 15,-1-3-6-15,1 0-16 0,3-2-17 16,-4-3 1-16,3-2-7 0,-2-4-7 0,-4-2-16 15,3-1-7-15,5 3-3 0,-3-5 8 0,2-4-18 16,-2-2-25-16,1 1-42 0,-1-4-45 0,4 0-48 16,-9 0 13-16,5 0-167 0,6 0-71 15,15-16 31-15,-13 6-284 0,-1 1 63 0,-1-2 57 16,-6 2 26-16,0 0 31 0,-1 1 20 16,-2-1 67-16,-2 9-26 0,0-9 48 0,0 3 48 15,-14-14-52-15</inkml:trace>
  <inkml:trace contextRef="#ctx0" brushRef="#br0" timeOffset="62630.62">29539 3581 1088 0,'-5'-1'487'15,"0"1"-30"-15,1-2-36 0,2 1-42 0,-2 1-26 16,1 0-43-16,0 0-18 0,2-2-49 0,1 2-18 16,1 0-52-16,1 0-52 0,2-1-51 15,2 0-82-15,-3-1-1 0,2 2-113 0,0-1-66 16,-1-1 17-16,1 2-310 0,0-1-1 0,-3 0 34 15,0 1 42-15,1-2 44 0,1 1 25 16,-1-2 24-16,2 2 18 0,1-1 22 0,11-4 6 16</inkml:trace>
  <inkml:trace contextRef="#ctx0" brushRef="#br0" timeOffset="63928.64">30565 3554 406 0,'0'-13'403'16,"0"13"-23"-16,0 0-28 0,0-13-46 0,0 13 2 15,3-18-27-15,-5 15-21 0,1 2-44 0,1 1-3 16,0 1 3-16,-2 2 0 0,4 4-7 15,-2-1-3-15,5 13-16 0,1 2 6 0,1 1-13 16,4 2-1-16,1-6-31 0,-1 4-11 0,2-4-1 16,0-1-16-16,-1-1 1 0,-1-6-4 0,1 3 7 15,-1-4-9-15,-4-3-1 0,4-5-22 16,-4 2-7-16,1-3-2 0,-8 0-6 0,25-11-5 16,-12 5-17-16,3-6-9 0,0 1-14 0,-2-2-12 15,-1 0-18-15,-1-3-11 0,-2 1-24 16,-1-3-16-16,-4 0-6 0,0 2-20 0,-3 5-8 15,-2 11-25-15,0-9-26 0,0 2 14 0,-12-5-89 16,6 9-35-16,-7-2-31 0,1 2-21 0,5 2 25 16,-1 0-271-16,8 1 24 0,0 0 50 15,0 0 34-15,-7 0 30 0,0 9 16 16,11-7 36-16,6 9 20 0,1-4 35 0,7 1 2 16</inkml:trace>
  <inkml:trace contextRef="#ctx0" brushRef="#br0" timeOffset="65760.72">31097 3644 796 0,'8'-1'386'0,"-2"-1"-60"0,-4 0 44 16,3-2-7-16,-3 2-33 0,0-2-15 0,-2 0-18 15,0 0-11-15,-2-2-20 0,0 0-16 16,-7-7-39-16,-1 2-7 0,-2 1-35 0,-1 2 4 16,-2 3-22-16,2 3-25 0,-7 1 0 15,11 1-7-15,-24 11-24 0,12 0-9 0,0 3-9 16,2 3 5-16,2-1-10 0,2 1-9 0,1 1-2 15,4 3-9-15,1-5-8 0,4 1-5 0,5-6-7 16,0-1 17-16,0-10-18 0,0 7 10 16,13 4-11-16,-6-8 7 0,0-2-28 0,2-1 4 15,0 0-13-15,4 0-13 0,19-10-13 16,-12 2-17-16,-2-1-6 0,0-1-6 0,-2-3-12 16,-1 1-10-16,-1-2 15 0,-1 0-29 0,-2 0 7 15,-1 1 23-15,-4 4-10 0,-1 1 21 0,-1 3-9 16,0 1 8-16,-2 2-11 0,2 0 24 15,-2 2 9-15,-2 0 17 0,0 0 19 16,0 0-1-16,2 14 12 0,-2-8 1 0,0-1 10 16,0 2-2-16,2 0 0 0,2 8-2 0,3-2 8 15,2-1 12-15,3-3-7 0,-1 0 18 16,5-1-16-16,-1-2 10 0,-1-5-10 0,-1 1-12 16,-13-2 8-16,14 0 3 0,1 0-13 0,21-14-11 15,-18 6-16-15,-2-6-14 0,0 1-4 16,-3-2-13-16,3-3-15 0,-3-1-10 0,-3-3-24 15,-1-1 17-15,-1 0-10 0,-3 0-13 0,2-2 10 16,-5 0 5-16,0 2 8 0,-2 10-1 0,0-4 5 16,0-3 6-16,-18-21 0 0,11 22-13 15,-1 2 30-15,0 3-18 0,-3 2 33 0,1 0 1 16,0 4 17-16,1 1 5 0,1 0 1 0,3 4-12 16,-2 0 23-16,7 3 19 0,0 0 2 15,-7 0 9-15,-8 19 20 0,7-3 7 0,2 1 8 16,1 3 11-16,3 2-11 0,0 2 10 15,2-11-5-15,0 6 6 0,0 4-10 0,11 29-11 16,-5-25-5-16,2 1-2 0,-1-2-5 16,3-2 12-16,2-2-24 0,-1-2-1 0,3-2 10 15,-1-3-2-15,2-2-16 0,0-2-1 0,3-3 2 16,-5-1-1-16,2-4-24 0,-1-1-8 16,-14-2 3-16,11 0-14 0,5 0-8 0,9-10-9 15,-10 1-14-15,-1-3 1 0,-1 2 4 0,-2-3-10 16,-1 1 18-16,-1-2-13 0,-1 2 14 0,0-2 4 15,-2 5-3-15,-1 1 1 0,-3 1 1 16,0 3 15-16,0-2 2 0,0 3-23 0,-2 1 20 16,0 0-5-16,0 1-3 0,0 0 5 0,0 2 17 15,-2 0-1-15,0 3 0 0,0-1 5 16,-5 11 4-16,1-1-6 0,1 0 8 0,2 1 4 16,3-2 25-16,0-1-2 0,0-11 0 0,0 8 15 15,0 0-14-15,0 2 7 0,16 15 3 16,-11-17 8-16,-1-4-8 0,3 3 6 0,0-5-23 15,0-2-2-15,-1-2-3 0,-6 2-23 16,11 0-1-16,18-12-14 0,-14 4 0 0,0-1-18 16,1-3-2-16,-3-1-19 0,1 0 1 0,-3-1-4 15,-2 2-2-15,2-3-2 0,-6 1 2 16,1 3 13-16,-1 5-1 0,-3 0 2 0,2 1 6 16,-1-1 2-16,-1 3-2 0,-1 1 11 0,1 0-8 15,-2 0 3-15,2 1 18 0,-2 1 5 16,0 0 5-16,-2 4 10 0,0-1 0 0,2-1 10 15,-1 3-1-15,-1 2-3 0,2-1 9 0,-3 10 8 16,3-9-1-16,-2 11 4 0,2-18 8 16,0 10-3-16,0-2-1 0,0 4 3 0,14 8-6 15,-7-9-3-15,1-3 12 0,2 2-5 16,5-6-1-16,-1 2 1 0,-1-4-18 0,6 3-11 16,-6-5 30-16,-7 0-17 0,4 0-13 15,-1 0-13-15,4 0 8 0,0 0 2 0,12-13-6 16,-16 12-8-16,-2-2 6 0,-1-1-18 15,2 1 3-15,-2 0 5 0,3-6 11 0,-2 3-4 16,0-1-15-16,0-6 3 0,-1 2 16 0,-4 4-20 16,2 2-9-16,-3 1 23 0,-1-2-24 0,2 2 20 15,-2 1-1-15,0 3 2 0,0 0-19 16,0 0 13-16,0-8-8 0,0 8 14 16,0-7-8-16,0 7 13 0,0 0-4 0,0-7 1 15,0 7-19-15,0-7 14 0,0 7-2 0,0 0-4 16,0 0 15-16,-11-12-15 0,9 10-9 15,0 4 7-15,-1-4 10 0,-1 4-7 0,-1-2 16 16,0 1-2-16,1 0-9 0,2 1-7 16,-3 0 19-16,1 0-15 0,2-1 2 0,-2 2-4 15,1-3 9-15,0 3 8 0,1-2 5 16,0 0-19-16,0 1 9 0,2-1 8 0,-2 0-11 16,1 1 4-16,-1-2-4 0,2 1 6 0,-2 0 18 15,2-1 1-15,-2 0 4 0,2 1 2 0,-2-1 13 16,2 0-14-16,0 0 3 0,0 0-7 15,0 0 0-15,0 0 10 0,0 0-19 16,0 0-3-16,0 0 16 0,0 0-13 0,0 0-9 16,0 0 0-16,0 0-4 0,-5-6-7 0,5 5 3 15,-2 1 2-15,2 0-13 0,-3 2 3 0,1-2 8 16,0 1 0-16,-2 2-5 0,1-1 8 16,1 1-14-16,-2 1 7 0,1 0-14 0,-1 2 11 15,-1-2 1-15,0 10 0 0,1-4 17 0,0-3 1 16,4 1-3-16,-2-1 12 0,2 0 4 15,0-7 7-15,0 6 4 0,0-6-1 0,0 9 2 16,0-2-4-16,18 12-2 0,-9-10-3 0,6-1 22 16,-1 0-14-16,3 0 2 0,0-1 6 15,3-3-1-15,0-2-9 0,0 1 0 0,-1-3-23 16,-9 0 5-16,4 0-4 0,2 0-3 0,20-9 2 16,-20 3-2-16,1-1-23 0,0-5-34 15,-2 2 9-15,-1-3-9 0,3-2 5 0,-1-5-9 16,0 0 6-16,0 2 11 0,-3-5-20 15,-1 3 23-15,0 5 6 0,-5 1-8 0,0 4 18 16,-2 1-15-16,-5 1-3 0,0 8 8 0,0 0 15 16,0-8 3-16,-14 1 3 0,9 7-19 15,-3-1 0-15,2 1 22 0,-2 1-10 0,-1-2-5 16,9 1 7-16,0 0-6 0,-8 0 3 0,0 0-7 16,8 0-10-16,-9 0 5 0,0 11 17 15,5-10-16-15,4 2 17 0,-2-1-10 16,4 1 18-16,0 2-15 0,1-1 18 0,8 8-19 15,3 1 23-15,3 2-5 0,1-1-4 0,0 5-3 16,18 5 1-16,-6-1 0 0,-1 1 15 16,0-1-4-16,-9-3-12 0,-2 0 6 0,-2-1 6 15,-5-2-13-15,-2-3 15 0,-5-1-15 0,2-1 6 16,-6-12 3-16,0 6 12 0,-14 9-9 16,5-10-1-16,-3-2-13 0,-1-3-22 0,1 1-45 15,-6 0-35-15,7-1 11 0,-5 0-175 0,-24-15-46 16,16 8 29-16,-1 0-284 0,0-2 20 15,4-1 76-15,4 0 23 0,1-2 42 0,9-2 21 16,1 1 49-16,6 6 0 0,0-3 42 0,27-10 9 16,-3 11 13-16</inkml:trace>
  <inkml:trace contextRef="#ctx0" brushRef="#br0" timeOffset="65941.2">33137 3787 1347 0,'6'1'487'0,"2"-2"-60"0,-5-1-50 16,-1 1-32-16,0-2-44 0,-2 1-49 0,0-2-75 16,-5 0-92-16,-6 0-8 0,-6-3-216 15,3 4 14-15,1 2-340 0,0-2 20 0,3 0 31 16,-1-2 43-16,2 2 38 0,-1-5 10 16,-2 4 22-16,5 1 26 0,2-4-14 0</inkml:trace>
  <inkml:trace contextRef="#ctx0" brushRef="#br0" timeOffset="68015.52">212 1286 446 0,'0'0'469'0,"0"0"-95"15,0 0-39-15,0 0-32 0,0 0-37 16,-9 5 34-16,18 12 5 0,2-3-6 0,3 2-21 16,1 2-8-16,5-1-21 0,-1-1-20 15,1 0-18-15,-4-2-34 0,1 1-1 0,4-1-19 16,-8-3-22-16,-1 4-10 0,-2-12-27 0,-1 4-13 16,-1-2-39-16,-8-5-25 0,0 0-43 15,0 0-18-15,6 0-11 0,-6 0 4 0,0 0-127 16,11-9-24-16,-13 1-36 0,0-1-20 15,0 1 25-15,-3-3-136 0,1 0-56 0,-3-5-23 16,2 0 29-16,-2 3 27 0,3-2 42 0,2-8 4 16,-2 6 52-16,3-4 144 0,6 7 11 0</inkml:trace>
  <inkml:trace contextRef="#ctx0" brushRef="#br0" timeOffset="68214.05">394 1272 1270 0,'0'-8'295'0,"0"1"20"16,0 2-42-16,-2 2 15 0,2-1-37 0,2 2 19 16,-4 1-29-16,2 7 4 0,0-5-15 15,-2 7 17-15,4 4 2 0,-2 4 5 0,0 0-9 16,-3 6-4-16,-1 2-11 0,-5 2-27 15,4-1-21-15,-1-2-16 0,1-1-16 0,-3 4-4 16,-2-7-10-16,3 1-16 0,1-4-65 0,-1-8-13 16,2 2-41-16,-4-2-37 0,5-6-42 15,-1 1 10-15,-1 0-168 0,-4-5-69 16,0-4-51-16,7-1 31 0,-5 3-243 0,-2-2 36 0,4-1 27 16,-5 5 58-16,1-6 42 0,6 1 15 15,-5 2 25-15,-2-1 24 0,-1 2 51 0,3 2-2 16,-2-1 13-16</inkml:trace>
  <inkml:trace contextRef="#ctx0" brushRef="#br0" timeOffset="68421.11">82 1515 762 0,'0'-1'539'0,"-2"-2"-42"0,2 3-31 0,0 1-27 16,0-2-5-16,0 0-17 0,4-1-58 0,3-7-48 16,6 2-34-16,5-2-7 0,3-4-46 15,8 1-23-15,4-2 2 0,-1-1-22 0,3 3-20 16,1 0-57-16,-2 0-46 0,-3 3-37 0,1 1-65 15,-5 0-67-15,2 1 10 0,-8 2-219 16,-8-1 28-16,1 2-291 0,-4 2 53 0,-3-1 57 16,-7 3 14-16,10 0 39 0,-4 0 41 0,1 0 22 15,1 0 17-15,0 0 61 0,3 0-5 16,2 0-36-16,22 8 48 0</inkml:trace>
  <inkml:trace contextRef="#ctx0" brushRef="#br0" timeOffset="69485.13">344 5419 651 0,'0'-13'434'0,"0"13"-18"0,0 0-46 16,0 0-14-16,0 0-42 0,0 0-16 16,0 0-36-16,0 0-6 0,0 0-4 0,37 8 3 15,-26 4 2-15,4 3-30 0,3 1 8 0,-1 2-21 16,4 3-2-16,-2-1-22 0,3 1 15 0,-6-1-22 15,0-1-24-15,-3 0-17 0,7-2-12 16,-7-3-12-16,3-2-9 0,-7-1-5 0,-4-4-1 16,-3-2-11-16,2 0-10 0,1-1-63 15,-2-1-20-15,-1-1-23 0,-2-2-62 0,-2-12-110 16,0 5 18-16,-2-1-112 0,-2-2-60 16,6 3 30-16,-2-11-259 0,-5 5 43 0,0-3 41 15,0 1 51-15,7-4 33 0,-2-1 20 16,4 0 26-16,-2 9-13 0,14-18 71 0,-10 16-1 15,3-6 18-15,-7 5-3 0</inkml:trace>
  <inkml:trace contextRef="#ctx0" brushRef="#br0" timeOffset="69654.07">628 5384 359 0,'4'-11'405'0,"-1"4"-42"16,-6 7-16-16,6-5-37 0,-3 3-21 0,2 1-34 15,0 1-9-15,-4 5 12 0,0 4 3 0,-7 2-1 16,7 4-4-16,-2 2-17 0,-4 0-16 0,3 4-10 16,-3-2-39-16,3 4-2 15,-6-2-18-15,6-2-15 0,1-3-16 0,-1 0-46 16,-1-5-46-16,1-1-44 0,-2-4 1 0,3 0-128 15,1-3-45-15,-7-3-73 0,-4 0 26 0,9-1-279 16,-6-1 22-16,2-2 44 0,4 3 46 0,-6-3 18 16,2-3 50-16,0 1 7 0,0 5 42 15,-1-5-18-15,2 1 41 0</inkml:trace>
  <inkml:trace contextRef="#ctx0" brushRef="#br0" timeOffset="69871.65">392 5506 813 0,'0'0'489'0,"0"0"-57"0,0 0-31 16,2 1-18-16,-2 3-23 0,4-4-11 16,1-4-17-16,6 0-9 0,5 0-58 0,2-1 2 15,4 0-36-15,5-2-1 0,0-3-47 0,0 4-11 16,2-3-32-16,-2 0-48 0,3 2-50 16,-6 0-43-16,4 2-55 0,-3 2 6 0,-4-2-143 15,2-2-58-15,0 5 24 0,-15 2-297 16,5 0-13-16,2 0 86 0,18 9 30 0,-13-4 22 15,-4-2 37-15,4 4 14 0,1 0 40 16,5 5 14-16,1-1-37 0,9 2 83 0</inkml:trace>
  <inkml:trace contextRef="#ctx0" brushRef="#br0" timeOffset="70539.49">1156 5230 643 0,'1'-8'321'0,"2"2"-38"0,-1 3-10 0,2-1-21 15,-4 0-37-15,0 1 14 0,4 0-26 16,-4 3-21-16,2 2-19 0,2-1-3 0,-1 1-18 16,-1 3 65-16,2 2 3 0,0-2 9 0,8 14-15 15,-5 2 9-15,1 3-18 0,-1 3 2 16,0-2 2-16,-2 4-33 0,1-3-7 0,0 3-14 16,-3 0-20-16,6-1-11 0,-2 1 7 0,-2-1-30 15,-1-4 14-15,0-4-16 0,-2-3-38 16,2-4-17-16,-2-6-33 0,-1 2-23 0,-1-2-40 15,3-5 6-15,-3-2-176 0,0-3-62 16,0-1 27-16,0-2-268 0,0 1 6 0,-3-2 57 16,1-11 43-16,2 9 17 0,-9-19-10 0,4 11 82 15,1-4 21-15,0 1-1 0,-2 3 23 16,-4 1 7-16</inkml:trace>
  <inkml:trace contextRef="#ctx0" brushRef="#br0" timeOffset="70897.45">1089 5268 1069 0,'-5'-4'359'0,"3"1"44"0,0-1-14 16,-2 1-31-16,3 2-15 0,1-1-20 15,1-1-24-15,-1 0-53 0,3-2-13 0,6 0-23 16,0 0-27-16,5-1-13 0,2 3-21 0,1-2 4 16,6 2-21-16,4 1-19 0,-13 2 3 0,5 0-19 15,29 14-9-15,-19-3-18 0,0 1-5 16,0 2-15-16,-1 3-3 0,0 4 16 0,-2-1-6 15,-1 5-27-15,-4-1 5 0,-2 2 4 0,-4-2-13 16,-3 1 5-16,-1-2-12 0,-1 1 8 16,-5 1 3-16,-5 0-18 0,0-15 21 0,0 3-23 15,-17 20-2-15,3-17-7 0,-4-2 9 16,-5-2-22-16,-3-2 2 0,1-1-28 0,-1-4-22 16,-23 3-4-16,2-4-27 0,4-1-20 0,4-1 11 15,5-2-45-15,18 0-20 0,-26-12-22 16,19 7-10-16,8-4-26 0,2 3-12 0,7-2 24 15,4-3-146-15,2 11-94 0,0-9-6 0,15-8 44 16,-1 9 41-16,-3 6 30 0,2 0-8 16,1-4 54-16,5-4 27 0,-4 2-21 15</inkml:trace>
  <inkml:trace contextRef="#ctx0" brushRef="#br0" timeOffset="71124.04">1673 5436 751 0,'4'-1'359'0,"0"2"-45"0,2 1-40 0,-3 1 49 16,4 9-33-16,-3-2 2 0,1 4-20 0,0 1-4 15,0 2-36-15,-1 2-23 0,1-2-19 16,-3 1-16-16,2 3-29 0,2-7-9 0,-2 1-22 16,2-2-26-16,-2-5-39 0,0 0-3 0,-1-4-88 15,-1-1-60-15,0-1-67 0,-2-2 14 16,0 0-318-16,0 0 19 0,13-12 28 0,-10 7 30 15,1 0 0-15,1-8 47 0,0 0 36 16,-3 5 24-16,0-2 30 0,-2-1-2 0</inkml:trace>
  <inkml:trace contextRef="#ctx0" brushRef="#br0" timeOffset="71269.57">1742 5312 301 0,'-2'-5'466'0,"0"1"-113"0,0 1-65 16,-1 1-11-16,1 0-52 0,0 2-29 15,0 1-61-15,0 0-53 0,0 1-61 0,-1 1-42 16,3 1 2-16,0 0-271 0,3 2-76 0,1 9 52 16,0-6 18-16,6 1-15 0,-4-2 36 15</inkml:trace>
  <inkml:trace contextRef="#ctx0" brushRef="#br0" timeOffset="71689.68">2067 5428 354 0,'7'-4'447'0,"-4"1"-19"0,0 0-65 0,-2-1 7 16,-1 1-39-16,-3-1-8 0,1 1-20 0,-4 3-30 15,1-2-24-15,-3 4-30 0,-9-2-31 16,7 0-15-16,-20 12-21 0,10-7-11 0,2 6-24 16,0 0-14-16,3 0-7 0,1 2-31 15,3-3-6-15,3-1-17 0,0 1-28 0,6-3-16 16,2 0 7-16,0-7-22 0,0 0 25 15,0 0-21-15,13 13-9 0,-6-12-2 0,10 2 2 16,0-2 2-16,5-1 3 0,-2 1 2 0,1 3-15 16,-2-2 3-16,-9-2 2 0,5 0 3 15,3 0-6-15,1 0 12 0,-2 0 1 0,15 12 3 16,-18-8-20-16,-6 2 4 0,-3-4 45 0,1 3-14 16,-1 2 7-16,-2-4-2 0,-3 1 14 15,0 1-4-15,0 0 10 0,0-5 15 0,0 0-2 16,0 7 0-16,-19 8-9 0,5-8 3 15,-2-2 10-15,-3 0-15 0,1-3 8 0,-3 0-12 16,-3-1-22-16,2-1-28 0,-1 0 2 0,1 4-85 16,11-4-34-16,-4 0-24 0,-18-14-29 15,20 9 19-15,0-4-249 0,7 1-35 0,5 1 31 16,0 2 43-16,1 5 9 0,0-7 31 0,16-11 20 16,-2 9 0-16,7 0 30 0,4 1-7 15</inkml:trace>
  <inkml:trace contextRef="#ctx0" brushRef="#br0" timeOffset="71997">2511 5443 343 0,'2'-2'387'16,"-1"-1"-53"-16,-1-1-11 0,-3 1-9 0,1 0-38 16,-2 0 38-16,-2 1-22 0,2 0-21 0,-1 0-10 15,-1-1-23-15,-1 2-13 0,-1 0-27 16,1 1-26-16,7 0-9 0,-13 0-8 0,-17 12-11 15,12-4-16-15,2 1-6 0,3 3-7 0,0 3-14 16,2 6 2-16,2-6-13 0,4 6-5 16,2-6-6-16,1 6 7 0,2-10-16 0,0 3 11 15,0 3-16-15,17 15-8 0,-7-20-6 0,3 0-21 16,5-5-33-16,0-4-30 0,-8-3-32 16,6 0-40-16,4 0 10 0,4 0-86 0,24-12-11 15,-23-1-31-15,1 2-19 0,-1 2-38 0,-2-4 25 16,1-1-210-16,-2 1 14 0,-1 0 20 15,-2-1 39-15,-1-4 25 0,-4 2 11 0,-1 0 45 16,-3 3 9-16,-3-4 16 0</inkml:trace>
  <inkml:trace contextRef="#ctx0" brushRef="#br0" timeOffset="72383.53">2704 5388 878 0,'-4'-1'336'15,"0"1"-12"-15,1-1-48 0,0 1 1 16,0 1-46-16,1 0-27 0,1 2 31 0,2 1-7 15,3 0-26-15,3 8-15 0,3 3-25 0,2 0 2 16,1-1-25-16,0 3 8 0,3 1-20 0,-3-3-9 16,1-1 1-16,-1-1-22 0,-3 0 5 15,2-2 2-15,-8-4-17 0,0 0-2 16,1-3 2-16,-1 2 15 0,-2-3-1 0,-2-1-1 16,0-2-12-16,0 0-22 0,0 0 2 0,0 0-12 15,0 0 6-15,-13 3-14 0,9-5-14 16,1 2-7-16,0-2 0 0,0-2-15 0,2 1-14 15,0-1-4-15,0 0-8 0,2-2-4 16,0 0-12-16,5-6-1 0,2-1 1 0,1-1 6 16,6 0-17-16,-2 2 8 0,1-2-3 0,-1-1-17 15,3 1 19-15,-1 1 22 0,1 0-9 0,-1-1-8 16,-1 0-1-16,0 4 11 0,-7 3-36 16,0 0 8-16,-2 6 4 0,-1-1-47 0,-4 2 24 15,0 0-26-15,0 0-27 0,4 7-37 0,-4-3-18 16,-1 0-34-16,0 1 18 0,0 2-220 15,0-4-53-15,-2 3 46 0,1-1 26 0,0-2 21 16,0 2 19-16,0-1 25 0,0-1 14 0,2-3 9 16,0 0 24-16</inkml:trace>
  <inkml:trace contextRef="#ctx0" brushRef="#br0" timeOffset="72812.3">3073 5510 529 0,'-2'4'406'16,"0"2"-33"-16,0-1-24 0,2 0-46 0,0 2 24 15,2-3-13-15,-2 0-35 0,2 1-6 16,1-1-36-16,2 1-18 0,0-3-14 0,9 4-12 16,0 0-21-16,-2-6-17 0,-12 0-13 0,12 0-23 15,17-12-12-15,-18 10-24 0,4-5-22 0,-1-3-11 16,-3 3-17-16,0-4-34 0,1 0-23 15,-2-1 5-15,-2 0 5 0,1 1 1 0,-3 3-57 16,-2 0 7-16,-2 0-10 0,-1 2 3 0,0 2 15 16,-1 4 4-16,0 0 27 0,0 0 3 15,0-6 11-15,-14-3 1 0,8 9 25 0,0 1 4 16,-1 0 0-16,-5 6 15 0,-4 3 9 0,3 2 24 16,0-2-2-16,2 6 11 0,2-3 8 15,1 6-7-15,7 0 2 0,-1 0-13 0,2 0-7 16,0-10 7-16,0 3-17 0,18 14-6 15,-7-12-13-15,3-8-19 0,0 2-44 0,5-4-39 16,1 1 7-16,3-5-74 0,-9 0-50 0,27-10-29 16,-13 3-25-16,2-3 22 0,0 0-245 15,-3 1-8-15,-5-4 44 0,2-1 28 0,-3 1 13 16,-4-4 49-16,0-1 37 0,0-2 3 16,-4 1 14-16,-4-1 30 0</inkml:trace>
  <inkml:trace contextRef="#ctx0" brushRef="#br0" timeOffset="73085.82">3518 5321 796 0,'-2'-1'392'0,"-1"-2"-35"0,1 2-47 15,0 0-5-15,-3-1-16 0,4 2-28 0,-1 0-7 16,0 1-4-16,1 1 5 0,0 2-16 0,1 0-10 16,0 1-7-16,0 3-11 0,0 11-4 0,0-7 4 15,0 7-12-15,0 1 1 0,0 3-18 16,12 28 3-16,-7-23-28 0,-1-1-16 15,2-2 8-15,-1 2-18 0,1-3-13 0,0-2-12 16,0-3-18-16,3-1-11 0,3-4-47 0,2-4-22 16,2-1-41-16,1-6-43 0,4 0-67 0,0-1-22 15,7 0 14-15,-13-2-139 16,26-10-30-16,-12 9 28 0,-3-7-273 0,-3-3 21 16,-5 5 46-16,-2 1 57 0,-2-2 24 0,2-5 45 15,-7 2-7-15,-3 2 28 0,-5 1 53 0,-1-1-20 16,0 8 37-16</inkml:trace>
  <inkml:trace contextRef="#ctx0" brushRef="#br0" timeOffset="73278.34">3565 5516 852 0,'-9'0'451'16,"2"0"-40"-16,1 1-14 0,2-1-51 0,-1 0-19 15,2-1-40-15,0 1-42 0,0 0-17 16,3-2-18-16,0 1-53 0,3 1-49 0,2-2-40 15,10-3-6-15,0 0-155 0,-1 0-58 16,2-2-62-16,5 0 21 0,6 2-243 0,-3-2 2 16,7 4 45-16,-3-2 13 0,1 3 27 15,-1-5 45-15,0 4 6 0,5-1 25 0</inkml:trace>
  <inkml:trace contextRef="#ctx0" brushRef="#br0" timeOffset="73663.86">3937 5511 905 0,'0'5'389'0,"1"0"-57"0,1-1 37 16,1-1-17-16,1 3-33 0,7 2-25 0,0-3-20 15,5 0-16-15,0 0-28 0,-2-5-18 16,-3 0-20-16,3 0-30 0,2 0-21 16,18-12-3-16,-16 8-22 0,0-4-29 15,-3-2-29-15,0 1-9 0,-1 0-14 0,-1 0-9 0,-3-1-28 16,-4 1 3-16,0 2-6 0,-4 0-7 15,-1 1-21-15,-1 6 2 0,0 0 31 0,0 0-10 16,-14-12-5-16,8 11 0 0,-10 4 4 0,6-3 6 16,-16 7 1-16,8 0-16 0,-1 2 37 0,0 0-8 15,3 2 22-15,0 5 20 0,3-1 9 16,1 5-8-16,3 0 6 0,2 0 1 0,3 2 11 16,2-3-8-16,2-9 5 0,0 3-9 15,12 15-8-15,-1-15 8 0,2-1-21 16,4-6-5-16,-2 1-25 0,5-4-27 0,-1-2-46 15,-6-1 7-15,6 0-97 0,30-11-61 0,-22 4-49 16,2-3 25-16,0-2-293 0,2-2 42 16,0 2 32-16,3-1 39 0,-1-1 38 0,0 0 22 15,5 1 26-15,3 0-13 0,0 2 54 16,6 2 21-16</inkml:trace>
  <inkml:trace contextRef="#ctx0" brushRef="#br0" timeOffset="74410.92">4947 5666 998 0,'-2'5'376'15,"2"2"-50"-15,-1-2 8 0,2 0-6 0,0 2-48 16,3-4 3-16,5 8-33 0,3-1-15 0,-1-8-29 15,4 1-20-15,-7-3-27 0,6 0-9 0,4 0-15 16,19-14-21-16,-18 4-26 0,1-5-14 16,0 1-17-16,-1-4-33 0,-3 0-2 0,1 1-52 15,-2-1 1-15,-4-4-45 0,-1 0-17 0,0-4-17 16,-2-1-14-16,-3-4 7 0,-3 2-18 16,-2 0-4-16,0 14 5 0,0-6 10 0,-15-28 11 15,7 23 21-15,-1 0 8 0,-1 1 29 0,1 3 19 16,-4 1 14-16,0 5 13 0,1 2 12 15,1 5 28-15,1 4 19 0,1 1 8 0,1 3 19 16,8 1 12-16,-25 11-1 0,14 2-12 0,2 2 60 16,0 7 2-16,2 4 23 0,0 3 8 15,4 2 7-15,3-14-7 0,0 9-10 0,0 3 16 16,15 33-22-16,-6-27 1 0,5 0 5 16,-1-1-29-16,5-8-25 0,-1 3 2 0,4-1-4 15,1-4-18-15,-1-3-22 0,4-6-11 16,2-7-33-16,0 0-24 0,2-5-26 0,-3-3-10 15,-13 0-10-15,24-15-23 0,-13 4-7 0,-2 1 7 16,-2-5-2-16,-2-2-6 0,0-1 12 16,-3 0-7-16,-2-1-10 0,-3 2 23 15,0 4 26-15,-3 1 4 0,0 6 21 0,-5 0-20 16,1 4-11-16,-2 2 12 0,-1 0 27 0,0 2 13 16,-1 2 1-16,1 0-8 0,-1 3 3 0,2-2 16 15,0 2-2-15,2 10 5 0,-3-9 9 16,11 15-2-16,-4-8 3 0,0-3 16 0,1-1 4 15,0-5-6-15,1-1-4 0,-2-2 2 0,2-1-17 16,0-2 8-16,-9 0-10 0,14 0-10 16,16-13-12-16,-8 9-20 0,-3-7-3 0,-1 2-22 15,0-1 1-15,-1-2-17 0,-1 0 2 0,0-1-11 16,-2-1-9-16,-3 0 29 0,-3 0 1 16,0 1-8-16,-5 1 1 0,-2 3-3 0,-1 9 5 15,0 0 3-15,0-7 20 0,-24-6 3 16,9 12 1-16,2 0-15 0,13 1 3 0,-16 0-54 0,-2 0 4 15,-22 12-44-15,21-7-34 0,0-3-44 16,5 4 19-16,-2-2-208 0,9-1-71 0,0-1 21 16,5 0 65-16,1 1 5 0,4-2 31 15,3 1 18-15,2-1 40 0,17 3-4 0,2-1 11 16</inkml:trace>
  <inkml:trace contextRef="#ctx0" brushRef="#br0" timeOffset="74981.02">6095 5472 577 0,'0'-5'352'0,"0"-2"-21"0,-2 2-41 0,-1 2-36 16,-2-1 72-16,-9-1-17 0,1 3-42 0,2 2-13 15,-2 0-21-15,-20 13-24 0,11-1 3 16,2 1-16-16,3 4-25 0,2 0-8 0,2 0-18 16,0-1-12-16,6 1-13 0,1 1-20 15,3-3-2-15,3-2-19 0,0-13-18 0,0 8 0 16,0-1-26-16,14 3-10 0,-7-7-15 15,0-2-19-15,0-2 1 0,1 1-29 0,6 0 10 16,14-12-14-16,-12 3 5 0,1 0-30 16,-4 0 35-16,2-3-26 0,0 0 11 15,-3-1-13-15,2 0 13 0,-5-1-7 0,1 2 20 16,-3 1-9-16,-1 3 27 0,-2 1 6 0,0 2 10 16,-1-1 0-16,0 2 23 0,-1 2-6 0,0 1-9 15,-2 1 34-15,0 0-14 0,0 0 18 0,8 11-10 16,-4 5 4-16,4 4-6 0,-4 3 5 15,4 4-5-15,-1 1-11 0,0 0 19 0,0 1 10 16,2 3-1-16,2 2 3 0,-3 0 10 16,1 0 0-16,-1 1 6 0,0 0-10 0,-3-1-5 15,2-5-12-15,-3 2 14 0,-2-2-17 0,-1-3 15 16,-1-15-7-16,0 1 4 0,-17 15-11 0,6-16-1 16,-4-4 7-16,-2-4-11 0,-4-1-10 15,10-2 8-15,-6 0-22 0,-3 0 15 16,-24-12-14-16,20 4 3 0,2-3-19 0,-1 0 10 15,5-2-8-15,3-1-8 0,2 1-6 16,4 0 10-16,3 0-12 0,4 1 5 0,1-1 4 16,1 13-1-16,0-12-18 0,13-17 7 0,-1 12-6 15,2 0-19-15,3 1-33 0,0 0-4 16,2-1-19-16,1 1 12 0,1 3-90 0,0-2-25 16,0 0-38-16,5-3 23 0,2 2-294 0,-2 6 20 15,1-3 24-15,-1-1 51 0,2 2 35 0,-1-2 4 16,-1 4 67-16,-2-1-2 0,4-1 31 15,0 0 19-15,-4 2 17 0</inkml:trace>
  <inkml:trace contextRef="#ctx0" brushRef="#br0" timeOffset="75481.62">6397 5520 439 0,'-5'-1'379'16,"1"1"-59"-16,0-1 10 0,1 1-41 0,1 0-36 15,-1 0 43-15,1 0-38 0,1 2 14 16,1 1-18-16,2-1-31 0,0 3-9 0,8 7-13 16,1 0-8-16,-1 3-14 0,3-3-14 0,-2 3-9 15,1-1-4-15,1 1-14 0,0-3-16 0,-3 0-10 16,2 0-9-16,-5-3-17 0,1 3-16 16,-2-6 5-16,-1-1-14 0,-3-1-11 0,1-1 5 15,-1 0-17-15,0-2-5 0,-2-1 7 0,1 0-9 16,-1 0-19-16,-3 0 13 0,2 0-4 15,-2-1-1-15,2-2-3 0,-3 1-21 0,2-1 6 16,-2 3 5-16,2-3-12 0,0-1-6 0,0-1-2 16,1 0-5-16,2-2 1 0,-1 2-6 0,2-1 11 15,-2-3-11-15,14-13 13 0,-5 13-16 16,2-7 17-16,3 3-15 0,0 1 0 0,1 0-9 16,0-1 20-16,1 4 3 0,0 1-10 0,-1-1 11 15,-4 6-2-15,0 0 0 0,-4 3 2 16,-7 0 4-16,0 0 21 0,16 10 1 0,-7 1 10 15,-2 6 3-15,-1-2-2 0,-1 2 9 0,-1 0 17 16,0 1-2-16,1-1-9 0,-2 0 7 16,1-3-14-16,-1-1 3 0,-1-2-2 0,1-4-13 15,-3-3-25-15,2 3-11 0,-2-7-30 16,0 0-32-16,0 0 7 0,0 5-107 0,0-5-49 16,0 0-43-16,13 8-52 0,-11-10 28 0,1 2-219 15,-3-2 18-15,1 0 47 0,1-1 48 16,-1-1 5-16,0-2 36 0,0 1 35 0,0-1-16 15,-2-1 61-15,0 0 27 0</inkml:trace>
  <inkml:trace contextRef="#ctx0" brushRef="#br0" timeOffset="75618.48">6636 5377 806 0,'-5'-2'287'0,"3"0"-66"16,1 2-38-16,-2-2-65 0,1 2-62 0,-1-1-42 15,2 1 0-15,-1 0-339 0,2 1 30 0,0-1 0 16,0 2 13-16</inkml:trace>
  <inkml:trace contextRef="#ctx0" brushRef="#br0" timeOffset="75929.31">6871 5375 403 0,'0'-3'497'0,"0"-1"-96"16,0 0-29-16,0 1-14 0,0 2-48 0,0-2-14 15,0 0-39-15,2 4-23 0,0 0 17 16,1 1-16-16,5 10-12 0,0 5 0 16,1 0-20-16,3 5-6 0,-1 0 10 0,1 0-28 15,-1 2-7-15,-1 1-11 0,-1 1-32 0,1-1 0 16,0 0-37-16,2-3 13 0,-5-4-42 15,0 0-34-15,-3-7-23 0,0-3-33 0,-3-3-31 16,4-4 7-16,-1 0-158 0,-4-1-72 16,0 0 28-16,0 0-275 0,5-11 9 0,-5 6 44 15,0-2 42-15,-1 2 19 0,-2-12 3 0,-5 0 32 16,2 3 42-16,-5 3 7 0,-2-2-2 16,3 1 23-16</inkml:trace>
  <inkml:trace contextRef="#ctx0" brushRef="#br0" timeOffset="76155.41">6867 5528 383 0,'-1'-1'508'16,"-1"2"-26"-16,1-1-57 0,0 0-36 0,1 0-20 15,1 0-27-15,1 0-32 0,0 0-35 16,2 0-17-16,2 0-30 0,0-3-19 0,11 1-28 16,-8 2-10-16,20-5-30 0,-10 1-18 15,4 1-25-15,-2 0-35 0,2-1-19 16,1-1-42-16,2 2-51 0,-3 1 5 0,0-3-113 0,-3 0-48 15,0 0-53-15,2 0 26 0,-3 1-278 16,1-2 39-16,0 1 53 0,-3-1 22 0,3 6 6 16,-2-6 58-16,-1 5 28 0,-1-4 30 0,4-1-3 15,-9 5 5-15</inkml:trace>
  <inkml:trace contextRef="#ctx0" brushRef="#br0" timeOffset="77475.49">7214 5271 483 0,'-15'0'331'15,"15"-14"-55"-15,0 14-6 0,0 0-15 16,0 0-22-16,0 0-14 0,0 0 21 0,0 0-38 15,-14 0-17-15,14 0-22 0,-24-18-11 0,20 21-17 16,-7 6 31-16,1 3-17 0,1 2 10 16,2 4-3-16,0 5-11 0,2 0 9 0,3-1-20 15,2 3 2-15,0-12-4 0,0 5-10 0,14 26 1 16,-7-17-6-16,1-1-1 0,1-2-14 16,2 0 0-16,-1 0-6 0,1-7-12 0,1 5-17 15,-2-1-7-15,-1-6 5 0,-1 0-9 16,-3-5-1-16,-1-3-9 0,-2 0-15 0,2-2 22 15,-2-2-19-15,0 1 21 0,0-1-3 0,-1-1 5 16,-1 0-24-16,1-2-5 0,0 0-3 0,-1 0-3 16,-2 0 2-16,2 0-7 0,-1-2-4 15,0-2-5-15,-1 0-12 0,0 0 6 0,0-1-12 16,-1-2 2-16,0-5-15 0,2 0 2 16,1 12-2-16,0-10-16 0,0 1 17 0,0 1 4 15,0 1-2-15,19-10 3 0,-11 6-3 0,2 2-1 16,-1 4 1-16,2 1 12 0,-3 1-1 15,1 1 3-15,-9 2 17 0,8 0-1 16,-2 0 6-16,4 0-15 0,15 17 3 0,-14-9 11 0,1 1-11 16,-4-3 8-16,-2 0-9 0,2 7-13 15,-2-5-36-15,-2-2-11 0,0-2-46 0,0-1 11 16,-2-1-98-16,-1 0-25 0,1-1-40 0,0 0-33 16,1 0 27-16,-2-1-205 0,0 2-29 15,2-2 40-15,0 0 30 0,-3 0 35 0,0 0 31 16,0 0 17-16,11-12 16 0,-3 2 19 15,-3 0 39-15</inkml:trace>
  <inkml:trace contextRef="#ctx0" brushRef="#br0" timeOffset="78011.92">7503 5538 959 0,'2'-6'378'15,"1"2"-51"-15,0 1 25 0,1 3-20 16,-2 0 5-16,1 3-9 0,0 1-14 0,7 6-27 16,-4 2-13-16,3 3-17 0,1-5-17 15,-3 4-32-15,-1 1-10 0,0-1-12 0,-2-4-26 16,-1 0-23-16,0-3 10 0,-3-7-19 0,0 0-21 15,0 7-2-15,0-7-9 0,0 7-5 0,0-7 3 16,0 7 4-16,0-7 1 0,3 8-22 16,-4-9-6-16,1-1 12 0,-1 1-7 0,0-2-41 15,0 0-11-15,0-2-29 0,0-2 8 0,0 0-23 16,2 0 20-16,-1-1-8 0,0-6-9 16,12-12 7-16,-3 13 3 0,0 2-12 0,4 0-5 15,2 5 10-15,-2 3 6 0,1 3 1 0,-5 0 19 16,5 0 7-16,18 17-8 0,-15-8-2 0,0 3 1 15,-3 3 26-15,1 0-14 0,-5 1-7 16,0-4 22-16,-1 0 2 0,1-2-28 16,-4 0 17-16,-2-7-1 0,-1 3 12 0,-1-3-2 15,0 0 16-15,0-1 20 0,-1-1-2 0,-1 0-23 16,0-1 18-16,-2-2 2 0,2 2-13 0,-3-3-24 16,1-2-5-16,1-2 12 0,-2-7 0 0,1-3-1 15,1-3-32-15,1 11-8 0,0-4 10 16,10-20-6-16,-2 18 2 0,2-2-5 15,2 3 0-15,0-1 14 0,1 3-2 0,4 2-11 16,0 3 7-16,5 0-1 0,0 3-8 0,-12 4-2 16,8 0 1-16,0 0-3 0,24 18 3 15,-24-8-16-15,5 3 28 0,-5 2-6 0,-5 1-10 16,-1-1-6-16,-3 3 1 0,-1-1 1 0,-5 0 1 16,-3-3 2-16,0-14-103 0,0 13-23 15,-12 14-61-15,4-15 19 0,3-4-169 0,-10 1-57 16,1-2 36-16,0-2-264 0,0 4 45 0,0-4 60 15,1-1 32-15,3-1 46 0,2-2 46 16,0-1 21-16,8 0 11 0,0 0 63 0,0 0 5 16,0 0 3-16,0 0 20 0</inkml:trace>
  <inkml:trace contextRef="#ctx0" brushRef="#br0" timeOffset="80332">6320 5582 403 0,'0'0'91'0,"0"0"-8"0,0 0-14 16,0 0 12-16,0 0-11 0,0 0-7 0,0 0-12 16,0 0-11-16,0 0-5 0,0 0 16 15,0 0 31-15,0 13 5 0,0-13 3 0,0 0 1 16,0 0 22-16,0 0-26 0,0 0-14 0,0 0 19 16,0 0-5-16,0 0 20 0,8 13-17 15,-6-14-1-15,0 2 20 0,0 0 6 0,-1-2-18 16,0 0 3-16,1 0-5 0,-1 1-7 15,0-1-9-15,0 0-11 0,-1 0-5 0,0 1 5 16,-1 0-18-16,1-3 1 0,-1 1 7 0,-1 0-1 16,1 1-2-16,-1-2 1 0,0 2-14 0,0-2 15 15,-2 3-23-15,0 0 24 0,0-2-3 0,0 2 12 16,-1 0-18-16,-1 2 1 0,0 1 5 16,-8 5-11-16,3 1 12 0,-3 0-7 15,3 2-4-15,0 0 41 0,1 1-41 0,1 0 36 16,2 0-15-16,2 0-5 0,2-4-2 0,1 1-11 15,2-4-3-15,0 1 2 0,0-6 1 0,0 0-8 16,0 0-20-16,0 6 16 0,16 4-8 16,-11-7 4-16,0-2-36 0,0-1-13 0,1 1 3 15,1-4-36-15,-1 3-26 0,10-12 2 0,-3 2-1 16,-2-1 7-16,-5 4-4 0,0 0 3 16,-2-1 17-16,-1 3 4 0,-1 0-8 15,1 0 38-15,-2 2-7 0,0-1-17 0,1 2 9 0,0 1 17 16,-2 0 29-16,0 1 7 0,0 0 18 15,0 0 3-15,4 11-4 0,-4-7-5 16,0 2 25-16,1 0-25 0,1 0 11 0,4 9-19 16,-1-6 17-16,-1 0 8 0,5 1-5 0,-1-2-68 15,-4-2-29-15,2-1-53 0,-4-2-40 0,0-3-61 16,1 3 20-16,0-3-273 0,-1 0 21 0,1 2 33 16,0-2 32-16,-3 0 35 0,0 0 10 0,0 0 22 15,0 0 9-15,8 0 35 0</inkml:trace>
  <inkml:trace contextRef="#ctx0" brushRef="#br0" timeOffset="82267.28">1832 6151 252 0,'0'0'184'16,"0"0"-28"-16,0 0 0 0,-15 0-7 0,15 0 18 15,-21-23-5-15,19 23-11 0,-1 0-10 16,1-1 30-16,0-1-33 0,0 2-8 0,0 0 12 15,2-1-7-15,-1-1 1 0,1 1-14 16,0 1 18-16,0-1-3 0,0 0-14 0,0 0 15 16,1 1 3-16,1-2-14 0,-2 2 15 0,3 0 13 15,-1 0-8-15,1-3-31 0,-2 3 24 16,3-2-12-16,0 2-5 0,-1 0-11 0,4 0-5 16,0 0-1-16,1 0 9 0,1 0-13 15,8 0-4-15,2 0-2 0,1 0-4 0,3 0-14 16,2 0-4-16,0 0 9 0,2 0-4 0,2 0-8 15,0 0 1-15,1 0-9 0,1 0-11 16,2 0-5-16,1 0 12 0,0 0-7 0,1 6-2 16,1-6-21-16,39 11 9 0,-36-11-7 15,1 2 11-15,2-2-8 0,1 2-18 0,1-1 4 16,0 0 14-16,-1 0-8 0,1-1-9 0,0 1 6 16,0-1 0-16,-1 1-6 0,-1-1-7 15,0 1-10-15,0 0 18 0,1 1-21 0,-1-2 23 16,-1 0-17-16,1 1 14 0,0-1-6 15,-21 0 7-15,11 0-20 0,5 0 15 0,4 0-2 16,0 0-3-16,2 0-7 0,0 0 16 16,1 0-18-16,47-10 4 0,-43 6 1 0,-3 1 15 15,3 2-12-15,-3-2 12 0,2 1-6 0,-3 0 3 16,1 1-8-16,-2-2 3 0,-20 3-11 16,9 0 15-16,6 0-9 0,3 0-12 0,0 0 11 15,2 0 1-15,2 0-3 0,-2 0 1 0,2 0-6 16,-1 0 14-16,1 0-3 0,-1 0-11 15,1 0 4-15,-1-6 0 0,-2 6-12 0,1 0 21 16,40-11 5-16,-64 11 1 0,12 0-22 16,5 0 14-16,3 0-8 0,1 0-9 0,2 0 14 15,44-10-6-15,-43 8 9 0,0-1-17 0,-3-1 11 16,1 1-6-16,-3-1 5 0,-1 1-7 0,-18 3 8 16,7 0-4-16,4 0 1 0,3 0 9 15,32-10-17-15,-32 6 12 0,0 1-4 0,-2 1 7 16,0 0-12-16,1 0 11 0,3-1-5 0,1 0-12 15,-6 1 18-15,-2-1-11 0,7-1-4 16,1 2-1-16,-3-1 1 0,1 0 14 0,-4 1 8 16,3-1-8-16,2-1-16 0,-2 3 1 15,1-1-4-15,-4-3 21 0,6 4-13 0,-3-1 3 16,2 0 4-16,-1-1 7 0,-1 2-8 0,0-2 3 16,-2-1-4-16,2 4-7 0,-1-1 1 15,1-1 15-15,-1 0-18 0,1 1 17 0,-3-1-14 16,1 1 1-16,-14 1 10 0,8 0 6 0,5 0-17 15,2 0 14-15,1 0-12 0,0 0 2 16,1 0 2-16,0 0 8 0,1 0-4 0,-1 0 9 16,35 12-21-16,-35-11 14 0,-4 2-14 0,6-2-1 15,-19-1-5-15,9 0 15 0,5 0-10 16,2 0-1-16,1 0 14 0,1 0-4 0,-1 0-5 16,0 0 14-16,-1 0-1 0,1 0-5 15,3 0-17-15,-2 0 12 0,-1 0 3 0,0 0 4 0,0 0-1 16,32 8-8-16,-31-3 7 0,-3-3-2 15,1 0-6-15,0 2 13 0,-2-2-14 0,1 0 17 16,-1 3-24-16,3-3 25 0,-4 1-15 16,4 0 20-16,-1-1-26 0,0 0 7 0,2 2-3 15,-1-1 0-15,-2 0 9 0,2 1-2 16,0-2-6-16,-2 2-2 0,-1 0-3 0,3 0 18 16,-4 2-4-16,2-2 6 0,0-1-12 15,-3 2 14-15,-1-2-18 0,-4-2 14 0,-1 0-24 16,-2 2 27-16,-1 0-12 0,-5-2 12 0,-3-1-15 15,-1 3 13-15,-3-3 7 0,1 1-9 16,-3 0-10-16,0-1 1 0,1 0 14 0,-1 1-5 16,-1-1-9-16,-2 0 15 0,3 1-20 0,-3-1 17 15,1 1-14-15,-2-1 5 0,2 0 0 16,-1 0-9-16,-3 0-5 0,0 0-3 0,0 0-20 16,0 0-18-16,0 0-11 0,0 0-19 0,7 0-7 15,-7 0-40-15,0 0 13 0,8-2-106 16,-10 1-71-16,-1 1-31 0,1-2 28 0,-3 2-262 15,0-3 29-15,0 2 36 0,1-2 59 16,-12-4 23-16,3 0 25 0,-2 0 30 0,-3-4 15 16,0 1 25-16,0-5 37 0,-3 0 28 0</inkml:trace>
  <inkml:trace contextRef="#ctx0" brushRef="#br0" timeOffset="83341.33">2892 6723 1061 0,'0'0'377'0,"0"0"-51"15,0 0 48-15,0 0-6 0,-4 2-16 0,12 18-21 16,1 2-16-16,-2 1-38 0,3 2-14 15,-1-1-27-15,-1-2-14 0,0 0-39 16,1 1-26-16,-2-5-12 0,0-1 3 0,-1-2-36 16,-2-4-22-16,0-4-41 0,0-2-21 0,-1 0-53 15,-1-3-48-15,-1-1 7 0,-1-2-158 0,-2-1-64 16,-1 0 26-16,0-1-253 0,-1-1 42 16,-7-4 28-16,-3-3 29 0,0-2 34 0,-3 3 29 15,-1-3 26-15,-1-3 9 0,0 1 8 16,-4 0 34-16,8 1-5 0</inkml:trace>
  <inkml:trace contextRef="#ctx0" brushRef="#br0" timeOffset="83561.41">2687 6725 715 0,'-6'-6'400'15,"2"0"7"-15,1 1 9 0,1 0-34 16,1 1-21-16,0 0-36 0,2-1-26 0,2 1-16 16,1 0-16-16,11-4-29 0,4 2-14 15,3-2-9-15,5-2-11 0,1 4-34 0,0-2-14 16,6 5-11-16,-4-2-19 0,2 1 2 15,1 2-33-15,-2 0-62 0,4 1-43 0,-3-4-46 16,0 5-37-16,-2-2 10 0,-4 1-125 16,-2 0-74-16,-4 1-25 0,-11 0 29 15,1 0-213-15,0 0 4 0,1 10 52 0,-13-4 24 16,0 0 41-16,-4 6-10 0,-9 3 32 0,-3 0 35 16,-1 2 51-16,-1-2-9 0</inkml:trace>
  <inkml:trace contextRef="#ctx0" brushRef="#br0" timeOffset="83792.61">2824 6925 716 0,'-20'13'379'0,"4"-4"1"0,0 1-50 0,4-2-11 15,0 0 7-15,4-2-30 0,2-1-32 16,1 0-28-16,1-1-1 0,2 2-8 0,1-3-15 16,1-3-3-16,0 0-16 0,0 0-14 0,21 16-21 15,-3-11-17-15,4 3-26 0,7-7-2 16,-1 0-26-16,4-1-28 0,1 4-46 15,1-3-48-15,0 0 3 0,-18-1-122 0,12 0-22 16,4 0-63-16,4 0-37 0,35-11 25 0,-34 8-228 16,0 0 25-16,1-1 44 0,-3-1 14 0,-2 1 33 15,-1 0 28-15,-2-2 14 0,-2-1 55 16,0-1-10-16,-1 2 41 0</inkml:trace>
  <inkml:trace contextRef="#ctx0" brushRef="#br0" timeOffset="84131.87">3737 6870 605 0,'1'-2'448'15,"1"-1"-76"-15,-2-1 31 0,1 0-29 0,-2 0-32 16,-3 0-28-16,2-1-34 0,-1 0-19 16,-6-6-24-16,1 5-22 0,0 1-32 0,0 3-11 15,0 0-26-15,-1 2-15 0,0 0 2 0,-3 0-16 16,-15 11-7-16,12-3-1 0,2 5-16 0,1 1 12 15,2 5-4-15,0 3-5 16,7 5 10-16,2 2-2 0,1-15 2 0,0 10-22 0,10 27 6 16,-3-22-14-16,-2 0-10 0,3-3 8 15,0 1-1-15,-1-1-11 0,0-1 2 0,-1 2-23 16,2 1 6-16,-2-7-19 0,1-1-32 0,-5-5-5 16,0-2-28-16,-1-4-25 0,-1-9-41 15,0 7-49-15,-12 3 17 0,0-2-152 0,-9-2-39 16,2-3 30-16,0 2-278 0,-3-5 33 15,0 1 67-15,12-1 51 0,-7 0-22 0,-3 0 83 16,1 0 10-16,-17-13 38 0,19 3 30 0,3 2 1 16,8 1 5-16</inkml:trace>
  <inkml:trace contextRef="#ctx0" brushRef="#br0" timeOffset="84324.9">3375 7258 835 0,'1'-5'374'15,"1"1"-32"-15,0-2-33 0,2 1-40 0,7-6 29 16,-1-2-14-16,4 3-18 0,3 1 4 0,5 1-36 15,1-1-7-15,4 0-23 0,2 1-28 16,-2 0-29-16,0 1-4 0,2 0-37 16,0 0-35-16,0 0-56 0,1 2-1 0,3-2-144 15,2 0-37-15,4-1-49 0,4 0 22 0,4 1-285 16,3 2 31-16,5 1 44 0,6 0 35 16,2-1 10-16,8-1 34 0,0 4-8 0,4-1 56 15,3-2-15-15</inkml:trace>
  <inkml:trace contextRef="#ctx0" brushRef="#br0" timeOffset="85009.75">5738 7005 885 0,'3'-3'378'0,"1"0"-53"0,0-2 20 16,0 1 3-16,-1-1-10 0,-1 2-21 0,-1-2-18 15,1 0-31-15,-1 0-16 0,-1 1-34 16,0-1-15-16,0 5-11 0,0 0-30 0,0-8-21 16,0 8-4-16,-17-22-12 0,4 13-14 0,-2 3-11 15,-1 2-23-15,1 2-11 0,8 2 5 16,-6 0 0-16,-2 0-17 0,-19 17 6 0,14-5-9 15,3 1-7-15,0 3-8 0,3 1 1 16,1 1-3-16,2-2 12 0,3 1-22 0,3-1-3 16,1 0 3-16,4-10 20 0,0 2-17 15,0-1 1-15,14 7-7 0,-8-8 19 0,1-4-21 16,8 5 18-16,1-2-28 0,-9-5 21 0,2 0-20 16,4 0 14-16,17-14-15 0,-11 7-9 15,-3 0 12-15,-1-2-14 0,-1 0-5 0,0-3 9 16,-2 2-4-16,2 3 3 0,-7-2 0 0,0 2-2 15,-1 3 16-15,0 1-2 0,-3-1-7 16,0 2 5-16,-1 1-20 0,1 1 9 0,-3 0 0 16,0 0 12-16,22 12 8 0,-11-1-2 15,2-2-3-15,-1 1 8 0,0 0-1 0,1 2 2 16,0-3-14-16,1 1 18 0,-4-1-37 0,1-1-16 16,-2-3-33-16,-2-2-33 0,-2 0-43 15,1 0 12-15,-2 0-108 0,0-3-37 0,-4 0-58 16,0 0 29-16,0 0-240 0,8 0 16 0,4-12 59 15,-8 7 26-15,3-4 42 0,2-4 20 16,-1 1 29-16,2-2 27 0,1 1 26 0,4-2-22 16,7 0 39-16</inkml:trace>
  <inkml:trace contextRef="#ctx0" brushRef="#br0" timeOffset="85850.82">5305 6733 891 0,'0'0'309'0,"0"0"-19"0,0 0-15 16,-15 0-41-16,15 0 11 0,0 0-46 0,0 0 9 15,-20-20-24-15,19 22 20 0,1 0-32 16,1 3 2-16,1-2 13 0,0 4-28 0,4 6-10 16,1-1-13-16,-1 0-33 0,2 1 4 0,-1 0-12 15,0-1-8-15,-1-4-12 0,-1 1-38 16,0-1-3-16,1-3-63 0,-1 0-76 0,0-1-67 16,1-1-74-16,1-3 22 0,1 1-250 15,10 1 34-15,-2-2 31 0,-6 0 35 0,9 0 40 16,4 0 12-16,27-11 8 0,-23 4-9 0,3 0 58 15</inkml:trace>
  <inkml:trace contextRef="#ctx0" brushRef="#br0" timeOffset="86107.51">6262 6649 940 0,'2'0'402'0,"1"0"-52"0,1 1-45 16,-2 2 35-16,-1 0-28 0,1 1-25 0,-1 1-34 15,-1 2-41-15,1 0-6 0,0-1-26 16,0 2-27-16,0-2-49 0,-1 2-43 0,0-2-8 16,1 1-120-16,-1 1-51 0,1-3-45 0,-1 1 17 15,2 0-308-15,-2-2 17 0,1 1 28 16,0-2 24-16,0 1 46 0,3-1-8 0,-1 0 54 15,15 4-9-15,1 2 47 0</inkml:trace>
  <inkml:trace contextRef="#ctx0" brushRef="#br0" timeOffset="86456.43">7518 6864 320 0,'2'2'464'0,"2"0"15"0,-1 3-57 15,6 7-18-15,0 2-40 0,-2 0-22 16,-3 1-29-16,1-1-46 0,0 1-16 0,-1 0-35 16,-2-3-19-16,2 3-29 0,-2-7-50 0,2-2-45 15,-4 1-9-15,2-4-124 0,-2-3-92 16,0 0-107-16,0 0 23 0,0 2-238 0,0-5 39 16,-2-2 55-16,1 1-13 0,-1-3 48 0,-1-9 0 15,-1-2 26-15,0-1 46 0,-1-1-24 16</inkml:trace>
  <inkml:trace contextRef="#ctx0" brushRef="#br0" timeOffset="86594.3">7469 6692 780 0,'-4'-2'296'0,"-1"1"-28"0,-1-1-43 0,0 2-21 16,-1 0-58-16,3 0-42 0,-2 2-54 15,1-1-53-15,2 2 0 0,0-2-247 0,1 2-79 16,1 0 0-16,2 0 27 0,1 1 31 0</inkml:trace>
  <inkml:trace contextRef="#ctx0" brushRef="#br0" timeOffset="86995.87">8007 6734 762 0,'17'-4'408'0,"1"-1"-52"0,-10 3-48 15,-3-3 26-15,-4 0-20 0,-2 3-23 0,-3 2-33 16,0-2-18-16,-3 2-31 0,0 2-23 15,-10 1-17-15,-3 3-19 0,1 1-9 0,-1 3-27 16,-2 0 6-16,3 2-26 0,0 0-6 16,3 0-18-16,0 0-20 0,4 0-17 0,0-2-30 15,1 0 2-15,6 0-8 0,4-4 8 0,1 0-23 16,0-6 29-16,0 0-28 0,13 9 15 16,2-4-7-16,-3-5-1 0,9 2 7 0,-1-1-9 15,3 1 2-15,3 2-40 0,4-1 37 16,-3-3-3-16,2 5-23 0,-2 0 26 0,3 0-37 15,-5-2 37-15,-7 3-8 0,1-1-4 0,-4 1 32 16,-5 0-28-16,-5 0 2 0,-1-1 68 0,-1-3 0 16,-3 2 0-16,0-4 16 0,0 0-23 15,0 0 12-15,-24 17-17 0,8-11-2 16,-4 0 0-16,-4-1-5 0,-2-2-18 0,0 1-41 16,-3-2 3-16,1 1 3 0,-2 0-77 15,0-3-61-15,2 0-40 0,14 0-61 0,-3 0 23 16,-1 0-237-16,-13-12 47 0,25 6 43 0,3 0 2 15,5 2 43-15,8-4 1 0,10-2 34 16,13-2 16-16,9 2 24 0</inkml:trace>
  <inkml:trace contextRef="#ctx0" brushRef="#br0" timeOffset="88303.44">9999 6815 901 0,'4'-1'375'0,"-1"-3"-38"0,0 2-43 0,0-1-6 15,-2 0 22-15,1-1-30 0,0 1-13 16,-1-3-28-16,-1 1-15 0,0-1-11 0,-2 2-25 16,2 4-27-16,-16-22-9 0,4 13-27 0,-5 2-1 15,0 1-2-15,-4 4-17 0,-2 2-17 16,11 0-2-16,-24 12-20 0,11-5-6 0,-1 2 13 16,3 3-11-16,2 3-1 0,0 0-10 0,5 0-9 15,1 1 6-15,4 1-17 0,3-3 5 16,5-3-16-16,3-2 11 0,0-9-5 0,13 17-9 15,-4-11 6-15,0-2-18 0,3-2-9 0,-3-2 1 16,2 0-14-16,-2 0 9 0,4 0-8 16,19-11-15-16,-16 3 10 0,1 1-13 0,-1-2 5 15,-2-2 12-15,0 0-9 0,-3-2 8 0,-3 2-20 16,2 0 28-16,-4 1-16 0,-3 3 10 16,0 2 7-16,0 0 5 0,0 1-16 0,-1 3 20 15,0 1-6-15,-2 0 10 0,0 0 12 16,0 0 15-16,3 13-6 0,0-8 13 0,-1 1-7 15,8 10 7-15,0-2 3 0,3 3-2 0,1-3-6 16,8-4 8-16,0 0-3 0,0-1-4 0,0-4-4 16,-1 3-12-16,-2-5 10 0,1-1-4 0,-11-2-19 15,5 0-7-15,16-11-13 0,-15 3-10 16,1-5-32-16,-4 3-20 0,2-2 0 0,-2-2 8 16,-2-1-33-16,-2-2 6 0,0 3 10 0,0 1-11 15,-4 1 41-15,0 4-34 0,0 2 37 16,-2 2-11-16,2 1 12 0,-2 0 4 0,-1 3 44 15,-1 0 19-15,0 0 7 0,0 0 14 16,4 12 5-16,-2-7 16 0,2 10 10 0,0-2-3 16,1 0 1-16,-1 1 11 0,0 1 1 0,1-2-7 15,-1-3 2-15,0 0-5 0,-2-2 12 16,-1-2-14-16,1-2 6 0,-1-1 15 0,0 1 9 16,-1-1 9-16,3-1 28 0,-3 1-13 0,0-3-29 15,0 0-10-15,0 0 3 0,-2 0-11 16,0-4-25-16,1 1 10 0,-1-1-12 15,1-2 3-15,0 1 0 0,-2-11-12 0,3 2-12 16,0 1-24-16,0 5 7 0,0-4 11 0,12-14-17 16,-5 12-5-16,1 1-22 0,4 3 19 0,1 1 1 15,1 1-6-15,1 2 8 0,1 0-11 16,-1 5 6-16,-1 1-9 0,-6 0 4 0,5 0 5 16,15 17-10-16,-15-6 20 0,1 0-10 15,-2 4 0-15,0 1 18 0,-3 0-8 0,1 1 6 16,-1 1-6-16,-1-1 5 0,1-2 7 0,-1 0 1 15,2-2 17-15,0-2-1 0,1 0 8 16,1-3-2-16,0 0-10 0,5 0-2 0,-2-5-3 16,4 0-2-16,-6-2 23 0,-13-1 8 15,13 0-14-15,2 0 13 0,2 0-5 0,-1 0-4 16,14-13-19-16,-21 12-16 0,0-1 15 0,-2-1-9 16,-1 2-6-16,2-1-3 0,-3 0 7 15,0 1 0-15,0-1-24 0,0 1-12 0,-1-1-13 16,-1 1-5-16,1 0-22 0,-1-1-22 0,-1 0-21 15,0 2-37-15,0-3-21 0,0 1 16 16,-2 1-88-16,0-1-18 0,-4-1-51 0,1 1-29 16,-1-2 31-16,-2 3-246 0,0-1 22 0,-7-2 63 15,-4-2 20-15,3 1 45 0,0 0-7 0,1-1 85 16,-2-1 14-16,3-2 5 0,3-4 14 16,-1 3-1-16</inkml:trace>
  <inkml:trace contextRef="#ctx0" brushRef="#br0" timeOffset="89954.16">12830 6817 743 0,'13'-14'293'0,"15"-8"-41"0,-18 13 11 0,-1 3-20 15,-1-1 8-15,-3 2-20 0,-3 0-26 16,1 1-23-16,1-1-22 0,-2 0 75 16,-2 1-23-16,0 0-6 0,0 4-31 0,0-9 7 15,-13-9-29-15,6 11-3 0,-5 0-16 0,-2 0-20 16,-2 2-5-16,-2 2-2 0,-2 2-8 15,-2-2-17-15,12 3 3 0,-4 0-14 0,-5 0-4 16,-18 12-18-16,19-5 3 0,1 2-9 16,-1 1-9-16,1-1 2 0,3 7-11 0,0-1 4 15,2 0-3-15,2-1 4 0,2-2-9 0,0 1 0 16,6-2-11-16,2-1 9 0,0-10 1 16,0 5-5-16,0-5 7 0,16 15-7 0,-8-14 0 15,-1-1-12-15,13 1 2 0,0 0-17 0,-11-1-7 16,4 0-1-16,18-11-7 0,-14 4-4 0,-2-1-17 15,0 1 9-15,-1-3 2 0,0 0 9 16,-6-1-43-16,1 1 28 0,1 0 0 0,-5 1-11 16,0 1 18-16,-1 3 5 0,-2 1 2 15,2 0 12-15,-3 0-1 0,0 3-3 0,1 0-10 16,-2 1 15-16,0 0-17 0,0 0 22 0,0 0 8 16,0 0 5-16,6 10-1 0,2 3 17 15,-2-5-10-15,2 5 20 0,4-2 11 0,0-1-21 16,3-1 17-16,-1-3 4 0,3 1-5 0,-1-3-6 15,1-3-5-15,-3 1-2 0,-4-2 1 16,2 0 7-16,1 0-18 0,17-12 2 0,-16 6 1 16,-2-2-16-16,3 0-5 0,-5-1-1 15,-1-1-11-15,-3 0-5 0,0-4-3 0,-2 6-7 16,-2-1 5-16,0 2 2 0,-1 0-8 0,0 1 16 16,-1 2-22-16,1 0 8 0,-1 1 6 0,2 0-6 15,-2 0 4-15,2 1 2 0,0 2 3 16,1 0 3-16,-3 0 7 0,0 0 34 0,13 0-9 15,15 15 13-15,-12-8-12 0,1 1 13 16,0 1 0-16,1 0 12 0,-1 1-4 0,-2 1 8 16,-3-2-3-16,1 3 9 0,-2-3 3 15,-5-3 13-15,0-2-15 0,-2 1 17 0,-1-3 12 16,-1 2-10-16,-2-1 15 0,0-3-14 0,0 0 9 16,0 0-13-16,-10 6 4 0,4-5-25 15,1-1 16-15,-1-1-16 0,-1-2-13 0,2 1 14 16,-2 0-4-16,-4-5-29 0,4-1-2 15,2 2-12-15,4-1-16 0,1-1-13 0,0 8-10 16,0-13-20-16,18-12-1 0,-3 9-5 0,3 3-19 16,4 0 8-16,2 1-57 0,2-1-37 15,-3 1-54-15,3 0-25 0,-2 2-50 0,-2-4 31 16,-2 4-228-16,2-2 30 0,-6 4 56 16,-3-1 17-16,-3-1 20 0,-1 3 33 0,-3-1 0 15,-2 1 61-15,1 2 0 0,-3-2 33 0</inkml:trace>
  <inkml:trace contextRef="#ctx0" brushRef="#br0" timeOffset="90418.06">13499 6372 830 0,'-2'3'339'0,"0"-1"2"0,-1 3-14 16,3 0-43-16,0 3 32 0,3 13-33 0,-3-12 2 15,9 25-1-15,1-8-29 0,-3 1-3 16,1-2-12-16,2-1-38 0,1 1-12 0,-1 0-17 15,0 0 4-15,3-3-35 0,-4-2-17 0,-1-2 2 16,0 0-12-16,0-4-16 0,-5-3-2 16,1-3-15-16,-1-1-2 0,0-4-8 0,-1 1 0 15,-1 1-21-15,-1-4 4 0,0 0-26 16,-1-2 12-16,1 1-29 0,-2-2-6 0,0-2 4 16,0 0-17-16,2 1-6 0,-2-2-8 0,1-2 9 15,0 2-4-15,0 0 5 0,2 1 2 16,-1-2 1-16,0 6 1 0,10-17-6 15,1 6-4-15,5 3 13 0,-1 4-9 0,1-3 6 16,5 2 4-16,-1 3-10 0,1 1-2 16,-11 1 9-16,5 0 1 0,1 0-1 0,-2 0 2 15,11 12 4-15,-17-7-2 0,-3-3 2 16,0 2 10-16,-1 0 7 0,-3-2 7 0,-1 1 3 16,-1 1-13-16,-1-1-4 0,-3 2-3 0,-7 2 7 15,-6-1-4-15,2 1 10 0,-6 2-14 16,1-7-22-16,-2 5-36 0,3-4-29 0,0-2-26 15,-1 0 8-15,15-1-83 0,-4 0-32 16,2 0-26-16,1 0-47 0,7 0 27 0,-13-12-191 16,11 10-52-16,1-1 51 0,1 0 52 15,3-1 22-15,-1 1-22 0,2 0 54 0,10-3 12 16,6-1 39-16,0-1 2 0</inkml:trace>
  <inkml:trace contextRef="#ctx0" brushRef="#br0" timeOffset="90661.99">14081 6539 995 0,'2'0'389'15,"0"2"-50"-15,1 1 48 0,0 2-7 0,2 9-9 16,2 3-20-16,0-2-18 0,1 2-44 16,-1 1-6-16,1 0-49 0,-1-1-11 0,1 0-37 15,-2-3-30-15,2 0-20 0,-4-4-48 16,0-2-51-16,-1-2-42 0,-1-1-45 0,0-2 4 15,-1 0-155-15,-1-3-88 0,-1-2 29 0,1 1-247 16,0-2 19-16,-2-3 37 0,-3-7 40 16,1-1 14-16,-3-4 61 0,1 0-3 0,1-6 32 15,0 2 23-15,2 5 12 0</inkml:trace>
  <inkml:trace contextRef="#ctx0" brushRef="#br0" timeOffset="90788.28">14058 6441 714 0,'-7'-4'374'15,"1"2"-62"-15,-2 0-30 0,2 2-35 0,-9-5-37 16,1 5-38-16,5-1-41 0,2-1-59 0,3 2-49 16,-1 0-98-16,5 0 8 0,0 0-321 0,0 0 20 15,0 0 43-15,-7-4 17 0,10 3 20 16,4-3 15-16</inkml:trace>
  <inkml:trace contextRef="#ctx0" brushRef="#br0" timeOffset="91160.77">14357 6329 377 0,'0'-2'510'0,"0"-1"-101"0,-2 1 5 0,2 0-22 16,0 1-20-16,0-1-29 0,-2 1-38 0,2 0-29 16,2-1-25-16,-2 1-34 0,2 1-14 15,0 1-18-15,0 1-4 0,3 1-2 0,6 7-31 16,0 1 12-16,0 3-20 0,2 3 14 0,-1 4-13 15,2 4-15-15,-3-1 5 0,-2 0-2 16,0-2-24-16,0 5-2 0,-2-3-1 16,-3 2-10-16,1-4-21 0,0 0 9 0,1-5-10 15,-3 0-7-15,1-3-3 0,0-4-1 16,-1 0-21-16,1-3 5 0,3-2 0 0,-3 0 0 16,1-1-25-16,10 3-6 0,-1-1-6 0,1-1-3 15,-3-1-39-15,-1-2-9 0,-4-2-26 16,-7 0-66-16,10 0-47 0,3 0 18 0,14-9-120 15,-14 1-42-15,3 0 30 0,-5-5-256 0,0 5 2 16,-2-1 64-16,-6 0 29 0,5-6 29 0,-8 5-1 16,2 0 82-16,-2 3 21 0,0-3 9 15,-15-5 26-15,4 3 9 0,-5 2 20 0</inkml:trace>
  <inkml:trace contextRef="#ctx0" brushRef="#br0" timeOffset="91347.77">14357 6564 357 0,'-8'1'500'16,"3"0"-110"-16,-1 0-55 0,2 0 21 0,2-1-28 16,-2 0-44-16,4 0-24 0,2 0-32 15,1-1-17-15,2 0-33 0,3 0-17 0,9-3-14 16,4-1-62-16,0 1-12 0,3 1-9 16,0-2-126-16,2 0-44 0,-2-2-77 0,1 0 17 15,1 2-263-15,-3 0 6 0,0-2 36 0,-2 1 18 16,0-3 50-16,-1 2 12 0,1-2 13 0,-8 2 21 15</inkml:trace>
  <inkml:trace contextRef="#ctx0" brushRef="#br0" timeOffset="91729.78">14699 6457 1026 0,'-2'0'377'0,"1"0"-50"0,-1 2 1 0,2 0-6 16,0 1-16-16,2 0-17 0,1 0-15 0,8 5-22 15,2 5-26-15,0-1-19 0,3 0-18 16,1 0-29-16,-2 1-7 0,4 1-13 0,0 0 7 16,0-1-29-16,1-1 4 0,-3 2-15 0,-2-4-12 15,-1 0-21-15,-2-1-7 0,-3-3 1 16,-2 1-13-16,-1-3 5 0,-3-2-1 0,1 1-15 16,-1-1 3-16,-1-1-8 0,-2-1 0 15,0 0-4-15,0 0-8 0,0 0 2 0,-12 6-5 16,6-6-8-16,1-2-5 0,-1 2-4 15,0-2-7-15,-9-4 10 0,4 1 1 0,1-7-3 16,4 8-17-16,0-4 12 0,3 4 3 0,3-3-5 16,0 0-14-16,0 7-2 0,0-6-9 15,12-16-12-15,-2 9-17 0,2 0-33 0,1-1-9 16,3 1 9-16,-5 1-93 0,6 1-29 16,-3 0-37-16,1 2-30 0,4 1 25 0,0-1-211 15,3 4-9-15,2 1 16 0,1 1 62 0,2-2 3 16,0 3 54-16,-13 2 1 0,6 0 6 0,5 0 29 15,24 14 15-15</inkml:trace>
  <inkml:trace contextRef="#ctx0" brushRef="#br0" timeOffset="93008.3">15387 6534 1124 0,'0'0'436'0,"-1"-2"-30"0,-1 2-34 15,0-3-21-15,-2 1-25 0,-2-1-29 0,2 1-7 16,-3 0-26-16,1-1-25 0,-1 3-24 16,-13 0-9-16,11 0-14 0,-7 0-7 0,-22 10-24 15,17-5-19-15,2 8 9 0,-1 0-14 0,3 3-40 16,2 3 15-16,-1 1-28 0,7 1 8 16,1-2-16-16,-2 0 9 0,8 0-37 0,2-11-4 15,0 3 6-15,12 12-19 0,-4-14-15 16,3-2-18-16,3-2-35 0,1-5-4 0,-15 0-15 15,14 0-18-15,20-9 12 0,-17 2-13 16,0-2-8-16,1-2 8 0,-5-1-9 0,3-2-17 16,-1 0 10-16,-4-1 9 0,1 0 8 0,-3 0 7 15,-5-1 5-15,0 3 8 0,-4 2-16 16,4 6 9-16,-4-5-21 0,2 7 9 0,-2 0 41 16,0 3 10-16,0 0 1 0,-6-4-15 0,4 6 5 15,0 1 20-15,0-1 42 0,0 3-12 16,-1 1 17-16,3 0-14 0,-2 1 13 0,2 0 5 15,0 1-7-15,0 2 14 0,14 18 8 0,-5-15 1 16,0-4 9-16,2 1-9 0,0-4-9 0,-4-2-1 16,2 1 0-16,0-5-4 0,-2 0-12 0,-7 0-27 15,11 0 0-15,3 0-30 0,10-15-8 16,-10 7-13-16,-1-3 1 0,-1 1-27 16,-6 0 16-16,3 1 7 0,-3-3-26 0,0 3 9 15,2-2-8-15,-5 2 34 0,-1 4-18 16,0 0 14-16,-2 2-19 0,2-1 47 0,0 1-17 15,0 1 5-15,-1 0 5 0,3 0 23 0,-1 1-20 16,1 0 13-16,-1 1 0 0,-3 0 27 16,0 0-2-16,8 0 18 0,5 0 0 0,14 19-1 15,-11-10-1-15,-2 0-10 0,2 3 19 0,-1 0-17 16,-1 1 9-16,-1 1 6 0,1-2 0 16,-5 0-1-16,-3-4 7 0,1 0 1 0,-2-1 1 15,-3-2-6-15,1-1 13 0,-1 0 10 0,0-1 1 16,-2-1 11-16,2 1-8 0,-2-3-7 15,0 0-4-15,0 0-2 0,0 0-7 0,-6 0-11 16,3-2 1-16,1 0 2 0,0-1-10 0,-1-2 0 16,3 2-10-16,0-2-10 0,0 1-9 15,5-11-2-15,-5 15-12 0,9-25 3 0,0 11-9 16,2 3 2-16,0-3 3 0,2 1 6 0,-1-4-12 16,5 7 10-16,-2-2 3 0,-2 4-6 0,-1 0-1 15,1 3 10-15,-3 0 1 0,7 2-6 16,-9 1 5-16,-8 2-1 0,0 0 3 0,10 0-4 15,1 14 6-15,-2 0 7 0,-5 1-11 16,6 0 9-16,-6 1 7 0,3-1-10 0,1 3 16 16,-3-1 0-16,2-2-1 0,0 0 6 0,1-3-4 15,-3 0 12-15,-1-3 1 0,4-2-1 0,-6-3-7 16,4 1 19-16,-1-5-20 0,1 0-6 0,1 0 15 16,-7 0-7-16,0 0 3 15,11 0-3-15,17-17-11 0,-15 5-18 0,0 0 0 16,-1-3 12-16,1 1-5 0,-2 1-9 0,0-2 6 15,1 2 5-15,-3 1-18 0,-3 5 12 16,-1 0-5-16,-1 1 6 0,-1 1 0 0,1 0-14 16,-3 2-3-16,1 1 15 0,0-2-9 15,0 1 6-15,-2 2-13 0,2 1 10 0,-2 0 1 16,0 0-5-16,0 0 13 0,0 0 1 0,2 10-3 16,-2-4-3-16,0-1 16 0,0 3-7 0,0 3 10 15,0 6 7-15,17 26-8 0,-9-18-10 16,1-1 14-16,0-1 7 0,5 2-18 15,1 1 12-15,-1-1-10 0,-1 0 1 0,3-1-11 16,-5-2 10-16,1 1-2 0,1 1-3 0,-5-4 16 16,2-1-6-16,-5-2 10 0,-5-4 20 0,0-13-18 15,0 9 10-15,0-2-3 0,-12 8 16 0,1-6-23 16,0-1 11-16,-1-1-14 0,-3 1-7 16,-1 0 17-16,3-6-2 0,1 0-3 15,1-1 13-15,11-1 8 0,-15 0-28 0,1 0 9 16,-2 0-12-16,-15-14-6 0,17 8 13 15,1-2-4-15,-1 0 5 0,8 1-10 0,1 0-1 16,1 0-4-16,4 0-7 0,0 7 16 16,0-10-24-16,15-12-11 0,-1 7-8 0,1-1 10 15,1 4 1-15,4-3-24 0,1 1 17 0,1 1-10 16,3 4-18-16,-3-1 7 0,3 2-4 16,0-2-18-16,0 4-36 0,-6 2-27 0,0-1-32 15,-6 2 16-15,-4 0-122 0,-2 1-33 0,-3 2-62 16,-4 0 31-16,2 0-222 0,-2 0 41 15,0 0 39-15,0 0 52 0,0 0 28 0,-13 0 23 16,9-1 25-16,2 0 31 0,2-1 8 0,0 2 26 16,0 0 12-16</inkml:trace>
  <inkml:trace contextRef="#ctx0" brushRef="#br0" timeOffset="93875.83">17890 6592 762 0,'0'0'342'0,"0"0"-4"0,0 0-42 0,0 0 39 16,0 0-42-16,-5 15 4 0,10 2-12 15,1 0-40-15,0 1-3 0,1-1-33 16,-1 0-14-16,0 0-29 0,1-3-22 0,-4-4 2 16,2-2-35-16,-4 1-51 0,1-3-56 0,0-2 2 15,0 0-108-15,-2-3-72 0,0-1-74 16,-2 0 22-16,0-1-234 0,0-1-13 0,-1-2 77 15,-8-5 25-15,4-2 18 0,-2-1 47 0,1-4-31 16,-1 0 46-16,0-1-20 0</inkml:trace>
  <inkml:trace contextRef="#ctx0" brushRef="#br0" timeOffset="94014.7">17832 6442 672 0,'-3'-6'389'0,"-6"-5"-73"15,3 6-45-15,-1-2-11 0,2 3-37 0,-2 1-35 16,4 0-48-16,-2 2-36 0,0-1-29 0,1 2-41 15,4 0-63-15,0 0-85 0,0 0 9 16,0 0-243-16,-12 11-31 0,12-6 49 0,0-2 32 16,0 3 9-16,2-1-40 0</inkml:trace>
  <inkml:trace contextRef="#ctx0" brushRef="#br0" timeOffset="94438.33">17977 6572 493 0,'7'13'458'16,"0"1"-54"-16,1 0-54 0,0-1-7 0,-1 1-27 16,1-1-27-16,1 1-18 0,-1-2-31 15,2 0-6-15,0-1-40 0,-2 1-11 0,-3-5-21 16,1-3-14-16,-3 1-17 0,0-2-4 0,1 0 4 16,-2 0-5-16,0-2-11 0,-2-1-7 15,0 2-18-15,2-2-4 0,-2 0-10 0,0-2-19 16,0 2-8-16,0-2-21 0,-2-1-17 15,2 0 2-15,0-1-19 0,0-1-7 0,0 0 1 16,0-2-9-16,0 2 3 0,0-4 8 0,0-3-5 16,16-13 13-16,-9 13-4 0,0 0 0 0,3 2 4 15,1 1-4-15,-2 2-1 0,2 1 16 16,1 2-1-16,-3 2-10 0,1 2 14 0,-10 0 10 16,13 0 3-16,15 14 4 0,-15-5-5 0,1 3 3 15,-2 2 7-15,0 0 4 0,-2 1-3 16,0 1 0-16,-3 0-8 0,1 0-6 15,-3-2-2-15,1-1 8 0,-4-4-22 0,2-2-15 16,-3-2-33-16,-1 0-19 0,2-1 8 16,0-2-119-16,-2-2-52 0,0 0-67 0,0 0 29 15,0 0-255-15,3-12 45 0,0 8 19 0,6-6 50 16,-1-5 22-16,1 1 29 0,5-5 23 16,0 2 8-16,1-4 38 0,3 3 36 0</inkml:trace>
  <inkml:trace contextRef="#ctx0" brushRef="#br0" timeOffset="94770.71">18476 6454 887 0,'-2'-3'407'0,"1"0"-61"0,-1 0-49 16,0 0-37-16,1 2 0 0,0 2-6 16,1-1 4-16,1 3-13 0,0 2-5 0,1 2-10 15,4 10-14-15,0 0 6 0,3 4-15 16,2 1-5-16,-4 0-11 0,0-3-18 0,-1 6-8 15,0-4-16-15,2 2-13 0,-1 0-7 0,-1-3-22 16,0-1 5-16,-2-2-5 0,3-3-16 16,0-2-29-16,-3-2 17 0,0-3-16 15,0-2-3-15,4-1-14 0,-2-1 11 0,1 0-20 16,0-1 10-16,0-2-15 0,2 1-11 16,11-1-24-16,-11 0-2 0,4 0-33 0,3 0-13 15,-1 0-26-15,2 0-49 0,15-14 13 0,-22 11-106 16,7-3-47-16,-9 2-35 0,4-4 26 15,-5 1-260-15,-4 0 17 0,-3 1 54 0,0 6 21 16,0 0 41-16,0-13 35 0,-16-8 27 16,5 10-26-16,-1 2 28 0,-5-1 38 0,0 3 10 15</inkml:trace>
  <inkml:trace contextRef="#ctx0" brushRef="#br0" timeOffset="94977.81">18453 6590 1175 0,'-5'0'418'16,"1"0"-25"-16,0 0-24 0,1 2-33 16,0-2-27-16,0 0-36 0,3 0-28 0,0 0-16 15,3 0-35-15,2 0-17 0,1-2-40 0,11-2-24 16,0-1-55-16,9-1-4 0,-3-1-138 16,0 0-61-16,4 4-69 0,-2-6 20 0,6 4-290 15,2 0 21-15,0-2 47 0,2 4 36 16,-2-2 27-16,2 5 31 0,0 0 7 0,-3-4 31 15,-18 4 8-15</inkml:trace>
  <inkml:trace contextRef="#ctx0" brushRef="#br0" timeOffset="95398.43">18925 6587 869 0,'-3'3'314'0,"1"-1"-16"0,2 1 21 15,0-1-40-15,0 0-7 0,2-1 11 0,1 3-19 16,1-4-32-16,1 3-13 0,2-1-28 16,-1 0-25-16,13 2-4 0,-2-3-19 0,-7-1-17 15,4 0-12-15,3 0-23 0,20-12 2 16,-17 8-32-16,-1-1 9 0,-2-1-22 0,-2-1-21 16,1 0-3-16,-6-1 9 0,-2 2-7 0,-1 2-14 15,-4-4-16-15,-3 1-9 0,2 2 4 0,-2 0-8 16,0 5 5-16,0 0-2 0,0 0-2 15,-25-12 10-15,13 12 19 0,-2 0 0 16,5 0-3-16,-5 0 4 0,-19 12-2 0,14-3 21 16,0 3-1-16,0 2 21 0,3 2 0 0,-1 1 14 15,3 2 3-15,1-2-7 0,3 4 7 0,5-1-10 16,2-2 2-16,3-11 1 0,0 2-2 16,14 17-8-16,0-14-7 0,2-2-20 0,5-4-18 15,3-2-13-15,3-3-37 0,2-1-27 16,3 2 7-16,-16-2-91 0,7 0-8 0,6 0-52 15,33-13-40-15,-26 6 26 0,-1 0-274 0,0 1 38 16,1-3 37-16,-3 3 21 0,0 0 27 0,-1-1-19 16,1 2 64-16,-1 1 35 0,-1 1 14 15,1-1 8-15</inkml:trace>
  <inkml:trace contextRef="#ctx0" brushRef="#br0" timeOffset="95921.82">19709 6665 731 0,'-5'-2'383'0,"0"0"-8"0,-2 0-56 0,-9-2-42 15,-3-3 45-15,0 2-34 0,1 2-23 16,5 1-16-16,-5-1-16 0,7 1-24 0,4 2-31 16,-6 0-25-16,-1 0 10 0,-17 11-26 0,14-6-4 15,4 1-20-15,-1 2-2 0,2 1-19 0,3 3-1 16,-1 3-13-16,5-5-4 0,2-1-8 16,3 1-7-16,0-10-10 0,0 7 2 15,0 0-4-15,18 10-13 0,-8-9-13 0,1-4-6 16,0-1-32-16,-1-3-29 0,-10 0-1 0,15 0 4 15,0 0-47-15,18-12 10 0,-16 4 21 0,-1-1-21 16,-4-2-1-16,1 0-19 0,-3-1 24 16,1-3-15-16,-2 3 5 0,-4 1 9 0,-1-4 11 15,-3 6-8-15,1 2 23 0,2 1-1 16,-3 3 0-16,0-1 14 0,-1 2 6 0,1 0 8 16,-1 2 20-16,1 0-9 0,-1 0 24 15,0 0 10-15,0 0-1 0,0 0-3 0,4 11 11 16,-2-4-3-16,3 8-2 0,0 0-2 0,0 2 63 0,1 1-26 15,0-1 13-15,-1 3 11 0,0 3-10 16,2-5 4-16,2 3-10 0,-2 1 7 0,0-1-7 16,-1 2-4-16,2-4-10 0,-1 0-1 15,-3-3-12-15,0 1 12 0,-1-5-5 0,-1-4-10 16,-2-8-7-16,0 6 6 0,0-6-6 0,0 7-2 16,-15 5-11-16,2-5 9 0,-2-1-6 0,-2 1-2 15,-1-5-4-15,-3 0-2 0,11-2-16 16,-7 0-17-16,-5 0-26 0,0 0 4 15,0 0 6-15,-19-11 2 0,20 8-101 0,4-2-15 16,4-2-41-16,-2 2-39 0,4-3-32 16,4 2 22-16,3 1-245 0,3 0 23 0,1 5 45 15,0 0 53-15,0-9 1 0,16-9 42 16,1 7 10-16,4-2 29 0,2 4 38 0</inkml:trace>
  <inkml:trace contextRef="#ctx0" brushRef="#br0" timeOffset="96408.12">19939 6727 836 0,'-2'-2'318'16,"2"2"-15"-16,0 0-19 0,0 0 1 15,0 0-44-15,0 0-6 0,0 0-28 0,1 0-16 16,0 0-20-16,1-1-32 0,1 2-16 0,1-2 10 15,1 1-21-15,2 0 15 0,-1 0-11 16,2 0-1-16,1 0-9 0,5 0-15 0,-1 0-16 16,3 0 6-16,14-13-17 0,-12 9 9 15,-5 2-30-15,-2 0 15 0,-2-2-16 0,-2 0 12 16,7 0-24-16,-6-3-16 0,-2 1-4 0,-2 1-15 16,-3-1-12-16,1 0 3 0,-1 1-39 15,-1 5 27-15,0 0-30 0,0-7 25 0,-12-6 6 16,1 6-15-16,-2 2 34 0,-3 0-16 0,0 2 9 15,-3-1 11-15,0 3-12 0,8 1 2 16,-5 0 0-16,-2 0 3 0,-23 17 31 0,21-9 23 16,1 3 3-16,3 1 14 0,1 4 3 15,3-1 12-15,1 2 8 0,4 0 3 0,2-1 9 16,3 1 3-16,2-11 6 0,0 3-2 0,10 16-6 16,1-13 0-16,3-1-5 0,3 0-9 15,2-5-16-15,3-2-14 0,3-1-39 0,0-1-37 16,-12-2-31-16,8 0-43 0,27-11 10 15,-20 4-143-15,0 0-45 0,-3-4 24 0,0 1-287 16,-1-2 12-16,-4-2 59 0,0-1 31 16,1 1 33-16,-5-3 35 0,-4 2 45 0,-1 1 2 15,-4 1 39-15,4-1-37 0,-9 4 74 16</inkml:trace>
  <inkml:trace contextRef="#ctx0" brushRef="#br0" timeOffset="96751.05">20246 6587 1051 0,'-4'-2'424'0,"2"0"-23"0,-1 1-36 0,1-1-52 16,2 0-10-16,0 2-37 0,2 0-7 0,1 0-30 16,3 0-22-16,7 5-24 0,3 4-9 0,-1 1-20 15,1 5-11-15,3 0-5 0,-1-2-11 16,-4 7-9-16,0-3-4 0,-3 3-13 0,1-1-14 16,-3-2-7-16,-3-1-3 0,-2-2 1 0,0-3-10 15,-3-2 7-15,0-2-10 0,-1 0 20 16,0-7-7-16,0 0-12 0,0 0-7 0,0 0 3 15,0 0-15-15,-13 5 8 0,10-7-12 0,-1 0-9 16,1-2 4-16,-1-2-16 0,-1-6 3 16,4-2-15-16,1-3-20 0,0 7 5 0,0-5-17 15,15-18-23-15,-6 14-4 0,2 1-12 16,1 1-31-16,2 0 2 0,-3 3-5 0,3-1-25 16,-2 3 12-16,0 2-52 0,0 1-13 0,-6 4-50 15,2-1-12-15,-3 0-46 0,1 1 30 16,-2 0-238-16,0 2 25 0,-1-1 25 0,-2 1 14 15,1 1 44-15,1 0 39 0,-1-3 12 0,2 0 28 16,12-5 37-16,0 0 17 0</inkml:trace>
  <inkml:trace contextRef="#ctx0" brushRef="#br0" timeOffset="97771.3">21374 6607 781 0,'0'0'349'0,"0"0"-15"0,0-15-62 15,-16-4-5-15,16 12-4 0,1 2-31 0,5-11-4 16,0 3-1-16,4 1-16 0,-1 6-25 0,6 1 4 16,2-1-19-16,-2 6-9 0,-5 0-27 15,4 0 11-15,20 17-20 0,-14-3-10 0,-3 1-12 16,1 0-7-16,-2 1-8 0,0 1-18 16,-2 3-3-16,-2 1-5 0,-1-4 2 0,-3 0-10 15,2-2-4-15,-5 0-4 0,0-2 10 0,-1-3-4 16,-4-4 4-16,1 0 11 0,-1-6 5 15,0 0-18-15,0 0-3 0,0 0 2 0,-12 8-2 16,8-10-13-16,0-1-3 0,-1 1 9 0,1-3-20 16,2 1 2-16,-1-2-6 0,-1-9 0 15,2 1 8-15,2 4-15 0,0-3-5 16,11-22 0-16,0 23 8 0,-3-5-7 0,2 2 5 16,1 3-5-16,-1 2 1 0,4-1-17 15,1-2-19-15,-2 3-30 0,0 1-37 0,0 2 10 16,4 0-120-16,-4 2-39 0,-1 0-90 15,4 0 30-15,-3 2-244 0,-2 3 42 0,-1-2 35 16,1 1 30-16,7-3 37 0,3 2 25 0,-11 2 46 16,6 0 26-16,3 0 20 0,21 16 19 0,-18-11 13 15</inkml:trace>
  <inkml:trace contextRef="#ctx0" brushRef="#br0" timeOffset="98402.01">21894 6658 242 0,'-1'1'371'0,"0"-2"-77"0,1 1-10 16,0 0-26-16,-1 0-41 0,1-1-1 0,1 1-18 0,0 0-23 15,-1 0 5-15,0 0-19 0,0 0 9 16,0 0-10-16,1 0-19 0,0 0 19 0,1 0 8 16,1-1-19-16,2 0 21 0,0-1-12 0,0 2-6 15,11-4 2-15,1 1-4 0,1 0-17 16,1-2-5-16,1 3-6 0,2-3-7 0,-1 0-11 15,0-1-13-15,0 0-9 0,-3-4-7 16,-1 5-8-16,-1 1-20 0,-2-1-6 0,-3 0 8 16,-3 2-10-16,-1-1 2 0,-3 0-10 15,0 0-1-15,-1 2 3 0,-1-2-15 0,-2 1-20 16,0-2 4-16,0 5-11 0,0 0-5 0,0 0-2 16,-20-22 6-16,7 16-8 0,0 3 5 0,-3-2-5 15,2 3 11-15,-5 1-9 0,10 1 2 16,-6 0 7-16,-1 0 4 0,-22 11-6 0,18-7 3 15,2 4-3-15,0-2-2 0,0 7 10 16,0 0 4-16,5 0 15 0,3 2 12 0,1-2 0 16,5 2 0-16,4-7 16 0,0 3 13 15,0 2-8-15,20 16 6 0,-6-16 20 0,2 0-18 16,-2-3 24-16,6 1-5 0,-1-4-10 0,-1 0-25 16,4-3 13-16,-2-1-18 0,1-3-5 0,-1 0-25 15,-10 0-21-15,5 0-44 0,18-10-48 16,-15 5-41-16,1-2 12 0,-1-3-188 15,2 1 28-15,-3 0-278 0,-3-1 24 0,2 1 42 16,-4-4 47-16,1 5 12 0,2-1 65 0,0 0 24 16,0 1 45-16,2-2 8 0,-6 3 11 0,-1 0 21 15,-1 2 6-15</inkml:trace>
  <inkml:trace contextRef="#ctx0" brushRef="#br0" timeOffset="98746.44">22334 6366 901 0,'0'-3'302'0,"1"1"5"0,-2 1-10 16,3 1-37-16,-1 2 37 0,1 3-19 0,-1-1 0 16,6 9-23-16,-2 4 3 0,1 2-8 0,0 1-13 15,-1 2-8-15,0 4-21 0,-1-1 9 16,-1 1-19-16,1-2-10 0,0 0-14 0,-1-2-15 15,2 1-34-15,-2-5 8 0,0 2-21 0,-1-3-3 16,1-1-10-16,-1-5-9 0,0-1-12 16,2-2-9-16,2-2 3 0,-1-2-5 0,1 1-18 15,6 2 17-15,7-4-34 0,0 1-14 0,-4-4-32 16,-6 0-35-16,5 0-44 0,0 0-31 16,18-14-34-16,-15 7 14 0,-4 1-129 0,-2-3-45 15,-5 0 29-15,-1 2-262 0,-3 0 19 0,-1 0 65 16,-1 7 24-16,0 0 1 0,0-11 67 15,-17-8-8-15,10 12 17 0,-3-1 63 0,-2 1 11 16,-3 0-13-16</inkml:trace>
  <inkml:trace contextRef="#ctx0" brushRef="#br0" timeOffset="98892.38">22268 6607 290 0,'-4'0'196'0,"2"-1"-72"0,1-1-18 16,-1 0-281-16,1 2-107 0</inkml:trace>
  <inkml:trace contextRef="#ctx0" brushRef="#br0" timeOffset="100080.71">22788 6586 547 0,'14'0'359'15,"-14"-13"-20"-15,0 13-39 0,17-26 9 16,-16 20-57-16,-2-1-32 0,1 0 28 0,-2 0-18 16,2 7-22-16,-9-14-11 0,3 6-7 15,-2 3-13-15,0 2-9 0,-7-2-13 0,1 4-6 16,4 1-22-16,-3 0-6 0,-19 18-1 0,12-5-11 16,1 4 3-16,2 0-18 0,2 2-5 0,1 2-16 15,4-1 1-15,6-1-8 0,-1 2-13 16,5-13 4-16,0 2-11 0,12 14 1 0,-3-19-10 15,7 4-5-15,0-5-12 0,-1-3-3 16,-9-1-4-16,6 0-9 0,4 0 9 0,16-16-3 16,-15 6-15-16,0 0-17 0,-2-2 10 15,1-2 11-15,-2-1-26 0,-1-1 5 0,0-1 13 16,-1 4-11-16,-1-4 1 0,-3 3 6 0,1 1-11 16,-5 5 5-16,0 5-4 0,-1 2 16 0,0-1-18 15,-3 2 9-15,0 0 4 0,1 10 9 16,0-5-9-16,-1 0-6 0,0 2 17 15,2-2 9-15,2 12-5 0,3-3 19 0,0 0-7 16,2-3-3-16,-2-3 6 0,9-1 10 0,-8-3-12 16,2-1 9-16,0-1-5 0,-10-2-5 15,7 0 1-15,1 0-7 0,4 0-7 0,14-17-13 16,-14 7-21-16,0-2 21 0,1 2-39 0,-2-5-12 16,-1-1 8-16,-3-2 5 0,-1-2-19 15,0-1-8-15,-5 3 8 0,1 1-15 0,-2 9 16 16,0-2 8-16,0 1 7 0,0-3-3 0,-13-8 6 15,9 12-11-15,-2 3 13 0,1 0 34 0,0 1-16 16,2 2 34-16,0 0 11 0,-1-1-2 16,1 3 15-16,0 0 10 0,-1 2 4 0,4-2 21 15,0 0 9-15,-8 8 7 0,7-2 9 16,0 2 12-16,0 13 8 0,1-12 9 0,0 8-3 16,0 3 8-16,0 3 7 0,11 28-13 0,-4-24 9 15,-1 0-7-15,1-1-9 0,2 0 0 16,0-1-5-16,-2-3-11 0,1-1-10 15,-2-5-7-15,2-1-4 0,-1-3-3 0,4 1-33 16,1-6-14-16,0-4-25 0,-6-3-31 0,8 0-28 16,2 0-41-16,20-17-72 0,-14 6 15 15,-3-5-142-15,-3 4-64 0,-1-3 31 16,-3 1-228-16,0 0 27 0,-4 2 55 0,-5 1 8 16,-3 11 35-16,0-9 66 0,0 1 21 0,0 1 40 15,-17-9-3-15,8 9 19 0,-2-1-10 16</inkml:trace>
  <inkml:trace contextRef="#ctx0" brushRef="#br0" timeOffset="100408.58">22998 6580 1051 0,'-2'2'357'0,"2"-2"16"0,1 1 4 16,2-1-52-16,2 0-8 0,1 0-29 15,16-3-33-15,-13 3-23 0,8 0-22 0,23-7-31 16,-16 2-18-16,2 0-16 0,0-2-13 0,-1 2-17 15,0 0-7-15,-1 2-17 0,-3 1-14 16,-1 2-5-16,-2-5 1 0,-6 5-10 0,0-2-27 16,-3 2 6-16,-9 0-1 0,0 0-8 0,8 0 2 15,-8 0-2-15,17 11-3 0,-14-6-12 16,3 8 9-16,1 2-7 0,-1-1 6 0,2 1 8 16,-2 2-11-16,1-3-8 0,-1 1 6 15,0-3-3-15,-1 2-3 0,-1-5-26 0,0-2-22 16,-2-2-21-16,1 0 7 0,0-2-136 0,-1-3-53 15,1 1-71-15,-3-1 32 0,0 0-261 16,0 0 60-16,0 0 47 0,15-10 30 0,-14 5 39 16,2 0-34-16,0 0 43 0,2-7 67 0,-5 2-1 15,4-6-4-15</inkml:trace>
  <inkml:trace contextRef="#ctx0" brushRef="#br0" timeOffset="100544.94">23482 6461 1026 0,'-3'-12'332'0,"-2"5"36"0,2-2-24 16,-1 3-40-16,0 0-49 0,-1 2 6 0,1 1-46 15,-2 0-33-15,2 3-48 0,0 0-14 16,1 0-114-16,-1 0-59 0,2 0-46 0,1 0-52 16,0 3 15-16,1-3-279 0,0 3 3 15,2 0 41-15,2 0 48 0,7 3-5 0,3 3 21 16,2-4 19-16,3 2 16 0</inkml:trace>
  <inkml:trace contextRef="#ctx0" brushRef="#br0" timeOffset="100819.67">23598 6492 464 0,'2'3'415'15,"1"2"-22"-15,4 7-57 0,0 0 30 0,1 1 1 16,0 2-5-16,-2 1-13 0,2 1-8 16,2-1-19-16,1 0-18 0,-1 1-20 0,2-2-23 0,1-1-15 15,3-2-32-15,-3 0 6 0,0-3-26 16,0-3 3-16,1-1 0 0,1-3-13 16,-3-1-8-16,-12-1-43 0,14 0-1 0,19-11-18 15,-17 2-9-15,-1 1-23 0,-1-1 5 0,-4-2-12 16,2-1-20-16,-3 1-11 0,-2-4-25 15,1 2-2-15,-4-5-46 0,-1 5-10 0,-2-4-39 16,-1 7-20-16,0-2-43 0,0-4-28 0,0 1 16 16,0 2-155-16,-17-13-35 0,13 17 30 15,-2 3-297-15,1 0 27 0,-1 2 76 0,1 3 21 16,2-2 40-16,2 3 27 0,0 0 37 16,2 0 49-16,1 1 11 0,1 1 14 0,2 0 22 15,-1 2 5-15</inkml:trace>
  <inkml:trace contextRef="#ctx0" brushRef="#br0" timeOffset="101158.62">23926 6510 459 0,'0'5'437'0,"2"0"-43"0,1 0-56 16,0-1 61-16,7 8-19 0,2-4-23 15,-1-4-34-15,3 1-28 0,-7-5-41 0,4 0-17 16,-1 0-32-16,4 0-13 0,3 0-32 16,1 0-14-16,17-12-10 0,-19 5-20 0,1 0-19 15,-3 0-13-15,0-4-25 0,-2 3-3 0,-4-4-27 16,1 1-1-16,-5 2-27 0,-2-1 2 15,-2 10-18-15,0-7 2 0,0 7-5 16,-16-11 13-16,9 11-1 0,-14 3-10 0,12-3-5 16,-21 17 27-16,9-5-4 0,1 3 22 0,2 1-6 15,2 2 16-15,3 1-9 0,2 0 12 16,3 0-13-16,1-1 3 0,6 0 0 0,1-12 1 16,0 4 2-16,14 14-17 0,-2-13 12 15,2-3-14-15,1-1-6 0,4 0-23 0,4-6-15 16,0-1-45-16,-11 0 7 0,8 0-72 15,29-12-37-15,-22 5-35 0,-4-3-56 0,0-2 27 16,0-1-224-16,-3-2-1 0,-4-1 19 0,1-3 57 16,-2 0 20-16,-3-3 26 0,-2-3 23 0,-3 1 34 15,-2 2-7-15,-1 3-5 0</inkml:trace>
  <inkml:trace contextRef="#ctx0" brushRef="#br0" timeOffset="101858.98">24325 6299 502 0,'-8'-9'381'0,"2"1"-36"0,1 1-34 0,1 2-38 15,0 1 44-15,2 1-16 0,-1 0-28 16,2 2-28-16,-1 0-23 0,2 1-7 16,-2 1-17-16,2 1 15 0,0 5 7 0,0 13-16 15,0-8 1-15,0 7-9 0,0 7 2 16,11 30-4-16,-4-26-3 0,0-1-31 0,2 1-12 16,1-2-12-16,0-1-8 0,1-2-19 0,1-3 1 15,0 2-14-15,0-5-13 0,2-4-18 16,0-3-18-16,3-3-37 0,-1-4-3 15,4-2-24-15,-14-3-26 0,5 0-3 0,1 0-6 16,11-16-9-16,-9 8 0 0,1-2-1 0,-2-2-8 16,0-3 6-16,-4 1 3 0,1-2-9 15,1 1 14-15,-6 5 17 0,2-4 4 0,-1 5 14 16,-3 3-8-16,1 3 12 0,-4 3 12 0,0 0 20 16,0 0-8-16,0 0 12 0,5 12-4 0,-5-6 7 15,0-1-8-15,0 2 8 0,3 10 14 16,-3-10 6-16,11 15 1 0,-3-12-13 0,4 3 7 15,0-3-5-15,1 0 0 0,0-3-16 16,2-1 3-16,-3-4 2 0,-1 0-1 0,0-2-16 16,-11 0 2-16,8 0 9 0,17-10-17 0,-12 2 3 15,0-2-6-15,2-1-9 0,-3 0 2 16,2-3-1-16,-3 0-7 0,3 0 13 0,-5 2-8 16,0 3 9-16,1-1 4 0,-5 1-7 15,0 3 4-15,-1 2-13 0,0 2-7 0,-2-1 7 16,-2 3 2-16,0 0-5 0,12 19 14 0,-7-3-4 15,4 4-8-15,-1 3 5 0,4 3 11 0,-3-3-3 16,1 3 1-16,2 4 10 0,-1 1 6 0,2-1 8 16,-3-2-4-16,-1 0 1 0,1-3 5 15,-4 3 2-15,-3-6-4 0,-3-13 13 16,0 5-6-16,-15 14 12 0,2-18-2 0,-4-4-14 16,-3-3 0-16,-2-3-2 0,11 0 19 0,-6 0-12 15,-22-9 22-15,19 1 1 0,0-1 5 16,4-1-8-16,0-1 14 0,5 0-9 0,3-1-4 15,2-3-3-15,2 3 8 0,4-1-5 16,0 4-18-16,12-15-22 0,-3 8-9 0,4 2-18 16,0 0-3-16,1 3-29 0,3 1 5 0,1-1-17 15,-2 2-23-15,0 2-11 0,-2 1-35 0,-1 1-21 16,-2 2 14-16,-3 1-86 0,-1 1-43 16,0-1-37-16,0 0 26 0,-3 1-257 0,0 1 25 15,-1-1 46-15,1 0 34 0,2-1 36 16,9-2 14-16,3-1 41 0,1 1 35 0,1-3 24 15,0 1-22-15,0 0 38 0</inkml:trace>
  <inkml:trace contextRef="#ctx0" brushRef="#br0" timeOffset="102708.74">25954 6402 860 0,'0'0'317'0,"0"0"-22"16,0 0-33-16,-13 0 8 0,13 0-33 0,0 0 47 16,0 0 5-16,-19 7-10 0,19 4 2 15,0 7-5-15,16 30-21 0,-9-22 7 0,0 4-46 16,2 2-6-16,2 1-13 0,1 0-6 0,-1 2-33 15,1 1-16-15,-1-7 5 0,-1 1-26 16,1-3-15-16,-3-4-37 0,1 2-35 0,-2-7-14 16,0-1-34-16,-3-7-48 0,0-3-55 15,-1-5 12-15,0-1-119 0,-3-1-48 0,0 0 24 16,4-11-213-16,-4 4-29 0,-2-10 25 0,2 8 31 16,-10-20 33-16,4 9 28 0,-3-4 35 15,-1 0 12-15,-1 4 0 0,0 0 44 0,0-2-8 16</inkml:trace>
  <inkml:trace contextRef="#ctx0" brushRef="#br0" timeOffset="103007.03">25920 6525 942 0,'-2'-3'397'0,"-1"-2"8"0,0 3-14 0,2-3-33 16,0 1-19-16,-1-2-20 0,5 2-36 0,-1-1 5 16,0 0-36-16,9-7 1 0,3 6-26 0,2-3-24 15,2 0-21-15,3 1-22 0,2 3-15 16,0-3 7-16,0 7-39 0,-13 1-11 0,6 0 2 15,22 17-2-15,-19-6-20 0,-2 2-15 16,-1 3-13-16,-3-1 13 0,-3 3-16 16,-2 1-8-16,-1-4 2 0,-4 3-18 0,-3-4 16 15,0-14-15-15,0 13-9 0,0 0 8 0,-14 13-25 16,6-12-11-16,-2-4-17 0,-4-2-16 16,0-2-24-16,-4-1-31 0,2-2-46 0,-3-1 12 15,0 0-101-15,0-2-65 0,12 0 28 16,-3 0-274-16,1 0 25 0,-7-11 27 15,13 7 60-15,0 0 35 0,4-1-6 0,1-1 64 16,6-10-3-16,3 1 16 0,3 1-11 16,4 0 81-16</inkml:trace>
  <inkml:trace contextRef="#ctx0" brushRef="#br0" timeOffset="103442.69">26261 6466 726 0,'3'-2'444'0,"0"0"-71"16,-1 0-1-16,-1 1-20 0,3-1-16 0,-2 1-30 15,1-1-28-15,0 2-19 0,2 0-25 0,0 3-15 16,9 2-13-16,0 5-23 0,4 1-20 16,-4 1-14-16,-1 0 1 0,0 4-16 15,-2 0-26-15,1 0-6 0,-3-1 10 0,-1 1-23 16,-4 1-8-16,2-3 7 0,-2-3-8 0,-1-3-10 16,-1-2-4-16,-2 1-14 0,2-3 6 15,0 0-2-15,-2-2 3 0,0-2-23 0,0 0 13 16,0 0-23-16,-6 3 4 0,6-5-11 0,-2-1 9 15,1-1-24-15,0-1-2 0,0-1 0 16,1 0-18-16,0-1 8 0,-3-10-2 0,3 9-5 16,0-4 1-16,11-14 1 0,-4 11 4 0,0 0 4 15,3 1-7-15,0 2 12 0,-1 1-2 16,2-2-10-16,0 6 9 0,-2 4-11 0,1 1 14 16,-10 2-1-16,6 0-1 0,14 14 20 15,-10-3 2-15,2 5 2 0,0-2-8 0,-3 3 4 16,0 2-11-16,1-4 18 0,-2 2-11 0,0-1 5 15,-3-5-17-15,-1-3-29 0,0 0-30 16,-1-3-54-16,-2 0-25 0,1 1 12 16,-1-3-74-16,-1-1-64 0,0-1-23 0,1-1 26 15,-1 0-222-15,-1-5-15 0,4 1 12 0,-2 0 40 16,0-14 44-16,1 1 37 0,-2 10 2 16,0-8 62-16,0-2-20 0,5-24 31 0,-5 19-3 15</inkml:trace>
  <inkml:trace contextRef="#ctx0" brushRef="#br0" timeOffset="103564.51">26642 6363 657 0,'-8'-11'344'16,"1"2"-32"-16,0 2-49 0,-1 5-17 16,-1-3-49-16,1 2-5 0,-5 1-39 0,1-1-67 15,3 3-32-15,9 0-78 0,-8 0-49 16,8 0 8-16,-9 0-320 0,0 10 25 0,8-7 54 16,2-1 2-16,2 1-8 0,3 1 31 0</inkml:trace>
  <inkml:trace contextRef="#ctx0" brushRef="#br0" timeOffset="104446.42">26843 6479 451 0,'6'15'436'0,"-1"-6"43"16,-1 6-56-16,0 2-33 0,-1-2-34 0,-1 1-29 16,2-2-19-16,-1-2-24 0,-1-2-39 0,-2-2-21 15,2-1-9-15,-1 0-39 0,1-3-11 0,-2 1-9 16,0-2-22-16,1-3-1 0,0 4-1 15,-1-2-7-15,0 1 8 0,2-1-28 0,-2-2-17 16,-2-2 3-16,1 0-4 0,-2 0-26 0,2-3-4 16,0 1 2-16,0-3-15 0,1 1-18 15,0-2-3-15,0-1-9 0,0-5-6 0,0-1 7 16,0 1 0-16,0 0 1 0,11-7-1 0,-4 9-21 16,2 2 12-16,-1 4 3 0,-2 2-3 15,3 2-6-15,-2 2 3 0,2 0-8 16,-1 0 8-16,5 0-6 0,15 16 3 0,-12-8-4 15,-3 2-3-15,2 0 3 0,-3 0 5 0,-2 3-10 16,2 2 6-16,-4-3-7 0,0 3 10 0,-3-7-6 16,0 1 9-16,-3-3-11 15,0 0 4-15,-1-1 4 0,0-2-3 0,0-1 1 0,-1 0 24 16,0-1-5-16,0-1 3 0,0 0 1 16,0 0-21-16,-5 3 1 0,3-3 19 0,-1-3-14 15,2 0 11-15,0-1-21 0,-1-2 8 0,1 2-11 16,1-4-1-16,3-10 14 0,-3 10-3 15,11-21-14-15,-3 13 3 0,0-1 10 0,5 0 5 16,-1 4-8-16,-2-1-12 0,4 2 5 16,-1 4 9-16,1 1-1 0,-3 2-11 0,-2 2 0 15,-1 0 11-15,-8 3-7 0,0 0 8 0,9 0 6 16,10 16-17-16,-8-4 12 0,1 4 4 16,-2-3-6-16,2 4 6 0,-4-1-10 0,0 4 9 15,-1-3 5-15,-1 0-1 0,-2 0-19 16,2-3 22-16,-3-1-10 0,-1-4 3 0,1-2 0 15,-1-1-11-15,2 0 2 0,-1 0 17 0,0 0-12 16,7 4 2-16,4-3 0 0,0-2 9 16,4 1-16-16,-2-3 0 0,5-1-2 0,-1-1-5 15,-11-1 8-15,7 0-22 0,22-12-1 16,-16 6-10-16,1-2 0 0,0-3 3 0,1 0-6 16,-1 3-6-16,-2-4-4 0,-1 0 16 15,-6 4 3-15,1-5-3 0,-3 1 3 0,-1 2 3 16,-5 2 2-16,-2-1-2 0,-2 1 8 0,-2 1-12 15,0 3 22-15,0 4-10 0,0 0 14 0,-12-8-9 16,4 8-5-16,2 0 3 0,-13 3 8 16,-2 3 5-16,2 3-5 0,2 1-4 0,-1 3 9 15,3 0-11-15,1 5 8 0,5-3 0 16,2 2 2-16,0-1 3 0,7-2 3 16,0-14-2-16,0 9 3 0,0 2 12 0,16 9 11 15,-5-10-1-15,1-3-2 0,2-2 9 0,3 0-6 16,-7-5-6-16,5 0-2 0,2 0 1 0,2 0-3 15,-1 0 1-15,0 0-4 0,17-10-12 0,-22 8 1 16,-4 0-11-16,-2-1-18 0,-1 1-28 16,-2-1-45-16,1 1 12 0,-2 0-108 0,-1 0-58 15,-2-1-43-15,0 0 28 0,0-1-254 16,-2 2 36-16,1-1 32 0,2-2 37 0,-1 5 50 16,15-12 26-16,2 5 10 0,5-3 31 15,6 3-25-15,0-2 85 0</inkml:trace>
  <inkml:trace contextRef="#ctx0" brushRef="#br0" timeOffset="104972.32">28410 6091 1027 0,'-3'5'394'0,"-1"10"50"16,-2 4-24-16,2 8-33 0,0 2-11 0,1 1-25 15,-1-1-14-15,2 1-57 0,-1 2-9 0,3 2-24 16,0-19-10-16,0 8 1 0,12 33-43 16,-4-27-2-16,5-1-29 0,0-3-33 0,4-2-3 15,-1-4-13-15,3-3-12 0,2-1-16 16,3-5-12-16,0-3-28 0,1 0-9 16,1-7-24-16,0 2 5 0,-16-2-25 0,19-13 8 15,-9 5-27-15,-2 0 13 0,-5-4-18 0,0 2 0 16,-1-1 10-16,-3-2-3 0,-5 6-10 0,0 2 5 15,-3 2 0-15,-1-1 10 0,-1 5 0 16,-1 0-8-16,0 3 13 0,0 0 14 0,-2-2-11 16,1 3 13-16,1 0-6 0,0 0-1 0,0 2 8 15,-1-2 7-15,5 1-7 0,-2-6 9 0,10 19 15 16,3-5 16-16,2-2-21 0,2-3 8 16,1 2-2-16,1-5-3 0,-3-1 7 0,5-3-17 15,-1 2 15-15,-10-4-14 0,5 0 11 16,3 0-20-16,17-16 8 0,-16 11 6 0,-8-3-23 15,6-1 17-15,-4 1-12 0,-6 0 9 0,-1 3-12 16,0 0-14-16,-5 0-10 0,-1 3-5 16,0 2-14-16,0 0 6 0,0 0-16 0,-22-18-12 15,7 12-27-15,-2 3-38 0,-2 1 15 16,-1-4-111-16,-5-1-57 0,0 0-63 0,1 2 32 16,3-2-230-16,-4 2 56 0,0-4 45 15,1 1 10-15,2 1 49 0,2 0-21 0,0-3 81 16,0 5 12-16,2 0-11 0,4 5 42 0,-3-4-7 15</inkml:trace>
  <inkml:trace contextRef="#ctx0" brushRef="#br0" timeOffset="105254.72">28175 6494 483 0,'-3'1'579'0,"-1"-1"-84"16,2 0-30-16,1 0-42 0,0-2-38 0,1 1-35 16,2-1-40-16,2 0-22 0,9-3-31 0,0-2-21 15,1 5-19-15,5-6-35 0,3 3 1 16,1-2-30-16,3 2-26 0,2 1-1 0,2-1-27 16,-2-2-51-16,-1 4-37 0,1 0-51 15,-1 0 5-15,-2-2-147 0,-6 0-82 0,2 2 24 16,-6-4-307-16,0 2 47 0,-5 0 32 0,-1-1 44 15,3 0-4-15,-8-2 64 0,1 1 11 16,0 1 50-16,2-1 7 0,3-4 3 0,3-1 32 16</inkml:trace>
  <inkml:trace contextRef="#ctx0" brushRef="#br0" timeOffset="106469.84">29831 6453 491 0,'-1'-4'453'0,"1"1"-68"0,0 2-32 0,-2-2-48 15,1 3-3-15,2 0-10 0,1 0-25 16,1 3 14-16,-1 2-16 0,6 11-23 0,-3 1 1 16,4 0-16-16,-4 0-30 0,2 0 12 0,2 1-19 15,0 1-18-15,-3-3-11 0,-1-1-19 16,1-1-11-16,-2-3-2 0,-1-2 0 16,1-4-33-16,-2 2-2 0,-1-3-7 0,1-3 16 0,0 3 9 15,-2-3-27-15,0-1-11 0,0 0 4 16,0 0-28-16,0-2 9 0,-1-1 1 0,-1-1-17 15,1 0-24-15,1-2 0 0,-3-1-3 16,3-10-9-16,0 9-5 0,0-1-9 0,0-6 14 16,0 0 2-16,0 1-16 0,0 4 13 15,14-12-18-15,-5 12 12 0,3 1-9 0,3 1 2 16,-1 2 2-16,-3 3 10 0,-11 3 0 16,13 0 3-16,3 0-5 0,16 14 12 0,-14-7-1 15,-1 4-21-15,0 0 6 0,0 3 9 0,-3 1-2 16,1 1 2-16,-3 0 4 0,-3-2 10 15,-1-1-21-15,-1-4 12 0,-5-1-3 16,3-2 2-16,-3-1 8 0,1-1 3 0,-3-1 4 16,2-2-3-16,-2 1 30 0,2 0-11 0,-2-2-4 15,0 0 1-15,0 0 7 0,-2-2-25 0,2 0 5 16,-2-1-13-16,-1 1 11 0,2-3-3 0,-1 0-2 16,1-1-12-16,-2-10 15 0,3 1-1 15,0 6-24-15,0-2-3 0,0-4 1 16,15-19 1-16,-7 19-6 0,-2-2 3 0,6 2-2 15,-3-1-10-15,5 4 17 0,1 0 0 16,-2 2 19-16,5 0-1 0,1 1-29 0,0 1 13 16,4 3-19-16,-4 1 10 0,-4 4 9 15,-3 0-16-15,1 0 13 0,14 11 0 0,-12-3-5 16,-1 1 7-16,-3 3-7 0,3 2-17 0,-7 2 11 16,1-1 11-16,-1 1-2 0,0 1 6 0,0 2-4 15,-5-1-12-15,0 0-3 0,0-2 17 16,-2-9 0-16,0 2 0 0,0 1-12 0,0 0 5 15,0-1 5-15,0-3 6 0,0-6-2 16,0 9-8-16,0-4 23 0,0-5-10 0,0 8-4 16,11 3-4-16,-6-9 16 0,0 0-3 0,2-1 5 15,11 3-1-15,-11-4-18 0,5 0-2 16,1 0-2-16,1 0 0 0,0 0 5 0,-2 0 3 16,0 0 5-16,-2 0 1 0,-1 0-3 0,4-11-3 15,-8 9-11-15,-1 1 15 0,1 1-12 16,-1 0 4-16,-2 0 1 0,3-2-1 0,-3 2-26 15,2-1-6-15,-1-1-8 0,0 1-18 16,-1 0-16-16,2 0-3 0,-4 0-13 0,2-1-16 16,-2 1-11-16,1-1-14 0,-1 1-1 15,1-1 14-15,-2 0-65 0,0-1-46 0,-1 0-19 16,-2 1-43-16,4-2 26 0,-4 3-231 16,0-3-6-16,2-1-6 0,0 3 68 15,-7-13 32-15,7 8 24 0,2 0 47 0,0 7 35 0,18-13-5 16,2 6 8-16,7 1 34 0</inkml:trace>
  <inkml:trace contextRef="#ctx0" brushRef="#br0" timeOffset="107445.99">31733 6520 744 0,'8'-3'360'0,"-2"1"-39"0,-1 2-3 0,1-2-42 15,-2-1-34-15,-1 1-26 0,2-2 49 16,-1 0-4-16,-2-1-11 0,-1 0-24 0,-1 1-26 16,0 1-2-16,-1-2-30 0,-3 1-6 0,-3 0-9 15,0 5-7-15,-1-2-19 0,-13 7-6 0,1 2-9 16,-5 2-3-16,1 0-16 0,3 3-6 16,2 2 5-16,-2 0-15 0,3-1-14 0,0 3 7 15,4-3-10-15,3 5-13 0,5-4 12 16,1-3-25-16,2-1 12 0,3-11-15 0,0 6-3 15,0-6 3-15,16 13-1 0,-9-11-15 16,-1-2 10-16,2 0-11 0,1 0-2 0,7 0-15 16,18-14-7-16,-17 6 7 0,1-2-5 0,2-2-16 15,-4 0 2-15,2-1 2 0,-5-3 4 16,1 4-2-16,0 0-9 0,-6 3 12 0,-1 2-5 16,-2 1 7-16,-1 3-5 0,1 1 3 0,-3 0-10 15,0 1 14-15,-2 1-6 0,0 0 4 16,0 0-1-16,0 0 9 0,7 11-2 0,-5-6 3 15,0-1 3-15,3 1 18 0,6 6 5 16,2-1 2-16,1-4-7 0,2 1 13 0,0-4-8 16,-1 1-5-16,-1-2 4 0,-1-2-4 15,-13 0 4-15,10 0-12 0,-2 0 5 0,20-10-1 0,-15 1-24 16,1 2 7-16,-1-5-22 0,-2 2-5 16,-2-1-5-16,-2 2-16 0,1-7-1 0,-1 6 6 15,-4 4 6-15,1 0-5 0,-2 1 4 16,-1 1-7-16,-1 1 8 0,2 0 25 0,-2 1-16 15,2 2 13-15,-2 0-12 0,0 0-4 0,0 0 17 16,0 0-2-16,2 12 11 0,-2-7-13 16,0-1 13-16,0 2 15 0,0 0-10 15,2 0 14-15,0 1 12 0,1 10 8 0,-1-5-4 16,0-2 13-16,0-3-1 0,0 0 1 0,1-2 0 16,-1 0 13-16,-1-2 24 0,-1-1-4 0,0 1 25 15,0-1-21-15,2 1-19 0,-2-2 7 16,0-1-5-16,0 0 5 0,0 0-12 0,0 0-6 15,0-12-1-15,0 8-4 0,0-1 6 16,0-2-26-16,0 1 11 0,0-2 3 0,0-5-20 16,0 0-2-16,13-18 22 0,-9 21-5 15,6-1 1-15,-1 1-21 0,-1 5 8 0,4-3-3 16,1 1-1-16,-4 3-14 0,3 1 4 0,-1 3 10 16,-11 0 10-16,14 0-7 0,17 12-18 15,-18-4-4-15,2 4 6 0,-1-2 4 0,-3 2 15 16,1 2-15-16,1-1-8 0,-4-1 1 0,-2 2-28 15,0-3-12-15,-3-2-13 0,0-1-37 16,-1-3-32-16,-3 0-18 0,2-2 13 0,-2-3-130 16,0 0-34-16,0 0-67 0,0 0 32 15,-11 8-233-15,7-8 57 0,2 0 49 0,1-1-7 16,2 1 59-16,3-2 25 0,3 2 23 16,17 0 66-16,-6 0-24 0,14 0 42 15,0 0-11-15</inkml:trace>
  <inkml:trace contextRef="#ctx0" brushRef="#br0" timeOffset="107994.62">32687 6539 547 0,'8'-7'404'16,"-3"-1"-68"-16,1-2 57 0,0-1-29 15,-2 1-10-15,-2 0-20 0,0-3-14 0,-2 13-31 16,0-9-6-16,0 0-8 0,0 0-28 0,-18-9-30 16,11 10-18-16,-2 2-4 0,-4 2-38 15,-1 0-6-15,-2 3-25 0,-1 0-7 0,9 1-10 16,-16 10 2-16,6-4-26 0,1 2-11 0,-1 8 11 15,-1-3-7-15,2 7-24 0,2-4-1 16,2 4-13-16,3-1 7 0,2 1-11 0,4-1 9 16,4-6-2-16,0-4-3 0,0 1-11 15,0-1-5-15,14 8-20 0,1-5-4 0,5-4-16 16,-4-4-17-16,4-4-8 0,-11 0-22 16,7 0-12-16,18-16-24 0,-13 7 10 0,-2 1-74 15,0-7-39-15,-4-3-6 0,1-5-23 0,-3-1-28 16,3-4-11-16,-7 1 27 0,1-3-87 15,-6 1-41-15,0 3-35 0,-1-3-9 0,-3 16 50 16,0-4 8-16,-12-24 60 0,5 22 98 0,3-5 145 16,-3 4 6-16,-1 1 182 0,0 0 7 15,-3 0 5-15,2 2 21 0,0 2 10 0,0 2 20 16,2 1-1-16,-3 3-4 0,-3 1-29 16,7 4-17-16,2 0 34 0,-2 3-19 0,6 1 15 0,0 0-18 15,-19 15-9-15,14-4-7 0,1 3 22 16,4 4-4-16,0-9 7 0,0 6 8 0,11 27 5 15,-4-10 7-15,3 3-31 0,-2 7 4 16,1-3-27-16,5-1 3 0,-1-1-17 0,2-2-11 16,-1 1-14-16,-1-6 2 0,3-3-15 15,-3-3-18-15,2-4-28 0,-1-4-11 0,-2-1-35 16,-5-3-17-16,1-3-35 0,-1-6-46 16,5-1 11-16,-12-2-126 0,11 0-52 0,1 0-44 15,12-13 29-15,-14 9-256 0,-2-4 14 0,1 4 53 16,-1-2 51-16,-2-3 37 0,-6 0 13 15,0 9 29-15,0-8 19 0,0 0 44 0,-10-12 30 16,5 12-24-16</inkml:trace>
  <inkml:trace contextRef="#ctx0" brushRef="#br0" timeOffset="110057.12">722 7865 893 0,'0'-15'355'0,"0"15"-49"0,-7-26-39 16,2 22-34-16,5-4 80 0,-2 8-3 0,2-5-39 16,-4 2-24-16,4 2-30 0,0 2-25 15,0-2-13-15,0 1-42 0,-2 3 8 0,4 3-22 16,-2 6-4-16,0 5 4 0,0-5-1 0,0 3-8 15,0 4 0-15,0 8-2 0,0-1-15 16,0 5 7-16,16 38-3 0,-12-28-26 16,3-3 8-16,-3-4-17 0,6 3-2 0,-2-3 0 0,-3-1-1 15,2-4-9-15,1-4-2 0,-1-4-21 16,-4-4 12-16,3-3-6 0,-3-6 7 16,-3-8 2-16,0 7-1 0,0 0 8 0,0-7 33 15,0 0-12-15,8 10-15 0,-8-10-2 0,0-5 1 16,-2 0 2-16,0-2-19 0,0-6 16 0,-5 3-18 15,7-3-2-15,0-2-12 0,0-1 7 16,-2 2 4-16,2 0-8 0,-2 1 8 0,2 13-21 16,0-13-10-16,0 1-6 0,0 2 6 0,0 1 8 15,0-1-5-15,13-9-5 0,-7 11-1 16,2-2 12-16,-1 1-24 0,1 0 6 0,4 1-4 16,-1 3 3-16,2 1 3 0,-1-4 4 0,5 2-14 15,3 2 17-15,-3 0 10 0,3 0-20 0,-2 1-7 16,2 3 14-16,-9 0-19 0,2 0 4 15,2 0 10-15,16 21 3 0,-14-13 8 0,-1 2 1 16,-1-3-31-16,0 2 24 0,-2 0-12 16,-3 1 20-16,-4-3-24 0,1-1 26 0,-3-2-22 15,0 1-8-15,0 1 24 0,-2-4-6 16,2 3-10-16,-2-1-5 0,-2-1 4 0,2 1 34 0,-2 1-10 16,3 9 9-16,-3-14-10 0,0 10-7 15,0 0 26-15,0-10-3 0,0 9-11 16,0 1 16-16,0-3-10 0,0-7-5 0,-15 13 0 15,11-11 11-15,0 1-1 0,-3-3 28 0,1 2-3 16,-2-2 1-16,4 0 13 0,-3 0-27 0,7 0 10 16,-8 0-9-16,-2 0 9 0,-1 0-15 15,-14-9-21-15,12 7 2 0,-1 1 6 0,1 0-1 16,-1 0 8-16,-1-4-17 0,2 2 26 0,-1 1-24 16,2-1-9-16,-1 1-18 0,2-3-4 15,2 5 12-15,-1-3-24 0,2 0 2 0,1 2-32 16,1 1-8-16,0-2-26 0,0 1-28 0,1-1 1 15,1-1-39-15,-2 0-22 0,6 3 18 16,0 0-103-16,0 0-58 0,0 0-34 0,0-11 32 16,0 4-239-16,0 0 18 0,0 7 72 0,4-17 23 15,2 12 10-15,-1 2 27 0,-1-5 72 16,2 1 4-16,4 3 35 0,-1-1 30 0,3 3-11 16,1-1 20-16</inkml:trace>
  <inkml:trace contextRef="#ctx0" brushRef="#br0" timeOffset="112658.89">313 7821 732 0,'-14'0'274'16,"14"0"-22"-16,0 0-12 0,0 0 9 16,-14 0-19-16,14 0-3 0,0 0 9 0,-19 11-30 15,19-2-28-15,2 0-18 0,0 3 56 0,1 1-2 16,1 1-34-16,2-1-9 0,0-2-10 16,2 1-17-16,-1-1-6 0,-1 6-32 0,6-6 10 15,-3-1-6-15,-2-2-16 0,-3 0-33 16,5-2-28-16,-4 0-38 0,3-2-2 0,-3 1-94 15,-1-2-55-15,6-6-61 0,-4 2 21 16,1 1-283-16,0-1 18 0,2 1 45 0,4-3 35 16,-2-3 32-16,8 5 32 0,1-4 6 0,4 0 19 15,1 2 53-15,6-6-71 0</inkml:trace>
  <inkml:trace contextRef="#ctx0" brushRef="#br0" timeOffset="112870.46">1171 7674 973 0,'3'-3'413'15,"1"2"-33"-15,0 0-68 0,-1 2-41 0,1 0-31 16,-2 2-28-16,1 3-23 0,6 7-22 0,-5 1-18 16,1-3-15-16,-1 3-13 0,-1-1-88 15,-1-2-42-15,-2-2-61 0,0-9-56 0,0 8 13 16,0-3-313-16,0 9 29 0,-14 13 53 0,5-14 14 15,2 5-30-15,-1-12 79 0,1 3-1 16,3 1-3-16</inkml:trace>
  <inkml:trace contextRef="#ctx0" brushRef="#br0" timeOffset="114722.06">29313 6307 784 0,'0'0'404'0,"0"0"-62"15,0 0-9-15,0 0-44 0,0 0-35 0,14 0 31 16,-14 0 4-16,0 0-6 0,34 10-21 0,-21 2-18 15,1 0-24-15,-1 1-25 0,2 3-8 16,0-2-18-16,-2 1-31 0,0-3-6 0,-1 2-5 16,1 1-18-16,-3-5-28 0,1 0-31 15,-3-5-28-15,-2 1-58 0,2 1 3 0,-4-2-119 16,-1-3-64-16,3-1 21 0,-3 1-273 16,0-2-52-16,-3 0 36 0,0 0 65 0,0 0 28 15,8 0 5-15,-8 0 43 0,9 0 22 0,6-12 17 16,5 6 20-16,2 2 13 0</inkml:trace>
  <inkml:trace contextRef="#ctx0" brushRef="#br0" timeOffset="115352.3">30945 6154 416 0,'2'-3'428'0,"1"1"-61"0,-1 1-30 0,-2-2-46 15,2 3-6-15,0 0-35 0,-2 0-4 16,1 0-3-16,1 4 6 0,0 1-26 0,-2 3 7 15,-2 13-28-15,2-12 0 0,0 7-26 16,0 4-7-16,-16 20-12 0,13-17-23 0,-3-3-5 16,1 2-20-16,3-3-2 0,-2-1-14 0,-1-2-26 15,-2-1-17-15,2 0-32 0,1-6-43 16,4 0 4-16,-4-1-119 0,2-1-40 0,-2-3-42 16,1 0-64-16,0-2 28 0,-1-1-221 0,1 1 19 15,1-2 37-15,2 0 24 0,0 0 32 16,0 0 33-16,-19-14 19 0,11 6 47 0,2 1 14 15,-5-5-62-15</inkml:trace>
  <inkml:trace contextRef="#ctx0" brushRef="#br0" timeOffset="118322.28">2493 8126 397 0,'0'0'367'0,"14"0"-53"0,-14 0 2 16,0 0-7-16,0 0-39 0,0 0-18 0,0 0-33 15,0 0-25-15,0 0 32 0,0 0 8 16,0 0-22-16,-1-15-7 0,-10 6-15 16,0 0-19-16,-1-2-17 0,-1 3-6 0,0 2-16 15,-3 2-16-15,1 1-17 0,-1 3-1 0,8 0-19 16,-6 0 0-16,-16 14-8 0,12-4-13 16,2 1-7-16,0 5 4 0,2 2-15 0,3 0-2 0,-1 2 6 15,2-2-5-15,7 0 4 0,-2 4-11 0,4-3-12 16,1-10 11-16,0 5-15 0,11 16 12 15,0-18-16-15,-1-2 3 0,5-4-7 0,-3-3 9 16,-1-3-3-16,-11 0-8 0,14 0-6 16,15-9-8-16,-16-1-1 0,2 1-1 0,1-2-6 15,-3-2-12-15,-1-3-17 0,-1 1-4 0,0 1 7 16,-2 0-5-16,-2 0 22 0,1 0-14 16,-7 6 11-16,1 0-3 0,1 4 12 0,-1-1-30 15,-2 5 5-15,0 0 5 0,0 0 10 0,-1-2 20 16,1 4 5-16,0 3 6 0,1 1 4 0,-1 0 8 15,3 13-2-15,-3-12 9 0,0 6 2 16,10 18-4-16,-1-15-16 0,0-1 7 0,1-2 4 16,2-2 6-16,1 0 13 0,-1-6-3 15,-1-1 5-15,-4-2-13 0,2 0-8 0,0-2 9 16,-9 0-9-16,10 0 3 0,17-13-11 0,-15 3-14 16,-1 1-18-16,-1-4 6 0,-1 1-32 0,-1-5 6 15,-5 5-41-15,3-2 2 0,-2-3 36 16,-2 9-27-16,0-1 1 0,-2 4 12 0,1 1 7 15,-1 4 0-15,0 0 12 0,0 0-6 0,-1-6 11 16,1 9 40-16,0 0 4 0,0 4 4 16,0-1-8-16,3 11-1 0,-3-10 40 0,0 4 9 15,10 16-7-15,-7-11 12 0,4-2-12 16,1 0 18-16,-3 1-6 0,0-5 15 0,0-2-23 16,-3-3 12-16,-1 1 13 0,3-1 12 0,-2-3-4 15,0 3 7-15,-1-3 25 0,0-2-24 16,-1 0-17-16,0 0 8 0,0 0-9 0,0 0-17 15,3-10-11-15,-3 6-1 0,0 0 15 0,-2-3-14 16,-1-7 5-16,3 14-16 0,0-11-5 16,0-5-3-16,0 3 4 0,0 1-9 0,0 0-8 15,0 4-10-15,14-14-5 0,-5 11 8 16,1 1 8-16,1 2-18 0,-2 2 13 0,7 3-10 16,-4-1-4-16,0 4 2 0,-4 0 7 15,4 0-9-15,17 18 4 0,-15-7 1 0,0-2 17 16,-2 6 0-16,-1-1 1 0,-2 1-3 0,-1 2 4 15,-1-3-19-15,1-2 2 0,-3-5-26 0,1 0-25 16,-3 1-22-16,0-1-45 0,2-4 12 16,-3 2-70-16,0-3-7 0,-1 0-47 0,0-2-39 15,-1 0 25-15,0 0-270 0,0 0 33 0,0 0 38 16,12-9 17-16,1 1 43 0,1-2 47 16,7 1 6-16,1-1 10 0,1 0 42 0,4 0-43 15,0 2 46-15</inkml:trace>
  <inkml:trace contextRef="#ctx0" brushRef="#br0" timeOffset="118857.69">3456 8182 264 0,'2'-3'455'0,"-2"2"-53"0,0 0-45 16,-2-2-41-16,0 1-40 0,-1 0 25 16,-2 0-4-16,0-1-32 0,-1 3-10 0,-1 0-7 15,-1 0-19-15,-1 0-29 0,-4 0-14 0,-18 16-11 16,14-8-23-16,1 4 3 0,0 0-5 0,4 3-18 15,-2 2 6-15,5 2-18 0,0 0-21 16,3 1-7-16,2-5 6 0,1 7-14 0,3-8-3 16,0-7-19-16,0 5-8 0,15 12 1 0,-8-16-12 15,-2-3-16-15,4-1-21 0,-3-4-23 16,1-1-11-16,0 1-20 0,14-11-29 16,-9 1-7-16,0-1 9 0,1-1-61 0,0-3-8 15,-3-3-7-15,0-3-26 0,-2-1-3 0,-1-1-1 16,-1-2 6-16,-3 1 16 0,1 0-7 15,-4 0 6-15,1 0 34 0,-1 0 28 0,0 14 17 16,0-7 22-16,0 1 6 0,0-1 27 0,-11-13 25 16,8 20 20-16,0 0 22 0,1 5 25 0,-2-2-1 15,2 2 16-15,2-1-9 0,-1 3 49 16,-1 0-1-16,0-1-6 0,1 2-19 0,0 0 23 16,-2 3 4-16,2 1 8 0,0-1-7 0,-1 3 6 15,2 4-11-15,1 12 20 0,-1-10-3 16,0 8 10-16,0 4-6 0,12 29 13 0,-6-26-13 15,0 3-11-15,1 1-20 0,0 2-3 16,-1-5-11-16,5 2-7 0,-2-2-25 0,1-1-18 16,1 0-27-16,0-2-28 0,-2-4-15 0,0-5-17 15,-1-2-42-15,0-5-24 0,5 0 9 0,-3-4-123 16,-10-3-36-16,9 0-47 0,16-10 27 16,-8 1-276-16,1 2 40 0,1-3 37 0,6-1 55 15,0 1 34-15,2 0 13 0,9-2 43 16,7-1 12-16,4 2 7 0,4-2 38 15,1 1 2-15,5 1-36 0</inkml:trace>
  <inkml:trace contextRef="#ctx0" brushRef="#br0" timeOffset="119409.73">4723 8153 756 0,'1'0'504'0,"0"0"-75"16,0-2-52-16,0 4-8 0,0 1-10 0,0 0-32 15,1 3-12-15,-1-1-15 0,1 12-8 0,2 6-34 16,0-1-14-16,0 0-26 0,-1 1-5 16,1-1-44-16,0-3-8 0,0 0 0 0,-3-2-34 15,3-2-11-15,0-3-37 0,-2-5-53 16,-1 0-29-16,0-4-38 0,-1-3-65 15,0 0 9-15,-1 1-149 0,1-5-60 0,2 1 28 16,-3-4-242-16,0 0 18 0,-2-8 44 0,3 4 28 16,-6-18 36-16,4 10 1 0,-2-3 56 0,1 0 33 15,-3-3 14-15,2 1 18 0,2 0-54 16</inkml:trace>
  <inkml:trace contextRef="#ctx0" brushRef="#br0" timeOffset="119528.53">4727 8037 948 0,'-2'-5'329'0,"0"1"-22"16,2-1-58-16,0 3-36 0,-2-4-4 15,0 5-31-15,0 0-40 0,2-1-42 16,-3 1-50-16,0 0-40 0,0 2-83 0,2 0 8 16,-1 1-295-16,1 0 13 0,1 3 16 0,1-2 38 15,1 3 22-15,1-3 3 0</inkml:trace>
  <inkml:trace contextRef="#ctx0" brushRef="#br0" timeOffset="119957.68">5158 8078 838 0,'5'-6'401'16,"-3"2"-57"-16,-1 0-43 0,-2 1 20 0,-2-1-26 15,-1 3-7-15,-2-1-31 0,-10 6-28 16,-2 2-27-16,-3-3-16 0,0 8-17 0,2 1-13 16,-1 2-30-16,1 1 6 0,0-2-29 15,4 3 5-15,1-3-30 0,2 0-16 0,3 1-17 16,5-5-37-16,0 0 17 0,1-1-34 15,2-2 6-15,1-6 0 0,0 0 1 0,0 0 0 16,22 18-23-16,-9-16 7 0,3 3 1 0,1-3 3 16,0-1 1-16,3 3 1 0,1-3-19 0,-1 0 4 15,3-1 2-15,0 3 18 0,2 2 5 16,-7 0 1-16,-1 0 0 0,-1 1 1 0,-1 2 42 16,-3-1 4-16,-2-2 30 0,-4 1-10 0,-1 0 21 15,-3-1 9-15,0 2 3 0,-2-3-12 16,0-4 14-16,0 0-28 0,0 0 13 0,-23 18-25 15,7-15 8-15,0 4-12 0,-4-3-2 0,1 1-14 16,-8-4-15-16,-1 1-17 0,-2-1-25 16,17-1-28-16,-10 0-34 0,-3 0-21 0,-29-11 10 15,31 4-109-15,1 2-7 0,0-3-40 0,1 0-46 16,8 0 30-16,0-3-193 0,3 0-14 16,3 4 52-16,5 2 2 0,-2-2 32 0,3 0 54 15,2 2-7-15,-3-2 24 0,2 1 29 0,0-1 36 16</inkml:trace>
  <inkml:trace contextRef="#ctx0" brushRef="#br0" timeOffset="121842.08">6890 8151 397 0,'0'-12'358'0,"0"12"-18"0,0 0-6 0,0 0-31 15,0 0-26-15,13-15-13 0,-13 15-31 0,15-20-28 16,-16 17 19-16,0-3-9 0,-1 1-42 0,-4-7 0 15,-3 3-10-15,4 4-20 0,-5-5-11 16,-2 3-19-16,-2 0 8 0,3 4-26 0,-1 1-1 16,1-1-10-16,0 3-6 0,1 0-7 15,-3 0 2-15,-20 13-13 0,15-4 3 0,-2 1-22 16,3 5 22-16,0 1-15 0,4 0-10 0,1 3 12 16,2 0-19-16,2 2-6 0,4-1 18 15,1 0-14-15,3-12 4 0,0 5-4 0,16 13 0 16,-7-14-2-16,-2-4-8 0,7 1-4 0,2-6 4 15,-3-2-4-15,-6-1 4 0,6 0-14 16,2 0 0-16,17-15-9 0,-15 8 9 0,-1-4-12 16,0 2 0-16,-1-4-9 0,0-4-9 0,-3-2 1 15,2 5-4-15,-4-1 0 0,-3-1 12 16,2 0-13-16,-1 2 1 0,-1 2 19 0,-3 3 1 16,0 2 11-16,-2 4-17 0,0-2 3 0,0 2 1 15,-2 3 12-15,0 0 15 0,0 0 8 0,0 0 5 16,8 16-2-16,-3-2 16 0,0 1-3 0,0 0 4 15,4 1-1-15,-1 0-2 0,3-1-3 16,2-1 2-16,2-1-11 0,1-1-8 16,2-3 7-16,-1-1-16 0,0-2-18 0,1-3-14 15,1 0-51-15,-1-2 8 0,-9-1-77 0,6 0-66 16,18-14-44-16,-14 7 23 0,-1-2-280 16,0-1 5-16,2 0 13 0,1 0 61 0,2-1 32 15,3 0 8-15,0 2 41 0,6 1 19 0,-1-1 31 16,3 4 16-16,5 0 7 0</inkml:trace>
  <inkml:trace contextRef="#ctx0" brushRef="#br0" timeOffset="122427.13">8401 8124 212 0,'-2'-2'535'0,"1"-1"-121"0,-1 1-45 0,1 0-48 15,0 1 5-15,1 2 6 0,1 3 6 16,0 3 1-16,6 15-23 0,1 0-18 0,-1 4-29 16,3 2-4-16,-1 2-32 0,0 5-16 0,1-1-10 15,0 1-33-15,-2-1-7 0,1-2-25 16,-2-2-47-16,-3 2-10 0,2-7-45 0,-2-2-49 15,0-5-39-15,-1-1-17 0,0-9-34 0,-3 0 10 16,0-8-141-16,-2 1-35 0,0-3 25 16,0-2-311-16,0-2 55 0,-1-10 49 0,-2-4 1 15,1-2 48-15,-2-2 2 0,-1 0 65 16,-1-3 31-16,4 0 2 0,-2 3 3 0,-2 1-16 16</inkml:trace>
  <inkml:trace contextRef="#ctx0" brushRef="#br0" timeOffset="122702.38">8364 8188 365 0,'-3'-7'458'0,"1"0"-117"0,1 1 6 16,1 1-26-16,0-1-41 0,0 0 20 16,1-1-17-16,-1-1-31 0,13-11 1 0,-5 9-20 15,4 0-17-15,2 1-3 0,2 2-25 0,1 4-8 16,2-4-24-16,0 3-2 0,-8 4-23 0,24 11-6 16,-11-2 0-16,0 2-21 0,0 2-9 15,-2 2 1-15,-2-1-19 0,-2 2 0 0,0 1-19 16,-3-2 8-16,-2 0-13 0,-2-1-8 0,-3 0-3 15,-4-3-3-15,0-3-16 0,-3 2-10 16,-1-10-2-16,0 4-13 0,-19 14-22 0,1-10-23 16,-1-1-31-16,-3-3-13 0,1 1 8 15,-2-1-115-15,0-4-37 0,11 0-24 0,-5 0 24 16,-18-12-274-16,19 4 13 0,2-1 9 0,7 0 88 16,4-1 13-16,3 10 15 0,0-12 10 0,13-15 48 15,-3 15 40-15,5 0-11 0</inkml:trace>
  <inkml:trace contextRef="#ctx0" brushRef="#br0" timeOffset="123128.06">8899 8090 1018 0,'0'-1'375'15,"2"1"-32"-15,-1 1-45 0,0-2-2 0,1 2-36 16,-1 2 13-16,4-1-23 0,-2 1-13 15,7 9-25-15,0-2-17 0,3 2-17 0,-1 1-8 16,2 2-19-16,-1-1-4 0,0 1-4 0,0 1-14 16,0-2-13-16,-3-2 4 0,-2 2-8 15,2-2-17-15,-6-5-10 0,-1 1 4 16,2-3-5-16,-1-1-19 0,-3-2 10 0,1 1-3 16,-2 0 9-16,1-2-17 0,-1 0 3 0,0-1-10 15,-2-1-8-15,0 0-10 0,0 1 24 16,0-3-23-16,-3 0 14 0,3-1-26 0,-1 0 11 15,1 0-5-15,1-2-27 0,1 1-6 16,1-3-6-16,-1 1 12 0,0-2-2 0,10-16-2 16,-4 15-2-16,-1 1-14 0,3-1-8 15,-1 1 3-15,1-3 14 0,2 2-15 0,-4 4-12 16,0 0 6-16,0 0-24 0,-3 2-13 0,0 0-38 16,0 1-17-16,0 1 11 0,0 1-103 15,-2-2-52-15,1 2-69 0,0 0 30 16,0-2-231-16,0 2 40 0,-1-2 40 0,2 0 35 15,-2 2 22-15,0-1 38 0,1-1 30 0,-2 2-20 16,2-1 67-16,3 2-1 0,0-2 44 16</inkml:trace>
  <inkml:trace contextRef="#ctx0" brushRef="#br0" timeOffset="123351.15">9403 8110 354 0,'0'2'503'0,"0"2"-21"15,-2 2-29-15,1-2-31 0,0 2-24 0,0 1-34 16,1 10-43-16,0-10-16 0,0 3-43 0,0 4-23 16,0-2-20-16,0 0-41 0,0-2-13 0,10 8-29 15,-8-12-43-15,0-3-31 0,-1 2-46 0,0-4-43 16,1 2 1-16,0 0-160 0,0-3 18 16,-1-3-342-16,1 0-13 0,-1 1 69 0,1-3 39 15,-1 1 43-15,-1-3 15 0,0 2 0 16,-1-2 43-16,1-3 21 0,0-2 22 0,0-3 8 15</inkml:trace>
  <inkml:trace contextRef="#ctx0" brushRef="#br0" timeOffset="123475.12">9359 7952 363 0,'-4'-7'477'16,"-2"0"-96"-16,2 2-82 0,-1 3-27 0,1-1-32 16,-1 3-60-16,3 0-47 0,-1 0-62 15,1 0-91-15,0 0-70 0,1 3 8 0,1-1-280 16,1 0 23-16,1-1 30 0,0 5 19 15,2-3 38-15</inkml:trace>
  <inkml:trace contextRef="#ctx0" brushRef="#br0" timeOffset="124019.06">9593 8133 888 0,'7'15'348'0,"-3"0"54"0,2 0 2 15,-2-1-50-15,-2-3-24 0,1-1-40 16,-3-2-19-16,1-1-30 0,0-1-32 0,-1 0-12 15,2-1-25-15,-2-3-3 0,1 1-8 0,-1 0 7 16,0-2-5-16,0-1-18 0,0 0-15 16,-3 3-24-16,1-3-17 0,1-3 10 0,-1-1-15 15,1-3-10-15,0 0-25 0,0-1-7 16,0 1-23-16,1-3 3 0,0-4-11 0,0-1 9 16,13-14-4-16,-7 20-1 0,0 1-9 0,1 2-6 15,4-2 9-15,0 6-4 0,1 1 2 16,-12 1-2-16,12 0-8 0,18 11 6 0,-14-3-6 15,-1 2 8-15,2 2 0 0,-2 0-6 0,0 2 5 16,-2-3 8-16,0 0-10 0,-3-5 17 0,-3 0-4 16,-1-2-2-16,-1 0 2 0,-1 0 9 15,-1-1 3-15,0 0 4 0,-3-1 10 0,2-2-2 16,-2 0 3-16,0 2-8 0,-1-4-14 16,0 1-2-16,-1-2 15 0,0-1-15 0,0 3-15 15,1-5 7-15,-1 0-13 0,1 0 11 16,0-1-5-16,2 2 6 0,0-1-10 0,-1 6 7 15,0-10-16-15,13-10 0 0,-8 13 18 16,7-3-17-16,0 2 3 0,0 1 16 0,3 6-14 16,1-1 14-16,0 2-16 0,-6 0 4 15,6 0 18-15,19 15-12 0,-18-7-3 0,1 4 19 16,-3-2-18-16,-2 1 6 0,-2 0-10 0,2-1 14 16,-7 0-17-16,-2-3-17 0,-2 0-14 15,0-2-30-15,-1-1-35 0,-1-4-16 0,0 0 11 16,0 0-105-16,0 0-62 0,0 0-43 15,0 0 26-15,-10 10-231 0,7-12 26 0,3 0 36 16,2-1 52-16,2-1 4 0,8-7 32 0,2 0 31 16,6-3 29-16,0 0-1 0,0 0 38 0,2 0 9 15</inkml:trace>
  <inkml:trace contextRef="#ctx0" brushRef="#br0" timeOffset="124203.55">10318 8093 1037 0,'3'-3'328'0,"-1"1"-18"15,1 2-41-15,-1 2 106 0,-1-2-1 16,0 5-20-16,0 1-4 0,-1 0-29 0,4 12-11 15,-1 1-30-15,1-2-11 0,0 1-46 16,1-2-17-16,1 0-33 0,-2-1-36 0,3-2-16 16,-3-5-59-16,-1-1-52 0,-1-1-62 0,0-1 6 15,1-1-153-15,-1-3-58 0,1-1 23 16,-3 0-296-16,0 0 25 0,0 0 54 0,0 0 30 16,6-13 21-16,-5 9 21 0,0-4 33 0,-1-9 40 15,0 3 13-15,0 3 7 0,0-3 25 0</inkml:trace>
  <inkml:trace contextRef="#ctx0" brushRef="#br0" timeOffset="124333.9">10334 7981 852 0,'-10'-9'405'0,"3"1"-60"0,-1 1-44 15,1 3-20-15,1 0-32 0,2 2-30 0,0 0-91 16,1-3-58-16,0 3-71 0,0 1-62 0,1-1 5 16,-1 0-325-16,1 1 29 0,2 0 6 15,0 1 25-15,0 0 20 0,0 0 40 0,13-7-36 16</inkml:trace>
  <inkml:trace contextRef="#ctx0" brushRef="#br0" timeOffset="124570.03">10510 7870 517 0,'4'0'454'0,"-1"-2"-60"0,2 4-53 16,-2-2 42-16,-1 2 3 0,2 3-3 16,2 8-1-16,2 3-30 0,-1-1-25 0,0 7-10 0,1 4-35 15,-1-1 17-15,1 1-25 0,2-1-7 0,-3 3-42 16,0 0-19-16,2-3-22 0,-3 0-8 15,-2-2-22-15,1-2-44 0,1-3-11 16,0 0-75-16,-2-6-35 0,0-2-58 0,-1-3-56 16,2-3 11-16,-1-1-190 0,2-1-78 0,-1-2 33 15,-5 0-247-15,0 0 55 0,0 0 66 0,0 0 21 16,7 0 38-16,0-15 7 0,-7 13 58 16,-2-3 16-16,0 3 37 0,-1-4-4 0,-5-2 29 15,1 0-11-15</inkml:trace>
  <inkml:trace contextRef="#ctx0" brushRef="#br0" timeOffset="124857.79">10578 8139 445 0,'-1'-3'467'0,"-1"0"-60"0,2 0-64 0,-1-1-45 15,1 0-37-15,1 2-32 0,1-2 22 0,3 0-38 16,2 2-32-16,7-4-4 0,0 0-18 0,1 1-3 16,-1 5-9-16,3-3-6 0,1 1-11 0,2 1-13 15,0 1-1-15,2-1-14 0,0 1-8 16,-2 0 13-16,-9 0-14 0,2 0-1 0,4 0-12 15,12 10 0-15,-21-9-6 0,-2 4 6 16,3 5 1-16,-2 2-8 0,-6 0 11 0,2-2-10 16,-2 1-10-16,3 4 0 0,-1 1-9 15,-2-3-22-15,0-3-5 0,-1-3-34 0,0-7-38 16,0 7-23-16,0-7 7 0,0 7-91 0,0-7-36 16,0 7-30-16,0-7-50 0,0 0 27 15,5 6-249-15,-4-6 20 0,-1-2 41 0,1-2 26 16,-1 1 20-16,0-2 25 0,0-3 28 0,0 2 8 15,0-1 29-15,0-2 4 0</inkml:trace>
  <inkml:trace contextRef="#ctx0" brushRef="#br0" timeOffset="124999.67">10844 7970 1119 0,'-5'-8'338'0,"0"3"-35"16,0 0-21-16,2 1-52 0,1 1 5 15,-1 1-39-15,-1 1-45 0,1-1-80 0,0 0-84 16,-1 2-69-16,2-2 7 0,0 2-319 0,1 0 25 15,1 0 18-15,0 2 49 0,0-2-39 16,1 2 54-16,2 0 7 0</inkml:trace>
  <inkml:trace contextRef="#ctx0" brushRef="#br0" timeOffset="125295.47">10886 7969 560 0,'4'2'410'0,"0"1"-53"16,1 0-50-16,8 6 76 0,-5-4-19 15,6 10-20-15,-2-1-15 0,1 2-14 16,3 2-28-16,-1-3-30 0,1 3 4 0,1-2-20 15,1 3-23-15,-1-3-26 0,1 0-11 16,-3-2-5-16,0-3-25 0,0-2 5 0,-3-1-23 16,2-3-6-16,-2-2-31 0,-3-3 9 15,-9 0-29-15,7 0 1 0,1 0 3 0,11-14-10 16,-11 10-6-16,-1-1-8 0,-2-3-16 0,-1 2 0 16,2-7-17-16,-2 2-16 0,-1-1-16 15,0-4-4-15,0-1-1 0,-2 5-4 0,2-1-15 16,-3 1-29-16,1 5-24 0,0 0-30 15,0-1 11-15,-1 4-100 0,1-2-43 0,-1 0-56 16,1 3 27-16,-1-2-237 0,0 5 7 0,0 0 27 16,0 0 34-16,0-7 34 0,0 7 37 15,9-9 23-15,9 8 27 0,4 2 34 0,-8-1 7 16,6 0 11-16,30 11 9 0</inkml:trace>
  <inkml:trace contextRef="#ctx0" brushRef="#br0" timeOffset="125646.4">11533 8086 550 0,'1'2'347'0,"0"3"-21"15,0-3-21-15,2-1-37 0,-1 1-34 0,-1 1-27 16,0-1 66-16,0-1-19 0,0 2-9 16,1-2-9-16,0 2 1 0,2-2-24 0,-1 3-6 15,0-3-12-15,1 1-15 0,2-2-27 0,-1 0-17 16,1 0-5-16,-6 0-22 0,12 0-6 16,13-11-9-16,-14 10-6 0,4-8-12 0,-5 1-16 15,1-3-1-15,-1 0-2 0,-2 0-20 16,-3 1-1-16,-2 1-16 0,-1 0-1 0,-2 3 4 15,0 6-5-15,0 0-5 0,0 0-4 16,-12-12-1-16,6 12 4 0,-2 2 1 0,-10 3-8 16,0 5 11-16,2-2 24 0,0 3-13 0,4 6 10 15,-2-3-2-15,2-2 9 0,4 2-6 16,-1 1-5-16,4-4 9 0,5 0 1 0,0-11-23 16,0 10 12-16,11 12-23 0,-3-12-20 0,3-1-26 15,3-2-30-15,2-2-47 0,5 1 12 16,-1-3-125-16,5-2-50 0,9 1 26 0,-19-2-247 15,10 0-15-15,5 0 55 0,4 0 23 0,39-11 33 16,-30 7 26-16,2-1-20 0,3-2 79 0,1 0 23 16,4-1-19-16,-2-1 64 0</inkml:trace>
  <inkml:trace contextRef="#ctx0" brushRef="#br0" timeOffset="126228.48">12549 7970 1195 0,'0'-1'404'0,"1"-2"-53"0,3 6-24 16,-1-2-21-16,2 0-17 0,7 9-10 15,2 1-34-15,1 3-1 0,0 3-24 0,1 3-29 16,-1-2-15-16,0 2 0 0,0 1-10 0,-4-7-15 16,-1 6-15-16,3-3-24 0,-5-2 1 15,1-2-13-15,-3-4-12 0,-2 0-8 0,-1-4-20 16,0 1 7-16,-1-3-2 0,-1-2-18 15,-1-1 8-15,0 0-17 0,0 0 1 0,-5 3 4 16,3-5-6-16,1 1-10 0,-1-2 7 0,-1-2-4 16,-3-6-5-16,2 1-17 0,1-1 11 15,2 2-16-15,1-3-15 0,0 3 0 16,0 1 4-16,0-6-17 0,11-13 13 0,-3 10-5 16,-2 4-1-16,2 1-5 0,1 6 3 0,0-1 0 15,-1 4 2-15,-1-2 4 0,3 5 6 0,-10 0-5 16,7 0 0-16,4 0 10 0,14 17-6 15,-14-5 11-15,1 2 7 0,-2 1 1 0,0 2-1 16,0 2 0-16,-1 1 20 0,-1-1-17 16,1-2 21-16,0 2-19 0,-3-2 21 0,5 0-7 15,0-4 10-15,-1 0-7 0,2-2 8 16,-1-1-20-16,1-3 3 0,0-2 0 0,-4-3 9 16,2-2-10-16,-10 0 15 0,10 0-23 0,2 0 3 15,17-19-7-15,-14 10 8 0,0-9-28 0,2 3 2 16,-5 1 0-16,-1-4-8 0,0 0-3 15,-3 1-18-15,-4-2 6 0,-3 2-3 0,-1 10 6 16,0-3-2-16,-15-15 5 0,1 14-5 0,-1 3 2 16,-3-2-14-16,-3 3-11 0,0 5-7 15,-1-1 1-15,-2 1-25 0,3 2-15 0,10 0 9 16,-2 0-76-16,-4 0-16 0,3 0-38 16,-2 0-33-16,-9 13 25 0,18-12-235 0,3-1-1 15,1 3 16-15,2-3 58 0,5 1 6 16,3-1 19-16,15 6 57 0,2-5 10 0,4 1 2 15,3-1 31-15</inkml:trace>
  <inkml:trace contextRef="#ctx0" brushRef="#br0" timeOffset="126566.88">13288 8057 1079 0,'0'4'374'15,"-1"0"7"-15,0 2-34 0,-3 9-14 0,0-3-30 16,4-6-16-16,0 7-22 0,0 1-16 15,11 18-13-15,-3-16-26 0,2 0-16 0,0-1-26 16,3-2-8-16,2-2-23 0,-1-2-10 0,2 0-18 16,0-4-16-16,0 0 0 0,-1-5-11 15,4 2-24-15,-9-2-10 0,4 0-11 16,1 0-20-16,17-14-9 0,-16 6-21 0,0 0-1 16,-2-3-12-16,-2-1 11 0,-3 0-17 0,1-2 4 15,-4-3-3-15,-2-2-10 0,-1 6 7 16,-3 13 11-16,0-10-4 0,-11-12 2 0,1 13-7 15,0 0 12-15,-5-2 3 0,-4 5 4 16,-3 1-9-16,3 2-1 0,-1 0-15 0,0 3 6 16,0-1-92-16,0 0-25 0,3-1-85 15,17 2 24-15,-12 0-222 0,2 0-40 0,1 0 32 16,1 0 33-16,8 0 30 0,0 0 30 16,0 0 22-16,-10-5 31 0,14 3 13 0,2 1 10 15</inkml:trace>
  <inkml:trace contextRef="#ctx0" brushRef="#br0" timeOffset="126878.2">13619 7882 1120 0,'3'-3'457'0,"0"0"-39"16,-1 2-47-16,2 1-32 0,-3 0-10 0,1 3-16 16,6 10 9-16,-1 3-17 0,0 5-14 15,0 0 2-15,-1 2-28 0,3 3 19 0,-2-1-6 16,0 3-26-16,-1-1-1 0,4-2-22 0,-5 1-21 15,3-2-17-15,-1-3-14 0,-1-1-11 16,2-3-19-16,-1-2-18 0,1-2-4 0,3 0-13 16,-3-4-15-16,4-1-9 0,3-2-4 15,0-1-7-15,5-3-20 0,-12-2-34 0,7 0-18 16,3 0-58-16,23-13 7 0,-20 6-102 16,-5-5-55-16,0 5-71 0,0-4 29 0,-5 0-170 15,-1 0 38-15,-2 2-270 0,-5 0 45 16,0 0 48-16,-3 9 68 0,0-7 8 0,0 1 55 15,-14-13 40-15,0 7 10 0,-2 2 4 0,-4 0 60 16,1-5 8-16,-8 6 26 0,0 1-13 16</inkml:trace>
  <inkml:trace contextRef="#ctx0" brushRef="#br0" timeOffset="127096.28">13533 8021 1186 0,'-6'-1'524'0,"0"1"-36"0,2 0-39 0,3-2-46 16,0 2-44-16,1-3-34 0,2 3-32 15,3-1-53-15,2-2-28 0,10-2-9 16,3 2-32-16,0-1-18 0,1 0-11 0,3-1-13 16,-3 1-18-16,0 0-43 0,2 2-20 15,-2 0-37-15,-3-2-27 0,1 4-46 0,0-2 9 16,-5 2-127-16,-3-2-60 0,-6 2-59 0,-5 0 27 16,0 0-245-16,0 0 37 0,8 0 29 15,-8 0 14-15,5-7 51 0,-6 4 37 0,-1-1 19 16,0 1 25-16,-2-1 33 0,0 0 5 0</inkml:trace>
  <inkml:trace contextRef="#ctx0" brushRef="#br0" timeOffset="128312.18">14951 7996 876 0,'0'0'333'0,"13"0"-20"0,-13 0-1 16,0 0-44-16,0 0-35 0,25 0 45 0,-23-4-26 15,-2 2-16-15,0-2 3 0,0 1-20 16,-2 1-30-16,-1 0-9 0,1 1-21 0,-5 1-7 16,2 1-13-16,-5 6-5 0,-6 1-6 15,3 4-3-15,-2 2-14 0,4 2 2 0,-1 5 0 16,2 0-23-16,3 2 11 0,3-2-14 0,2 2-6 15,2-12-15-15,0 5 1 0,13 18-18 16,-1-17 14-16,1-4-22 0,3 3 16 0,-1-7-11 16,3-5 0-16,2-1-7 0,3-3 1 15,-13 0-4-15,7 0-2 0,19-14-25 0,-18 5 22 16,-3-1-23-16,1-2 9 0,-3-1-9 0,0-3-5 16,-1-1 13-16,-5 0-10 0,0 1-12 15,-2-2 13-15,-5 11-9 0,0-4-1 0,0 0-21 16,0 0 0-16,-14-15-2 0,3 15-10 15,4 5-8-15,-7-1-17 0,-3 0-8 0,1 5-18 16,-5-2-32-16,12 4 11 0,-1 0-56 0,-6 0-14 16,2 0-54-16,-11 12-36 0,17-9 23 15,1 1-228-15,2-2-33 0,3 1 53 16,0-1 29-16,4 0 28 0,2 0 39 0,2-1 23 0,15 6 41 16,4-4 6-16,4 1 5 0</inkml:trace>
  <inkml:trace contextRef="#ctx0" brushRef="#br0" timeOffset="128646.2">15571 7982 961 0,'8'-10'379'15,"2"0"-31"-15,-4 1-47 0,-5 1 53 0,-2-1-23 16,1 9-11-16,0 0-29 0,-9-15-27 16,4 12-17-16,-1 0-17 0,2 2-9 0,-3 1-18 15,-2 1-12-15,2 0-7 0,-6 10-20 0,-3 2-23 16,5 4 0-16,2 3-19 0,-3 3 11 15,8 0-4-15,2 3-17 0,2-11-7 16,0 4 4-16,0 6-14 0,0 3-13 0,13 26-8 16,-6-23 9-16,-4-4-27 0,3 1-13 0,0-3-4 15,-1 0 11-15,2-4-11 0,-4 0-7 0,1-4-4 16,-2-5-16-16,0-2-8 0,-2-3-21 16,0-7 0-16,0 0-44 0,0 8-31 0,-20 6-36 15,5-7-33-15,0 3 14 0,-2-5-71 16,-4 1-28-16,-1 1-36 0,0-3-39 0,-3 0 28 15,2-3-150-15,5 1-40 0,9-2 25 16,-6 0 30-16,-16-12 47 0,15 5 3 0,4-3 55 16,1 0 7-16,2-2 8 0,3 2 8 0,3-1 17 15</inkml:trace>
  <inkml:trace contextRef="#ctx0" brushRef="#br0" timeOffset="128792.6">15219 8376 451 0,'-1'-9'292'0,"3"2"-24"0,0-1 28 0,1 3-19 16,1-2 7-16,-2 3-16 0,5-9-30 15,2 3-6-15,2 0 10 0,2-2-34 0,4 3-6 16,2-2-22-16,2 1-19 0,2 1-5 15,-4-1-34-15,6 0-28 0,-2 2-8 0,4 1-7 16,0-3-112-16,2 5-38 0,0-2-62 0,-1-2-75 16,0 5 20-16,1-2-252 0,2 0 18 0,1 1 42 15,-5-1-12-15,10 4 23 0,1-2 91 16,0-1 4-16,2 2 18 0</inkml:trace>
  <inkml:trace contextRef="#ctx0" brushRef="#br0" timeOffset="129634.83">16782 8029 759 0,'-2'0'419'0,"1"3"4"16,0 0-29-16,-1 1-27 0,2 2-22 16,0 0-30-16,0 3-23 0,0 9-26 0,0-9-17 15,0 1-9-15,0 1-16 0,0 1-31 0,0-2-6 16,0-1 1-16,0-2-26 0,0 0 5 0,0-7 3 16,0 8 0-16,0-1-23 0,0-7 3 15,0 6-15-15,0-6 4 0,0 0 0 0,0 0-37 16,-8 8 7-16,6-9-29 0,-1-2-7 0,-1-2 19 15,2 2-19-15,-5-10-12 0,1 0 4 16,4-1 1-16,2 1-16 0,0 13-27 0,0-14 0 16,15-17-1-16,-6 19-24 0,5-2 4 0,-5 3-2 15,7 3 18-15,-1-1-11 0,6 5-1 0,-2 1-6 16,-3 3-1-16,-7 0 7 0,7 0-2 0,18 13-13 16,-17-5 1-16,2 4 29 0,-3-2-1 15,-1 0-34-15,1 1 14 0,-1 0-17 0,-6-2 0 16,0 0 2-16,-4-3 2 0,0-1 2 0,-1-1 0 15,0-1 1-15,-2-1 1 0,1 1 23 16,-1-1-2-16,0-1-8 0,-2-1-4 0,0 0 1 16,0 0-1-16,0 0-6 0,1 0-3 15,-3-2 2-15,2-1-8 0,-3 0 16 0,0 0-5 16,3 0-2-16,0-3 6 0,-2-1 0 16,4 2-7-16,4-8-10 0,-2-3 23 0,2 3-20 15,1-1 17-15,7-3-10 0,1 5 16 16,4-3-16-16,0 2-1 0,4 2 8 15,-1 2 2-15,1 1-9 0,-1 3-1 0,1 3-5 16,0 1 7-16,-14 1-16 0,17 13-1 0,-12-4 11 16,-1 1 7-16,-4 3 13 0,-2 4-23 15,-2 0 10-15,-5 2 12 0,0-5-16 0,0-6-7 16,0 4-25-16,0-3-22 0,0 2-21 16,0-2-18-16,-12 5-31 0,10-9-28 0,2-5 14 15,0 0-77-15,0 0-43 0,0 0-26 0,2 9-45 16,1-11 31-16,1 2-202 0,3-3 5 15,12-3 55-15,2-1 40 0,4-1 13 0,0-1 29 16,-1-1 21-16,5-1 28 0,3 0 33 16,5-2 21-16,4 4-24 0</inkml:trace>
  <inkml:trace contextRef="#ctx0" brushRef="#br0" timeOffset="129970.73">18184 7785 799 0,'2'-4'452'0,"0"1"-60"0,-1 2-37 16,1 1-12-16,0 1-5 0,-1 2-6 0,1 2-19 15,-1 2 8-15,5 12-18 0,-3 5-29 16,2-2 3-16,-1 6-26 0,0-3 18 0,1 4-26 16,3-4 6-16,0 4-31 0,-1-2-1 15,1 1-20-15,2-3-4 0,-1-1-16 0,-1-5-17 16,1 0-11-16,0-4-25 0,1-1-8 0,1-3-9 15,6-2-15-15,-2 1 2 0,1-4-15 0,1-2-12 16,0 1-57-16,-2-4-14 0,4 3-2 0,-3-4-95 16,-7 0-56-16,4 0-60 15,2 0 23-15,16-14-109 0,-14 5-75 0,-7 2-41 16,-2-2 36-16,-3 1-196 0,-1 1 22 0,-3-1 60 16,0 2 38-16,-1-1 16 0,0-4 45 15,-19-15 27-15,6 13-4 0,-4 1 66 0,-2-1 25 16,-3 4-19-16,0 0 42 0</inkml:trace>
  <inkml:trace contextRef="#ctx0" brushRef="#br0" timeOffset="130188.3">18173 8015 1127 0,'-7'0'465'0,"2"0"-52"16,1 0-31-16,0 0-28 0,1 0-32 0,-1 0-16 16,2 0-26-16,1 3-42 0,2-3-20 15,1 0-17-15,4 0-9 0,13-3-27 16,3 3-9-16,-10 0-32 0,5 0-9 0,7 0-14 15,1 0-16-15,1 0-32 0,28-9-29 16,-26 3-23-16,2 0-67 0,3 1 8 0,-4 1-66 16,1-3-31-16,0 1-35 0,-2-1-38 0,-1-1-34 15,0 2 23-15,0-3-218 0,-3 0 24 16,-5-1 3-16,-1 2 41 0,-3-1 10 0,-4 0 16 16,-4 2 25-16,-5-1 30 0,0 4 10 0</inkml:trace>
  <inkml:trace contextRef="#ctx0" brushRef="#br0" timeOffset="131186.52">18691 7839 593 0,'-13'-6'278'15,"-2"2"15"-15,1 3-14 0,3-2-4 0,3 2-27 16,-1 1-16-16,4 0-3 0,-1 0-27 16,6 0 15-16,0 0 0 0,0 0 6 0,-16 12-11 15,14 8-13-15,-1-5 13 0,0 3-8 0,3-10-4 16,0 9-24-16,13 21 12 0,-6-16-19 16,1 3 4-16,2-2-1 0,0 4-7 0,-1-5-20 15,1 0-4-15,2-3-10 0,-4-1-15 16,0-4-8-16,-1 0-14 0,-2-5-7 0,-1-1-11 15,-1-2 8-15,0-1-10 0,0-3-3 16,-3-2-7-16,0 0-7 0,0 0-6 0,0 0-4 16,0 0-5-16,0 0-5 0,10-13-24 15,-7 8-15-15,3-14-17 0,1 6-18 16,1-3 19-16,2 2-17 0,-1 2-5 0,0 1 0 16,5-2 15-16,-3 5-9 0,-1 2 10 0,4 2 11 15,-3-1 2-15,1 5-16 0,-4-3 7 16,-8 3-7-16,7 0 19 0,1 0-7 15,15 11 24-15,-7-2-4 0,-3 3 7 0,2-2-14 16,-2 0 4-16,-2 4 2 0,2-2 14 0,-2 0-2 16,0-1 4-16,-1-2-18 0,1 0 14 15,-1-4-14-15,-3-1 15 0,1 0-11 0,-1 0 25 16,2-4-24-16,-2 0 7 0,2 0-1 16,1 0 3-16,6 0-9 0,23-12 10 0,-19 3-5 15,1-1-7-15,-4-1 8 0,1-3-8 16,-3 2 6-16,0-4 5 0,-5 1-30 0,0 1 23 15,0 1-12-15,-5 2 3 0,-2 3-14 0,-2 2 15 16,-1 6-18-16,0 0 4 0,0 0-7 0,0-8 16 16,-14 3-5-16,8 7 12 0,0-1-4 15,1 1 8-15,-9 7-26 0,-1 2 22 0,3 3-21 16,2-3 10-16,0 3 9 0,3-1-2 16,2 2-9-16,4-3 28 0,1-12-1 0,0 11-3 15,16 15-1-15,-1-15-4 0,1 1-2 0,5-4 6 16,4 1-7-16,3-2-12 0,-1-2-5 0,2-1-11 15,-16-4-14-15,8 0 9 0,1 0-29 16,24-16 1-16,-25 5-23 0,-1 0-12 0,1-4-9 16,-4-1 0-16,-2-2-12 0,-2-3 13 0,1 2-1 15,-4 2 8-15,-1-1 16 0,-3 3-3 16,-2 5 8-16,-1 2-1 0,-2 1 16 0,0 1 0 16,-1 6 30-16,0 0-6 0,0 0 25 0,0 0 5 15,-6-4 19-15,4 7-1 0,1 1 11 16,0 1 7-16,-1 1-1 0,1 0 5 15,2-1 1-15,-1 2 7 0,0 1-22 0,0-8 20 16,0 11-10-16,0 2-4 0,0-2 1 0,0-3 20 16,13 9 5-16,-13-13-12 0,1 0 21 15,-1-1 10-15,0 1-6 0,0-4-1 0,0 2-15 16,1-2 9-16,-2-2 3 0,1-1-11 0,0 2-10 16,0-2 6-16,0-2-1 0,0-1-8 15,-1-1-12-15,2 0 5 0,0 0-17 0,-1-2 9 16,8-9 7-16,-2 2-23 0,2 3-5 15,-2 1 7-15,2 3-18 0,0 2 23 0,4-2-9 16,-4 7 2-16,1 0-25 0,0 2 5 0,-1 0 20 16,-8 0-12-16,7 0 1 0,14 13 13 15,-10-6 2-15,1 7 20 0,-5 1 0 0,0 2-16 16,0 2 11-16,0 0-2 0,-3-2-5 0,3 2 0 16,-2 0-5-16,1-3 24 0,-1-1-6 15,3-1-4-15,-1-2-3 0,3-3 8 0,0-2-16 16,4-1 8-16,4-2-12 0,4-1-3 0,4 0-58 15,2-2-35-15,-13-1-35 0,5 0-40 0,30-10-54 16,-22 6 19-16,-4-6-158 0,-2 3 32 16,-5 4-305-16,-7 1 20 0,-1 0 62 0,-7 0 68 15,-1 1 23-15,-4-1-3 0,-3 0 65 16,-9-3 22-16,-6 5 57 0,-3-3 23 16,10 3 0-16,-10 0 41 0,-3 0-33 0</inkml:trace>
  <inkml:trace contextRef="#ctx0" brushRef="#br0" timeOffset="131729.46">17744 8136 871 0,'8'12'417'0,"-3"3"-63"16,-2 1 20-16,-2 4-16 0,-1-11-41 15,0 6-19-15,0 1-44 0,0-1-26 0,-15 22-21 16,9-21-25-16,-2-1-44 0,-2-1-68 16,0 1-8-16,-1-2-162 0,-1-3-64 15,4-3 15-15,-4 2-309 0,2-4 25 0,2-1 33 16,2-1 41-16,6-3 8 0,0 0 55 0,-7 0-2 15,7 0 33-15,0 0-4 0</inkml:trace>
  <inkml:trace contextRef="#ctx0" brushRef="#br0" timeOffset="132483.67">21072 7810 796 0,'-1'0'373'0,"2"-3"-29"15,-1 3-62-15,-1 0-3 0,1 3-27 0,1-2-28 16,-1-1 74-16,7 20-2 0,-5-2-20 16,2 3-1-16,0 3-29 0,-3 1-7 0,6 4-15 15,-4 1-10-15,3-5-20 0,-1 4 11 16,2 0-33-16,-7 0-6 0,4-3-25 0,-1 1 6 15,1-7-27-15,2-1-17 0,-1-4-1 16,2-1-3-16,1-2-19 0,4-4 1 0,5-4 1 16,1-1-18-16,5-2-43 0,-10-1 2 15,6 0-35-15,5 0-15 0,27-13-42 0,-22 11-31 16,-5-4-43-16,-2 2 15 0,-1-2-120 0,-4 2-54 16,-2 2 28-16,-7-3-216 0,-3 4-56 15,-2 0 43-15,-1-2 48 0,-2 0 38 0,-3 3 24 16,3 0 22-16,-8-2 48 0,1 1 0 15,-11-2 31-15,0 1 34 0,-3-2-16 0</inkml:trace>
  <inkml:trace contextRef="#ctx0" brushRef="#br0" timeOffset="132705.76">20899 8122 241 0,'-9'0'432'0,"3"0"-70"0,1-2-72 0,1 1-6 16,1 1-35-16,3 0 18 0,1 0-30 0,3-2-30 15,2 1-19-15,2 2-22 0,12-3 38 0,-7 2-35 16,8 0-22-16,30-12-16 0,-19 11-9 0,-1-4-35 16,3-2 3-16,0 3-9 0,1-3-60 15,-1-4-25-15,0 1-51 0,-1 1-47 16,-4-1-30-16,0 0-45 0,-1-1 16 0,-3-4-171 16,-4 4-69-16,1-2-21 0,0-2 55 0,-5 0 27 15,-3 2-6-15,0-2 29 0,-5 5 45 16</inkml:trace>
  <inkml:trace contextRef="#ctx0" brushRef="#br0" timeOffset="133633.31">21384 7828 730 0,'-10'0'320'0,"1"0"-42"0,2 1 15 0,2 1-32 16,1 0-4-16,0 4-30 0,2-2-26 16,0 1 33-16,1 3-22 0,0-1 0 0,1 4-14 15,0 5-3-15,15 22-14 0,-6-12-16 16,1-2-9-16,-1-2-6 0,5 0-12 0,-1 3-10 15,2-4 2-15,-2-1-15 0,2-1-5 0,-2 3-13 16,2-3-15-16,-5-2 0 0,-1-4-8 16,0-2-11-16,-3-3-1 0,-3-3 3 15,1-1 8-15,-1-2-21 0,0 1-10 0,-1-3-2 16,-2 0-4-16,0 0-3 0,0 0-5 0,6-10-16 16,-2 4-11-16,3-10-18 0,1 2-9 0,-1-6-1 15,3 5-11-15,-1 3 12 0,0-2-10 16,-2 0-2-16,4 5 14 0,-1-4 10 0,-2 9-14 15,1-2 13-15,-1 2 3 0,-1 1-7 16,0 1 0-16,0 2 2 0,-7 0 14 0,9 0-2 16,11 15-7-16,-8-8 2 0,-3 3 13 0,0 2-8 15,-1-7 9-15,1 7 4 0,-1 0-8 0,1-1 2 16,-1 1 19-16,-2-4-3 0,5 2-5 16,-3-3 0-16,1-3 11 0,-2 1-8 0,7 1 2 15,-1-3 0-15,-2-1-2 0,-1-2 6 0,-10 0-9 16,9 0 2-16,4 0 4 0,16-14-2 15,-15 6-9-15,1-2-1 0,-1-4-1 0,2 0-7 16,-4-2 10-16,1-1-6 0,-1 2 0 0,-2-1 2 16,-2 1-6-16,0 2 0 0,-4 4 1 15,-1 2-5-15,-1 0 7 0,-2 7-10 0,0 0-7 16,0 0 3-16,0-7 12 0,-11-1-15 16,5 10 7-16,2-1-4 0,-1-1 16 0,-1 3-5 15,1-3-4-15,-6 9 6 0,1 3-6 0,0 0 8 16,3 2 5-16,3-6 1 0,1 2-4 15,2 0-14-15,1-10 12 0,0 7 6 0,0 5 2 16,16 10-12-16,-8-11-1 0,4 0 7 0,1-6 1 16,3 2 2-16,0-4-3 0,-2-2-4 15,0-1-12-15,-14 0 4 0,13 0-17 0,18-14-24 16,-14 7 5-16,-1-3-39 0,-1-3 13 0,0-1 7 16,-5-2 5-16,0 1 6 0,0 0-32 15,-5-4-17-15,0 4 35 0,-1 1-28 16,-4 4-3-16,0 10 20 0,0-9 23 0,0 1-6 15,0 8 16-15,0-7 29 0,0 7 2 0,0 0 1 16,0-7 1-16,0 7 1 0,0 0 9 0,-10-10-1 16,10 13 1-16,1-2-1 0,2-1 29 15,-1 3 8-15,2 2 0 0,4 5 0 0,2 1 19 16,0 2-1-16,1-1-1 0,-1 5 7 0,2 0-16 16,-2-5 8-16,-4 0-4 0,3 0 4 15,-4-4-2-15,-1-3 2 0,-1 1-2 0,-1-2 23 16,0-1 18-16,0 1-8 0,-1-3 9 15,0 1 5-15,-1-2 9 0,0 0-22 0,-3-1 8 16,0 0-3-16,0-3 9 0,2 2-22 16,-3-4 6-16,-3-3-3 0,2-8-8 0,3 6-25 15,0 1-11-15,2 0 10 0,0 10-15 16,0-9-41-16,0 0-4 0,12-13-35 0,-5 9-16 16,1 2-34-16,-1 0-23 0,1 2-32 15,3 0 15-15,-1 4-103 0,5-2-27 0,1 0-43 16,3 3 28-16,4 1-256 0,-1 0 39 0,3 1 30 15,2 0 47-15,-13 2 0 0,5 0 52 0,4 0 18 16,-1 0 28-16,3 0 36 0,-5 0 24 16,-2 0 2-16</inkml:trace>
  <inkml:trace contextRef="#ctx0" brushRef="#br0" timeOffset="134112.59">22524 8060 727 0,'-3'4'379'0,"1"1"-17"0,2-1-48 16,0 1 28-16,1-1-2 0,1 0-3 0,1 0-12 16,1 1-18-16,10 4-17 0,-2-3 1 15,1 1-43-15,4-2-6 0,-1-2-30 0,2-2-3 16,-1-1-36-16,-8 0-11 0,4 0 2 0,5 0-23 16,15-12-7-16,-12 2-18 0,-3 2-23 15,2-2-2-15,0-2-34 0,-5-1-10 0,3 1 12 16,-6-2-25-16,1 0-22 0,-3 0 4 15,-2 1-32-15,-8 2 6 0,0 2-12 0,0 9 6 16,0 0-15-16,-12-14 14 0,-5 10-7 16,-1 2 12-16,7 2-11 0,-4 0 12 15,-22 13 3-15,17-3-1 0,-1-1 2 0,2 4 5 16,0-2-2-16,2 1 15 0,5 5 4 0,1 2-5 16,2 1 19-16,3-3 23 0,5 0-25 0,1-9 11 15,0 3 21-15,13 17 9 0,-3-17-8 16,3 0 7-16,2-4-9 0,0 0-1 0,3-3-11 15,-4-2 0-15,6-1-4 0,-10-1-2 16,5 0-6-16,4 0-9 0,21-15-3 0,-17 10-2 16,2 1 6-16,-4-1-33 0,0-3-34 0,-5 1-24 15,1 0-24-15,0-1-44 0,-7 1-35 16,-1 4 16-16,1-6-102 0,-2 5-30 0,-7 0-20 16,1 3-42-16,-2 1 32 0,0 0-166 0,0 0-12 15,-15-11 26-15,11 9 20 0,-2 2 46 16,0-1 28-16,-8-3 15 0,1 2 26 0,1 0 36 15,2-1 8-15,-5-1 38 0</inkml:trace>
  <inkml:trace contextRef="#ctx0" brushRef="#br0" timeOffset="135211.54">24020 8006 748 0,'0'0'356'0,"0"0"-60"15,0 0-6-15,0 0-2 0,0 0-38 16,0 0 24-16,15 0-3 0,17 29-35 0,-19-29 4 16,9 2-39-16,-11-2-12 0,7 0-35 0,24-9 7 15,-15 4-29-15,-2 0-19 0,-1-2-5 0,-1 2-3 16,-3-3-19-16,1-1-5 0,-3-1 0 15,0 2-19-15,-2-2 2 0,-4-2-14 0,-3 6-16 16,-2-1 11-16,-4-1-13 0,-3 3-18 16,0 5-13-16,0 0-18 0,-12-12 9 15,-1 4 7-15,-4 4 3 0,1 2 3 0,-1 2-10 16,7 0 4-16,-5 0-1 0,-21 14 4 0,17-7-23 16,-3 3 23-16,4 2-13 0,2 0 22 0,0 5-4 15,2 0 19-15,2 3-6 0,1-3 17 0,4 4-13 16,2 0 12-16,2 0-3 0,3-12 0 15,0 6 6-15,18 14-3 0,-6-14 0 0,7-6-10 16,2 1 11-16,5-1 0 0,3-6-15 16,4 0-5-16,1-2-8 0,-19-1-30 0,11 0-30 15,35-14 4-15,-22 7-121 0,-5-4-67 16,-2-3-53-16,-2 0 29 0,-1-1-251 0,0-3 16 16,-3 3 37-16,0-2 49 0,-3 0 27 15,-1 2 24-15,-1 1 31 0,-2-1 20 0,-3 3 22 16,-7 7-1-16</inkml:trace>
  <inkml:trace contextRef="#ctx0" brushRef="#br0" timeOffset="135464.2">24743 7945 793 0,'-4'0'429'0,"-1"-2"4"0,1-1-37 16,-2 3-10-16,3-2-34 0,-1 0-16 0,1 2-19 16,0-1-42-16,1 0-36 0,1 0-22 15,0 3 4-15,3 0-15 0,1 1-7 16,8 7-26-16,3 1-11 0,2 2-25 0,2 4 5 15,2-2-29-15,-1 1-4 0,0 0-4 16,1-1-13-16,-4-1-29 0,2 0-19 0,-3-5-35 16,-1 3-22-16,-5-6-32 0,-1-3-37 0,-1 2-31 15,0-3 13-15,-2-1-125 0,-5-1-46 16,0 0-56-16,0 0 29 0,0 0-210 0,14-15 27 16,-13 8 48-16,0 3 33 0,-1-4 6 0,0-10 35 15,0 9 28-15,0-2 28 0,0-4 9 16,0-2 19-16,0 5-8 0</inkml:trace>
  <inkml:trace contextRef="#ctx0" brushRef="#br0" timeOffset="135653.71">24947 7954 301 0,'-1'-6'429'16,"-2"1"-37"-16,2 0-60 0,-1 1 37 0,1 2-10 16,-2-2-19-16,2 1-41 0,1 1-23 0,-3 2-14 15,-1 0-5-15,0 4-5 0,-7 7-15 16,-3 5 11-16,0-1-28 0,0 4-5 0,-1 1-19 16,2 1-28-16,-2 3-9 0,-3 1-11 15,2-5-20-15,0 4-16 0,2-6-60 0,-1 2-37 16,2-4-57-16,5-4-56 0,-2-1 9 0,7-3-118 15,3-5-40-15,0-3-78 0,4-6 29 0,0 4-225 16,9-6 42-16,2-5 37 0,2 2 40 16,-5-3 7-16,9 1 26 0,2-1 37 0,-3-3 32 15,6 3 3-15,1-3 12 0</inkml:trace>
  <inkml:trace contextRef="#ctx0" brushRef="#br0" timeOffset="135865.79">25201 7911 1041 0,'3'2'459'0,"-2"3"-13"0,-1 1-41 16,4 12-6-16,-4-9-38 0,4 21-13 16,-4-5-21-16,3-7-36 0,0 7-20 0,-2-3-51 15,2 0-15-15,2-4-23 0,0-3-27 16,-1-2-34-16,-1-4-30 0,0-3-39 0,0-1-57 16,0-3-67-16,1 0 5 0,-4-2-154 15,0 0 22-15,0 0-269 0,12-10-36 0,-11 6 15 16,0-2 29-16,0-13 49 0,-1 11 30 0,0-6 37 15,0-1 6-15,0-3 70 0,-12-16-14 16,9 19 3-16</inkml:trace>
  <inkml:trace contextRef="#ctx0" brushRef="#br0" timeOffset="136015.69">25214 7928 747 0,'-4'-3'429'0,"1"-1"-72"0,-2 2-43 15,1-2-32-15,2 0-35 0,0 4-29 0,-1-4-48 16,-1 3-23-16,1 1-65 0,-3-2-52 15,3 2-53-15,-1 0-96 0,1-1 12 0,-1 1-265 16,2 0-11-16,2 0 48 0,0 0 15 16,1 1 14-16,2-1 18 0,3 1 32 0</inkml:trace>
  <inkml:trace contextRef="#ctx0" brushRef="#br0" timeOffset="136407.74">25616 7928 893 0,'5'-5'394'0,"-2"1"4"0,-1-1-36 0,-2 2-54 16,-2-1-14-16,0 3-32 0,-2-1-24 0,-1 1-19 16,-1 1-26-16,-3 0-17 0,-10 3-27 0,-3 2-9 15,1 4-24-15,2-1-4 0,3 2-26 16,-2-3-10-16,3 2-25 0,3 1-22 0,2-3-13 16,6-1-2-16,1 0-22 0,1 0-4 15,0-3 2-15,2-3 15 0,0 0-6 0,0 0 12 16,23 14 0-16,-12-10-19 0,7 0-4 0,1-3 2 15,2 4 0-15,0-5 6 0,1 2-1 16,4-1-6-16,-2 4 2 0,0-1 4 0,-1-1-1 16,-3 4 3-16,-1 0-6 0,-5-3 3 15,-1 3 4-15,-5-3 0 0,-3 1 30 0,-2 0 15 16,-3 0 6-16,0-5 10 0,0 0-10 0,0 0 11 16,-21 18-13-16,5-12 2 0,-2-1-10 15,-2 1 13-15,-3-4-24 0,-3 2-4 0,0-2-27 16,-3 2-1-16,14-4-66 0,-8 0-43 0,-3 0-39 15,0 0-55-15,4 0 22 0,1 0-272 16,-15-12-39-16,26 8 60 0,5-3 42 0,3 0-10 16,1-1 48-16,1 1 34 0,18-16-19 15,-1 9 85-15,6-1-20 0</inkml:trace>
  <inkml:trace contextRef="#ctx0" brushRef="#br0" timeOffset="136678.46">25887 7814 395 0,'14'-10'510'0,"1"3"-99"0,-6 5 19 0,-2-5-41 16,-1 4-21-16,1 0-48 0,-3 3-21 0,1 0-2 16,-5 0-17-16,0 0-13 0,16 18-24 0,-8-3-12 15,-2 3 6-15,2 2-17 0,-3 4-29 16,1 1 2-16,-3 1-5 0,-1-1-18 0,1 0-20 16,-2 0-15-16,2 1-10 0,-2-5-10 15,4 2-7-15,-3-6 12 0,1 0-36 0,-1-5-12 16,3-2-7-16,-1-3-51 0,0-4-49 0,3-3-36 15,0 0-58-15,4 0-28 0,4 0 15 0,5 0-152 16,19-17-59-16,-18 9 32 0,-3-2-258 16,1-1 11-16,-1-3 85 0,-4 2 27 15,-4 3 35-15,-3 0 30 0,-2 4 40 0,-2-2 45 16,-2 2-10-16,0 0 19 0,-1 5 28 0,0 0 6 16</inkml:trace>
  <inkml:trace contextRef="#ctx0" brushRef="#br0" timeOffset="136859.94">26040 7996 385 0,'-5'0'512'0,"-2"0"-99"16,3 0-11-16,1 0-40 0,1 0-29 0,0 0-42 15,1-1-28-15,1-1-29 0,0 2-39 0,3-2-16 16,3 1-41-16,8-4-43 0,8-1-9 16,-5 1-98-16,2 2-50 0,-1-4-42 0,3 0-32 15,4 4 10-15,-2-3-219 0,-2 3-49 16,6 0-12-16,3-3 67 0,1 5 9 0,-1-3 14 15,0 1 5-15,1 0 58 0,-1 1-23 0</inkml:trace>
  <inkml:trace contextRef="#ctx0" brushRef="#br0" timeOffset="137241.83">26604 7885 272 0,'2'-3'502'0,"0"3"-91"0,-4-3-62 16,1 2 28-16,-2 0-32 0,-2 1-15 0,-1 0-22 15,-1 1-25-15,-1 0-20 0,-8 2-31 0,-3 4-26 16,2-1-19-16,-1-2-17 0,2 5-15 0,-1-1-23 15,2 0-9-15,0 0-22 0,4 0-26 16,1-3-16-16,4 3-18 0,0-5-16 16,4 3-12-16,1-3-25 0,1 2 20 0,0-5-18 15,0 0 6-15,0 0-10 0,10 9 13 0,-4-7-19 16,11 3 16-16,0-3-6 0,4 1 0 16,0-2-41-16,1 1 3 0,1-2 5 0,2 1 11 15,2 2-23-15,0-2 28 0,-4 2-2 0,0-2 7 16,-2 2 11-16,-3-2-19 0,-4 1 5 15,0 3 34-15,-7-1-1 0,-1-2-1 0,-3 1 35 16,-2 2-28-16,-1-2 23 0,0-3 16 0,0 0-1 16,-19 15-19-16,4-8 8 0,-4-2 3 15,-1 1-9-15,-3-2-4 0,-2 1-22 0,-2 0-5 16,-3-4-25-16,2 2 2 0,-2 2-95 16,3-2-42-16,-2-3-62 0,2 0-37 0,14 0 23 15,-3 0-226-15,-1 0 0 0,-8-11 50 0,21 5 28 16,5 2 34-16,10-8 17 0,6 0 31 15,7 2 11-15,9 2 19 0,9-1-42 0</inkml:trace>
  <inkml:trace contextRef="#ctx0" brushRef="#br0" timeOffset="138159.83">28015 8014 265 0,'-2'1'335'0,"0"2"-53"0,2-3-22 16,0 0-21-16,0 0 1 0,0 0 10 0,0 0-11 15,0 0-12-15,0 0-18 0,0 0-38 16,0 0-18-16,0 0 68 0,-3 17 12 0,6-16-16 15,2 1-5-15,11 4-23 0,0-6-14 16,5 3-8-16,-10-3-23 0,7 0-18 0,3 0-6 16,2 0-7-16,28-12-20 0,-26 8 2 15,-1-4-21-15,2 3 9 0,-2-2-16 0,-1-1-4 16,-4 1-14-16,-1 0-7 0,-1-1-16 16,-4-1 4-16,-5 1-10 0,-1 1-13 0,-2 3-13 15,-2-2-4-15,-1 2-3 0,-2 4-7 0,0 0-2 16,0 0-10-16,0-7 16 0,-15-1-8 15,10 5 11-15,-12 1 6 0,7 2-5 0,-2 0-2 16,-7 0 6-16,-20 11-4 0,17-3 1 0,2-2 7 16,-2 3 6-16,2 0-21 0,5-1 10 15,-1 3 1-15,3 2-3 0,2-5 3 0,3 0 8 16,4-1 3-16,1 1-1 0,3-1 18 16,0-7-5-16,0 13 9 0,11 7 1 0,5-8-6 15,-3-3-3-15,7 1 1 0,4-3-9 0,0-2-4 16,2-1-24-16,1-2-52 0,-11-2 7 15,6 0-91-15,4 0-51 0,32-14-41 0,-30 5 26 16,0 0-263-16,-2-2-1 0,-2 0 37 0,0-2 29 16,2-1 43-16,-5-2 19 0,-1-2 37 0,-2 1-20 15,-1 2 49-15,2-4 15 0</inkml:trace>
  <inkml:trace contextRef="#ctx0" brushRef="#br0" timeOffset="138398.46">28672 7877 981 0,'-6'1'353'16,"2"0"-46"-16,1-1-26 0,1 0-37 0,0 3 27 16,1-2 4-16,2 1-18 0,2-1-8 0,1-1-15 15,3 1-14-15,12 6-10 0,1-4-25 0,3 3-11 16,-1 2-13-16,0 1-23 0,1-1-11 0,0 2-5 16,-1-1-22-16,-3 1-11 0,0-1-12 15,-3-1-26-15,0-1-25 0,-2 3-40 16,-6-7-14-16,0 1 2 0,-1-2-113 0,-1-2-65 15,-6 0-44-15,0 0 26 0,0 0-260 16,0 0 9-16,0 0 42 0,11-10 4 0,-10 8 58 16,-2-1 23-16,1-1 10 0,-1 0 28 0,0-1 29 15,-1 0-41-15</inkml:trace>
  <inkml:trace contextRef="#ctx0" brushRef="#br0" timeOffset="138597.49">28929 7865 487 0,'-2'-4'483'0,"2"0"-88"16,-3 1-9-16,1 2-60 0,0 1 7 15,-1 4-17-15,-1 0-11 0,-6 7-4 16,-3 3-26-16,0 3-32 0,-1 0-20 0,-3 1-7 16,1 1-35-16,-1-2-16 0,3 2-19 0,-2-1-18 15,-3-1-44-15,2-1-59 0,1-4-41 0,4 0 2 16,2-2-132-16,5-2-47 0,-3-4-64 16,5-4 25-16,0 0-279 0,3 0 45 15,4 0 40-15,0 0 4 0,1-4 43 0,11-1 43 16,1-7 24-16,5 7 34 0,1-5-1 0,3-1-5 15</inkml:trace>
  <inkml:trace contextRef="#ctx0" brushRef="#br0" timeOffset="139004.08">29273 7907 367 0,'4'-3'509'0,"-1"-2"-98"0,-2 1-31 15,-2 1-3-15,0 1-33 0,-3 1-28 0,0 1 2 16,-1 1-27-16,-1 2-9 0,-11 3-38 0,0 2-21 15,-2 3-28-15,4 6-10 0,-2-4-11 16,4 0-30-16,0 0-7 0,2-2-19 0,4-3-18 16,4 2-9-16,-1-2-7 0,4-8-12 15,0 7-18-15,0-7-8 0,0 5-13 0,12 3-12 16,-7-7-21-16,1-1-2 0,-1 0-20 16,12-3 12-16,-9 3-19 0,18-9-3 0,-9-1-31 15,-2 3 18-15,1-3 7 0,-3 2-2 0,-4-3-13 16,3 1 24-16,-4 3 7 0,-2 3-20 15,0-1 18-15,-3 2 3 0,5 1 2 0,-8 2-7 16,0 0 29-16,0 0 13 0,0 0 13 16,8 13 23-16,-7-8-19 0,1 0 7 0,3 11-6 15,-1 0 6-15,1 0-16 0,1-2 7 16,1-3-4-16,1 1-15 0,0-5-10 0,-3-1-12 16,2-2-35-16,0 0-33 0,1-3 8 0,3-1-99 15,2 0-39-15,19-13-26 0,-9 7 23 16,-3-5-147-16,3 0-84 0,0 0-6 0,1 0 28 15,0 1 30-15,-1-1 30 0,-6-1-13 16,-1-3 29-16,-3 2 50 0,-3 4 26 0</inkml:trace>
  <inkml:trace contextRef="#ctx0" brushRef="#br0" timeOffset="139243.21">29696 7908 747 0,'2'-2'346'16,"-1"0"-40"-16,-1 1 27 0,-1 0-52 0,-1-2-35 16,0 1 58-16,-1 2-17 0,-1 0-2 15,-1 0-8-15,-1 0-26 0,-2 2-2 0,-7 7-25 16,-3-1-19-16,2 4-15 0,1 2 1 15,3 0-26-15,-1 4-27 0,5 1-1 16,2-2-6-16,4 0-27 0,0-2-1 0,2-8-16 16,11 13-8-16,-2-7 2 0,4-5-1 15,2-1-35-15,4-1-2 0,-8-6-48 16,8 0-16-16,5 0-33 0,3 0-25 0,32-8-25 16,-28 1 8-16,-4-2-90 0,0-2-52 0,-2-1-29 15,1-5 24-15,-3 0-225 0,-2-2-25 0,-2-2 37 16,-4-1 24-16,-5-3 23 0,1 1 50 15,-2-2 25-15,-4 2-16 0,-2 2 52 16,-2 1-30-16,-1 10 58 0</inkml:trace>
  <inkml:trace contextRef="#ctx0" brushRef="#br0" timeOffset="139491.87">29974 7725 388 0,'-9'-7'408'0,"1"1"-68"0,-7-2-20 16,7 2-9-16,1 2-38 0,2 0 10 0,1 3-26 16,-1-2-15-16,3 0-25 0,2 3-16 0,0 0 10 15,0 0 7-15,0 0-2 0,-8 13-6 16,8-6 22-16,5 12-11 0,-5-9-6 15,12 22-9-15,-3-8-6 0,-2-1-21 0,2 1 11 16,1 1-20-16,0-2-18 0,-3 0-19 0,4 2-13 16,-2 1-14-16,-3-4-8 0,1-5 6 0,1 2-20 15,-2-5-8-15,0 2-45 0,-3-5-47 16,1-3-24-16,-1-4-37 0,2-1-59 0,-3-2 14 16,-2-1-178-16,0 0-72 0,0 0 31 15,13-15-237-15,-13 9 56 0,2-1 27 0,-2 0 38 16,0-1 39-16,0 0 15 0,0-2 43 0,-15-16 18 15,3 15 54-15,-3 1 15 0,-2 3-14 16,3 4 15-16</inkml:trace>
  <inkml:trace contextRef="#ctx0" brushRef="#br0" timeOffset="140375.87">29876 7945 1074 0,'-3'0'429'0,"-1"0"-39"0,2 0-44 16,1 0 7-16,0 0-27 0,3-2-27 0,0 1-35 15,4-1-11-15,-1 2-30 0,13-6-37 16,-1 0-7-16,2 5-27 0,3-5-7 0,3 1-18 15,2-3-20-15,-1-1-35 0,1 0-34 16,1 1-39-16,-2-4-14 0,2 2 1 0,-5 0-76 16,-1-4-32-16,0 3 5 0,0-3-20 15,-6-2-9-15,0 2 6 0,-7-2 10 0,1 3-7 16,-2-4 14-16,-5 2 22 0,-3 15 3 16,0-12 12-16,0 4 0 0,0 1 11 0,-15-5 8 15,3 2 17-15,5 4 24 0,-2 2 21 0,-1 1 25 16,1 2 14-16,3 1 29 0,-2-3-9 0,8 3-3 15,0 0 35-15,-8 0-10 0,0 0 23 16,-9 16 36-16,6-5 14 0,3 3-4 0,3 4 6 16,0 1 17-16,-1 2-10 0,5 1 16 0,1-9-16 15,0 3 11-15,0 4-19 0,0 4 7 16,12 25-25-16,-6-27-6 0,1-1-7 0,2 0-13 16,-1-1-11-16,2-5-13 0,-1-3-2 15,1 0-3-15,1-3-23 0,3-3 21 0,1-1-32 16,-2-5-7-16,-5 0-21 0,5 0-12 0,14-13 0 15,-13 6-29-15,1-4-4 0,-2 0 4 16,1-1-12-16,-1-2-3 0,-3-1-8 0,3 0 9 16,-3 0 9-16,0 3-2 0,-1 2 4 15,-5 2 4-15,0 1 6 0,-1 3-18 0,-1 1 8 16,2 2 10-16,-4 1 7 0,0 0 3 0,-2 10 2 16,2-5 22-16,-2 2-16 0,2 0 8 15,-3 10 14-15,3-10 8 0,0 5-9 0,0 1 6 16,0-3 8-16,14 6 11 0,-5-4-20 0,-2-4-9 15,2-4 19-15,1-3-7 0,0 1-3 16,-3-2 1-16,-7 0-13 0,14 0 4 0,13-13-15 16,-12 4-1-16,-1 0-19 0,-1 4 7 0,1-8-22 15,-1-2 2-15,0 1-8 0,-3-1 2 0,-2 3 0 16,1 3 8-16,-1 0-8 0,-2 4 10 16,-4-1-5-16,3 3 4 0,-3-1-2 0,0 2 8 15,1 0-3-15,-2-1-6 0,2 3-3 16,-3 0 4-16,0 0 4 0,0 0-3 0,27 10 15 15,-15-2-1-15,3 6 6 0,-1 0-9 0,-3 3 6 16,-1-2-6-16,1 6 13 0,-1 5-15 0,-3-1 12 16,-1 0-5-16,0 2 13 0,-2-1-12 15,-4-1 1-15,2-2 5 0,-2-13 5 0,0 4-3 16,0 3 4-16,0-2-1 0,0-1 14 16,0-4 5-16,-18 12 2 0,9-13 13 0,0-7 9 15,-1 1-12-15,0-3 11 0,-11 0 6 16,10 0-22-16,-5 0 15 0,-18-12-7 0,19 7 26 15,-1-3 6-15,1 2-24 0,5-1-1 0,-1-2 13 16,5 1-17-16,3 1 12 0,2 0-15 16,1 7-1-16,0-6-2 0,10-13-16 0,-1 9 1 15,1-3-15-15,1 3 15 0,2-1-17 0,3 2-13 16,2-3-4-16,2 1-25 0,2 2-20 0,5-2-33 16,3 2-40-16,-1 1 12 0,2 0-111 15,-1-2-49-15,5-2 25 0,-3 0-305 0,1 0 39 16,3 2 32-16,3-4 52 0,-3-2 33 15,0-2 24-15,-2 0 21 0,1 1 3 0,1-1 63 16,1 1 20-16,-6 5 18 0,1-4 12 0</inkml:trace>
  <inkml:trace contextRef="#ctx0" brushRef="#br0" timeOffset="140711.28">31554 7704 1212 0,'3'-1'381'16,"-1"1"-25"-16,-2 1-29 0,0 2-37 0,2 3-4 15,-2 1-40-15,-2 12-28 16,2-6-19-16,0 1-9 0,0 5-16 0,0 2-21 16,15 22 4-16,-11-27-6 0,4 1-9 0,1-4 6 15,1-1-4-15,5-3-27 0,-2 3 12 0,3-8-13 16,1-1-29-16,2-1-2 0,2-2 6 0,-11 0-30 16,5 0 6-16,22-12-20 0,-15 7 11 15,0-4-22-15,-3-3 5 0,0-2-10 0,-2 0-7 16,0-1-12-16,-3-1-3 0,-5 1 5 0,-1 1-8 15,-2-1-5-15,-6 15 5 0,0-11-7 16,-12-13 12-16,-3 15-17 0,-2-2 11 0,-5 5-22 16,0 2-11-16,-3 0-11 0,-2 2-29 0,0 1 8 15,2 1-113-15,5 0-24 0,-2-1-48 16,3 0-54-16,8-1 27 0,11 2-245 0,-8 0 44 16,8 0 22-16,-2 2 18 0,12-2 21 15,15 0 68-15,-12 0 5 0,10 0 33 16,4 0-8-16,4 0-6 0</inkml:trace>
  <inkml:trace contextRef="#ctx0" brushRef="#br0" timeOffset="141324.09">31965 7722 884 0,'11'0'360'16,"7"2"-52"-16,-15 3 65 0,5 8-4 0,0 2-12 15,-4 1-16-15,-2 1-31 0,2 0-7 0,1 0-40 16,-1-2 3-16,-2-1-35 0,1 1-15 0,-1-5-15 16,1-1-14-16,-1-1-30 0,0-4 8 15,-2 2 5-15,3 0-26 0,-3-4-9 16,2 0 9-16,-2-1-14 0,2-1-5 0,0 0-11 15,-2 0-12-15,0 0-25 0,0 0-8 0,9-9 7 16,-5 5-9-16,4-10-25 0,0 2-14 0,1-2-9 16,-2-1 16-16,2-1-20 0,-2-2-29 15,4 3 20-15,1 4-24 0,-4-4-4 0,3 3 12 16,1 0-4-16,-1 3 10 0,-2 4-9 0,-2-2-8 16,2 4 7-16,-3 1 14 0,1 1-3 15,-7 1-16-15,0 0 18 0,7 0-13 0,6 10 0 16,-10-5-4-16,3 10 7 0,2-1 19 0,-4 2-23 15,2 1 11-15,-1 1 15 0,-1-3-11 16,1 0 13-16,0 0-6 0,6-2-6 0,-3 1 15 16,-1-6 11-16,3 1 26 0,1-4-24 0,2 3 0 15,-2-5-2-15,0-1-4 0,3-2 4 0,-14 0-15 16,13 0 19-16,27-13-3 0,-11 5-15 16,-1-4-1-16,-1-1-1 0,-2-4 8 15,-2-1-10-15,-7-1-1 0,3 2-12 0,-2 0 0 16,-5 0 21-16,-5 0-24 0,0 3-3 0,-5 1 0 15,-2 4-20-15,0 9 25 0,0-9-19 0,-20 1 13 16,4 11-12-16,0 4 9 0,3 0 4 16,-2 2 1-16,-2 3-11 0,2 4 9 0,1 0 6 15,3 1 4-15,3 0-13 0,0 0 5 16,8 0 19-16,0-8-10 0,12 26 6 0,3-14 12 16,10 1 15-16,11-2-3 0,1-4 0 15,3-6 29-15,2 4 12 0,1-3-5 0,0-7-19 0,-2-1-15 16,-22-3 8-16,6 0 13 0,7 0-20 15,33-12-30-15,-38 8-9 0,0 0 1 0,-4-1-68 16,-5-2-40-16,-4 2-25 0,-6-1-60 16,-6-3 19-16,-2 0-207 0,-2 11 36 0,-7-6-275 15,-6 1 37-15,3 1 51 0,0 2 28 0,-8 0 67 16,-28-2 24-16,13-1 32 0,14 3 31 16,-10 0 11-16,-9 0 32 0,-6 0-18 0,1 0 55 15,-4 0 16-15</inkml:trace>
  <inkml:trace contextRef="#ctx0" brushRef="#br0" timeOffset="143752.2">546 9348 458 0,'0'-14'352'0,"0"14"-52"0,0 0-32 15,0 0 3-15,0 0-29 0,0 0-2 16,0 0-38-16,0 0 19 0,0 0-26 0,-6 10 29 16,13 6 14-16,6 1-10 0,-4 11-11 0,0-7-27 15,2 3 4-15,-2-2-11 0,0-2-15 16,-4 3 0-16,3-10-17 0,0-1-15 16,-4-3-12-16,-1 3 0 0,-1 1-14 0,2-6 2 0,2 4-8 15,-6-9 1-15,2 1-23 0,-2-2 19 16,0-2-11-16,-1 1 15 0,1-3-24 0,0-1 16 15,-3-5-29-15,3 1 4 0,0-1-37 0,-2-5-3 16,2 7-27-16,0-6-8 0,0-2-28 16,0-1 4-16,16-26-13 0,-7 25-5 0,-7-2-7 15,5 3 9-15,0 2 5 0,-2 5 6 16,-1-3-6-16,2 7-3 0,-1 3 14 0,1 2-14 16,-6 0 14-16,17 15 4 0,-9-8 14 0,2 7-4 15,-1-2-10-15,3 3 15 0,-2 2 7 16,-3 0 9-16,2-2-3 0,-5 1 5 0,6-4 4 15,0 3-13-15,-3-1 23 0,0-6-8 16,2-1 0-16,-4-2-12 0,-1 0 4 0,0-1 14 16,-1-1-15-16,0-2 16 0,0 0-2 0,-1-1-1 15,1 3-16-15,-3-3 13 0,0 0-20 0,9-12-1 16,-7 6 3-16,3-2-23 0,-3 2 1 16,4-6-20-16,-2 0-17 0,-1-3 7 0,-2 1 1 15,1-2 1-15,0 2 9 0,0-1 5 16,0 0 9-16,-2-2-20 0,1 7 15 0,-1 10 8 15,0-12-2-15,0 5 6 0,0 7 4 0,0-9 3 16,0 9-1-16,0-4 6 0,-1 7 13 16,3 5 5-16,0 3 24 0,1 3 11 0,-3-5-5 15,7 15 25-15,-4-4 3 0,1 1 5 16,5-4-8-16,-5-3-10 0,2 5-2 0,-1-8 0 16,7 0 1-16,-6-6 6 0,0 2-17 15,-1-2 1-15,1-3-7 0,2-2 19 0,1 6-24 16,-9-6 13-16,20-11-26 0,-7 5 17 15,-4-5-20-15,-1-1-5 0,2-2-23 0,-3-1-1 16,2-2-21-16,-2 5-4 0,2-5-8 0,-3 0-3 16,-1 3 6-16,-2 2 7 0,1 5-4 15,-4-3 8-15,4 4-3 0,-4 2-3 16,0 0 4-16,3 4-2 0,-3 0 12 0,0 0-9 16,0 0 20-16,0 16 0 0,0-4 9 0,0-3 20 15,-2 2-2-15,2-11 19 0,0 12-8 0,0 2-3 16,0-2 20-16,15 17 6 0,-5-19-28 15,-4-3 25-15,2 0-12 0,-1-1-1 0,1-2 17 16,2-1-10-16,-5-3-19 0,4 0 10 16,-9 0-3-16,7 0 8 0,0 0-13 15,16-13-27-15,-10 5-9 0,-1 0-4 0,1-4-15 16,-3 0-20-16,4-2-6 0,-7-1-13 0,2 0-7 16,-5 0-10-16,0-2-7 0,0 2 6 0,-2 4 8 15,0 3 21-15,-2 4-16 0,2 1 7 16,-2 0 7-16,2 2 7 0,-2 1 5 0,-2 1 5 15,0 2 11-15,2 0 3 0,-2-1 19 16,1 4-10-16,0 0 41 0,1-1-17 0,0 2 3 16,0-2 23-16,1 3-2 0,-1-8-1 15,0 11 7-15,11 14-4 0,-6-11 16 0,-3-4-5 16,4-5 14-16,-2 1-3 0,-2 1-1 0,0-3 3 16,0-1 9-16,1-1 26 0,-2 3-16 0,1-4 9 15,-2 0 12-15,1 1-22 0,-1-2-12 16,0-2-12-16,0 1 9 0,0-1 12 0,0-2-36 15,0-1 2-15,-1 1-30 0,1-2-5 0,-2-1-15 16,2 2 6-16,0-2-7 0,0 7-10 16,0 0-10-16,0-11 6 0,0 4-8 0,0 0-5 15,0 7 9-15,0-9-5 0,12-3 15 16,-8 9-6-16,1 1 11 0,2 2-13 0,-1 0 25 16,3 0-9-16,0 0-1 0,17 9 5 0,-9-3-10 15,-1 1 10-15,-1-2 13 0,1 2 1 0,-5 3-15 16,-2-1 6-16,2-2 11 0,-6-4 0 15,1 2 0-15,-3-1 5 0,1-1-2 0,-1-1-2 16,-2 1 16-16,1-3 18 0,-1 2-5 0,-1-2 2 16,0 1 1-16,0-1-1 0,0 0-5 15,-2 2-3-15,1-3-2 0,0-1 1 16,0 0-5-16,-1-2 7 0,0 1-14 0,2-3-9 16,-2 2-5-16,2-1 20 0,0-1-20 0,2 1 12 15,-2-2-1-15,9-9-14 0,1 3 9 16,-4 4-13-16,5-3 3 0,2 4 14 0,-1-1-15 15,4 4 2-15,4-2 5 0,0 6-7 0,-11 1 13 16,5 0-10-16,21 13-2 0,-17-5 11 0,2 1-5 16,-3 2 1-16,-4 2-11 0,1-1 18 15,-3 2-10-15,-3-1 2 0,-4-3-20 16,-1 1-11-16,3 5-24 0,-4-12-30 0,-2-4 7 16,0 8 6-16,0-8-68 0,0 7-22 0,0-7-46 15,0 0-39-15,0 0-56 0,-10 9 33 0,6-11-221 16,1-1 24-16,-1 1 52 0,0-3-7 15,-1-7 51-15,1-2 42 0,3-3 23 16,1 9-30-16,0-6 65 0,14-22 33 16</inkml:trace>
  <inkml:trace contextRef="#ctx0" brushRef="#br0" timeOffset="144227.97">2024 9157 996 0,'1'0'390'0,"0"1"-48"0,-2 1-43 15,0 4 36-15,1 0-19 0,-3 11-27 0,0 0-7 16,3-5-20-16,0 5-21 0,0 2-15 0,0 3-5 16,10 21-11-16,-6-19-6 0,7-2-16 15,1-2-9-15,-2-1-10 0,1-2-17 0,1-2-18 16,-3-2-28-16,-1-2 8 0,-1-2-6 0,-1-2-21 16,-2-2-8-16,-4-1 4 0,5-3-15 15,-3 4 7-15,0-4-17 0,0 0-1 0,-2 0-17 16,2-1 17-16,-2 0-14 0,3 0-13 15,-3 0-11-15,0 0 17 0,0 0-11 0,6-10 17 16,-4 5-30-16,-1 0-8 0,1 0 0 0,1 0 15 16,0 1 1-16,-1-1-12 0,1 0 0 0,9-5 4 15,-2 1-12-15,-2 2 6 0,0 3 2 16,5-2-14-16,-2 1 22 0,4-1-8 0,-3 2-11 16,-1 4 13-16,3 0-25 0,-5 0 35 0,5 0-25 15,2 0 0-15,19 12-3 0,-23-7 12 16,4 0-16-16,-3 5 7 0,0-5-6 0,-4 2 13 15,-1-1-9-15,-6-2 16 0,-2 0-15 16,0-4 8-16,0 0-6 0,0 0 4 0,-11 15-21 16,-1-9 9-16,-4 2-31 0,-2-1-2 0,-2-1-30 15,1-2-36-15,-2-1-19 0,-2-3-35 16,2 0 15-16,11 0-123 0,-3 0-34 0,-7-13 26 16,9 6-269-16,1-3 37 0,7-1 21 0,1 1 36 15,2 10 29-15,13-24 35 0,1 9 42 0,7 2-4 16,4 4 37-16,-1-2 27 0,11 4 6 15</inkml:trace>
  <inkml:trace contextRef="#ctx0" brushRef="#br0" timeOffset="144895.74">2593 9402 919 0,'5'4'375'0,"-2"-1"-52"16,2-1 71-16,1 1-31 0,0-3-27 0,9 6-27 15,-5-6-18-15,-10 0-38 0,10 0-15 0,2 0-25 16,13-9-36-16,-15 1-13 0,3-1-8 0,0 0-25 16,-3 0 2-16,0-2-25 0,-1-1-19 0,-2-1-11 15,0-1-29-15,-4-1-7 0,-1 5-12 16,-2 10-11-16,0-11-17 0,0 2 10 0,0 1-1 16,0 1-12-16,-10-3 7 0,6 6-1 0,-1 2-6 15,0 1-5-15,-3 3 10 0,-6 4-6 16,-1-2 8-16,0 6-2 0,0-2 7 0,4 3-4 15,1 3 18-15,1 1 1 0,2 2 0 16,1 0 2-16,4-1 3 0,2-3-6 0,0-13 3 16,0 10 4-16,14 12 4 0,-5-12-1 0,2-1 9 15,1-2 9-15,3 0 4 0,0-2 4 0,2-2-22 16,-4-2-5-16,1-1-7 0,-6 0 12 16,6 0-16-16,1 0-10 0,16-16-3 0,-15 7-19 15,-3 1-11-15,0-4-9 0,-1 0-19 16,0-2-12-16,-3 2 9 0,0-3-17 0,-2 1 13 15,0-1-2-15,-4 2 3 0,2 1 8 0,-1 3 7 16,-1 2-5-16,-1 1 13 0,0 2 8 16,0 0-24-16,1-1 38 0,0 3-3 0,1 1-2 15,0-1 2-15,2 2-3 0,-6 0 14 0,11 0 9 16,14 17-4-16,-10-8-1 0,1 2 13 16,-3-1-3-16,1 3 10 0,-1 1-3 0,-1-3 10 15,-3 1-13-15,0 2 17 0,-2-7-6 0,-1 0 0 16,-2-2 12-16,-2 0-11 0,0-1 24 15,0-1 15-15,-1 0-2 0,-1-1 14 0,0-2 6 16,0 0-5-16,0 0-20 0,-6 0 13 16,4 0-13-16,-1 0 3 0,0-2 13 0,-1-2-36 15,1 0 6-15,0 0-3 0,-1-10 4 16,2 0-30-16,2 1 7 0,0 5-12 0,0-6-15 16,0-2-39-16,17-19-12 0,-10 13-35 0,2 5-27 15,1 0-24-15,2 0 12 0,0 3-87 16,2 3-13-16,-2 0-25 0,-1 2-33 0,-3 4 25 15,-2 2-253-15,-1 3 30 0,-5 0 9 16,0 0 54-16,0 0 42 0,0 0 1 0,12 12 34 16,-1-4 41-16,-3-1-9 0,0-3 37 15,10 2 3-15</inkml:trace>
  <inkml:trace contextRef="#ctx0" brushRef="#br0" timeOffset="145734.97">4761 9443 744 0,'0'0'386'0,"0"0"-23"16,0 0-46-16,0 0-17 0,0-12 14 0,0 12-26 15,0 0-10-15,-4-24-14 0,5 20-18 0,0 0-20 16,0-1-24-16,1 0-13 0,1-1-23 0,7-3-11 16,4-2-8-16,0 1-10 0,0 1-24 15,3 5-1-15,2 2-11 0,-10 2-11 0,6 0-7 16,20 10-10-16,-15-2-9 0,0 4-7 15,-3 2-8-15,-2 0-14 0,-3 4 1 0,-1-4-6 16,-4 3 8-16,-3 0-4 0,-1-2-9 0,-2 0-1 16,-1-8 3-16,0 5-16 0,-13 14 1 15,3-12-5-15,-3-1-10 0,0-1-20 16,-3 0-20-16,1-2-32 0,-3-1-29 0,1-3 11 16,-1 0-119-16,7-1-36 0,-7-3-36 0,8 0 27 15,10-2-243-15,-6 0 17 0,6 0 45 0,0 0 34 16,-10-4-3-16,12 2 66 0,0-4 9 15,3 2 42-15,7-6-2 0,-1 1-22 0</inkml:trace>
  <inkml:trace contextRef="#ctx0" brushRef="#br0" timeOffset="146057.84">5163 9362 651 0,'3'-3'367'16,"-2"0"-9"-16,-1 0-50 0,0 1 39 15,1 0-30-15,-1-1-2 0,1 2-26 16,-2-1-28-16,-1 0-17 0,1 1-24 0,-1 0-11 0,0 1-12 16,-2 0-21-16,1 0 5 0,-2 2-21 15,-1 3-5-15,-3 5-22 0,-2 3 11 0,1 1-7 16,3 2-8-16,-2 1-8 0,5-2-16 16,1 1-21-16,3-2 16 0,0-6-15 0,0 4-6 15,10 14-24-15,-2-10 19 0,3-3-24 0,2-2 5 16,3-2-34-16,2-4-16 0,3 0-34 15,1-5-30-15,-1 2-44 0,-9-2-26 0,3 0 14 16,20-10-93-16,-16 3-38 0,-4 0-30 0,0-1-49 16,-2 0 32-16,-6 0-208 0,-2 3 8 15,-1-2 55-15,-3 2 9 0,-1 1 62 0,0 4 12 16,0 0 16-16,0-8 23 0,-15-11 19 0,4 9 13 16</inkml:trace>
  <inkml:trace contextRef="#ctx0" brushRef="#br0" timeOffset="146344.09">4410 9166 852 0,'5'1'375'0,"3"1"-67"16,8 1-2-16,1 2-52 0,0 0-3 0,0 2-31 15,-1 2-36-15,-1-4-21 0,0 5-18 0,-1-3-19 16,-2 2-28-16,-4-3-68 0,-2-1-49 0,1-1-67 16,-1-2 7-16,0 1-333 0,8 5 7 15,-2-6 11-15,2 3 69 0,-1-2 4 16,6-1 26-16,-8-2 11 0,7 0 43 15</inkml:trace>
  <inkml:trace contextRef="#ctx0" brushRef="#br0" timeOffset="146597.26">5593 9042 356 0,'7'-6'445'0,"-1"6"-82"0,-1 0-55 16,0 3 47-16,-2 0-24 0,1 1-14 0,3 8-32 16,-1 1-25-16,-1 2-30 0,-2 3-17 0,-1-1-35 15,0-5-17-15,-1 0-8 0,-1 0-58 16,0-4-27-16,0 1-7 0,1-1-114 0,-1-8-54 16,0 7-56-16,0 2 15 0,0-4-288 0,0-5-4 15,0 14 36-15,13 9 32 0,-4-12 27 16,3-1 42-16,6 4 1 0,6-3 36 0,-1-3 0 15</inkml:trace>
  <inkml:trace contextRef="#ctx0" brushRef="#br0" timeOffset="147079.55">6888 9318 692 0,'11'-10'440'16,"-5"2"-91"-16,0 2-44 0,-2 1 12 15,-6 1-23-15,2 1-30 0,-3 2-27 0,-2-1-12 16,-1 4-39-16,-9 2 2 0,-2 5-41 0,-2-1-10 16,-1 2-10-16,-1 2-9 0,2 0-19 15,0 1-15-15,1 1-9 0,2 1 3 0,1-2-18 16,2-1-11-16,3 1-14 0,1-5-26 15,3-1 17-15,2-2-18 0,2-1 26 16,2-4-18-16,0 0 1 0,0 0-25 0,26 17 10 16,-15-14 20-16,6-1-14 0,2 1 4 0,1-1-8 15,2 0 12-15,1-2-7 0,1 3-26 0,1-3 22 16,1 2 3-16,0 1-8 0,-1 1 0 16,-4-1 31-16,-2 2-13 0,-3 3 1 0,1-2 15 15,-9-2 2-15,-1 1 17 0,-4 1 3 0,-2-2 6 16,-1 1-10-16,0-5-3 0,-13 14 0 0,3-6-4 15,-5 1 0-15,0-1-3 0,-3 0-17 16,-2-1 6-16,-3 0-18 0,-1-1-3 0,-2-1-36 16,1-2-23-16,2 2 4 0,-1-2-102 15,1-3-27-15,13 0-44 0,-5 0-40 0,-20-16 28 16,24 9-265-16,4-1 18 0,6-2 33 0,1 10 63 16,0-12 23-16,21-15 14 0,0 12-13 15,9-1 26-15,10 2 50 0,12-2 3 0</inkml:trace>
  <inkml:trace contextRef="#ctx0" brushRef="#br0" timeOffset="147989.98">7384 9378 523 0,'1'4'449'0,"-1"1"-47"16,0 0-55-16,-1 2 29 0,0 0-17 0,1 1-26 16,0 1-27-16,0 2-25 0,0 3-37 0,0-2-18 15,0 0-21-15,0-2-26 0,0-3-22 16,0 1-7-16,7 3-18 0,-3-6-11 0,0-3-20 15,1 1-10-15,1-1-15 0,-1-2-27 16,1 0-31-16,2-1-15 0,0 1-18 0,18-13-33 16,-8 1 5-16,0 0-41 0,0-2-1 0,0-2-10 15,0-1 9-15,-2-1 18 0,0 0-7 16,-2 2 32-16,-2 6-7 0,-2-3 36 0,-5 6-13 16,0-2 3-16,1 5 37 0,-2 3 15 15,-2 1 25-15,-2 0 15 0,0 0-11 0,0 0 12 16,11 12 10-16,-8-7-10 0,-1 0 3 0,8 9 8 15,-2-2-14-15,0 0-1 0,2 0-7 0,3 0-15 16,0-2 5-16,0-1-18 0,1-2-14 16,0 1-25-16,-3-5-23 0,-11-3-21 15,9 0 6-15,2 0-71 0,2 0-43 0,16-17-21 16,-14 8-14-16,-3-1-21 0,0-3-24 0,5-1 22 16,-2-1-94-16,0-2-19 0,-2 3-32 0,0-5 40 15,0 1 83-15,-1 5 110 0,-3 2 10 16,-2 4 169-16,-1 2 11 0,-2 0 13 0,-1 0 15 15,-1 3 33-15,-1 2 29 0,-1 0 6 0,2 2-17 16,-3 3 61-16,0-2 25 0,-2 2-4 16,-5 9-4-16,2 2-11 0,-1 0-10 0,1 2-1 15,2 2-25-15,0-3-11 0,3-3-16 0,1-6-10 16,0 2-16-16,14 16 2 0,-4-14-12 16,0-3-7-16,3-1-17 0,1-3-24 15,3-1-8-15,2-3-20 0,-10-1-23 0,5 0-32 16,4 0-38-16,25-11 7 0,-19 0-78 0,-2 2-33 15,-6-4-21-15,4-3-11 0,-6-1-11 0,1-3-21 16,-2-3-14-16,1 0 22 0,-3-1-37 16,0-2 10-16,-3 1 68 0,-3-1 15 15,-2 1 105-15,-2 1 38 0,-1 12 18 0,0-4 26 16,0 1 9-16,-15-19 8 0,5 19 29 0,4 3 11 16,-1 5 19-16,1 2 0 0,3 0-15 0,-3 5-8 15,6 0 54-15,0 0-16 0,0 0 11 0,-11 15 4 16,8 4 0-16,3 3 23 0,0-10 1 15,0 7 1-15,0 3 3 0,16 27 3 16,-8-21 3-16,1-1-15 0,-1-3-8 0,2-1 6 16,-3-1-26-16,1-4-3 0,0-1-17 0,0-2 7 15,-4-3-29-15,1-5 8 0,0 0-10 0,-2-4-10 16,-1 2 0-16,0-3-7 0,0-1 7 16,-1 0-21-16,-1-1-12 0,0 0 5 0,0 0-15 15,0 0-9-15,10-10-19 0,-8 4-7 16,1 3-26-16,4-11 15 0,-1 4-17 0,1 3-1 15,-3 2-5-15,2 0 16 0,-1 0-4 0,0 4 10 16,0 0-5-16,-5 1 10 0,0 0 2 16,10 0-1-16,2 0-2 0,12 14 8 0,-8-7 2 15,-3 1-6-15,-3-3 8 0,2 4-6 0,-3-6 3 16,-2 1-27-16,-1-1-26 0,-2-1-36 0,1 0 9 16,1-1-123-16,-2 1-50 0,1-2-67 15,1 0 29-15,10 4-224 0,1 3 39 0,3-6 46 16,7 1 49-16,-12-2 28 0,11 0 14 0,4 0 1 15,4 0 50-15,4 0 15 0,41-11 33 16</inkml:trace>
  <inkml:trace contextRef="#ctx0" brushRef="#br0" timeOffset="148254.19">9596 9143 1125 0,'5'-3'414'0,"0"6"-16"0,1-2-13 16,4 10-14-16,1 3-9 0,-1 3-18 0,1 7-10 16,-2 1-33-16,2 1-9 0,-2 2-37 15,1 1-16-15,4-1-25 0,-5 1-22 0,-1-1-16 16,0 1-19-16,-1-4-36 0,-1 1-50 16,0-3-54-16,-1-9-45 0,-1-2-49 0,0 0-37 15,0 0 10-15,-1-4-129 0,-3-8-71 0,0 0 28 16,1 1-248-16,-1-5 19 0,0 2 44 0,0-1 59 15,1-3 9-15,-1-1 29 0,0 0 41 16,0-11 13-16,0 10-3 0,0-5 46 0,0 0 11 16</inkml:trace>
  <inkml:trace contextRef="#ctx0" brushRef="#br0" timeOffset="148921.97">9536 9426 1032 0,'-3'0'380'0,"-1"2"52"0,0-2-21 0,1 0-30 15,-1 0-4-15,1 0-26 0,2 0-30 0,1 0-43 16,-1-2-14-16,2 1-38 0,3-1-17 16,1-3-27-16,9-2-7 0,3-3-32 0,1 1-11 15,3 2-6-15,7-2-22 0,-1 1-13 16,2 3-37-16,2-2-28 0,4 2-13 16,5 0-27-16,0-1-19 0,2 2-18 0,-2 1-16 0,-2 1-31 15,-4-5 10-15,-1 2-45 0,-3 3 0 16,-1-5-17-16,-1 1 2 0,-8-1-7 0,-1-2 0 15,-5 0-2-15,-3 1 10 0,-5-2 5 0,-3 2-7 16,-3 1 18-16,0 7-3 0,0-7 32 16,0 0 1-16,-13-10 38 0,5 8 20 0,-2-1 6 15,-3 2 32-15,0 0 20 0,1 2 27 16,0 1-1-16,3 3 9 0,0 1 7 0,9 1 46 16,-9 0-26-16,2 0-6 0,0 0 28 0,-12 10 8 15,6 0-4-15,2-1 15 0,3 4 5 16,1 1-11-16,3 2 9 0,2 3 3 0,0-1 8 15,2-10-13-15,0 5 8 0,11 18-4 0,-7-15-6 16,4 1-3-16,1-1-19 0,-1-1 3 0,2 0-7 16,2-1-9-16,-2-1-4 0,0-3 2 15,2-1-27-15,-5-4 15 0,-1 1-24 16,0 0-12-16,-2-3 1 0,-1 1 16 0,-1-3-19 16,0 1-1-16,0 0 12 0,0 0-25 15,0-1 5-15,1 0 10 0,-1-1-30 0,0 0-8 16,-2 0 4-16,0 0-3 0,0 0-1 0,0 0-28 15,17-11 4-15,-13 8 10 0,8-6-14 0,0-1 11 16,-4 5 3-16,3-3 7 0,4 0-13 16,-4 5 5-16,-1 1 5 0,-1 0 1 0,-2 2-5 15,-7 0 8-15,8 0 8 0,-1 0 13 16,14 10-7-16,-9-2 13 0,-2 0 2 0,0 2 19 16,0 1-21-16,-4-1 17 0,-1-5-12 15,-1 2 6-15,-1 0-18 0,1-4 18 0,0 0-17 16,-2 1-7-16,0-1-12 0,0-1-35 0,0 1-36 15,0-1-29-15,0 0 11 0,-1-1-125 0,1 1-59 16,-2-2-54-16,0 0 31 0,0 0-243 16,0 0 36-16,0 0 51 0,14 1 42 0,4 1 33 15,4-1 21-15,3 3 23 0,2-2 17 16,-2-2 45-16,4 0 17 0,-14 0-15 0</inkml:trace>
  <inkml:trace contextRef="#ctx0" brushRef="#br0" timeOffset="149636.07">10732 9483 639 0,'4'-5'368'0,"-2"-1"-8"16,0 3-33-16,0-3-43 0,-1 0 33 16,-1 2-26-16,0-1-23 0,-2 0-3 0,0 2-9 15,-1-2-19-15,-3 3-27 0,0 0-2 16,-1 2-17-16,-11 4 5 0,0 1-20 0,-1 2-10 16,2 0-9-16,0 6-8 0,2-3-25 0,0-1-4 15,5 2-24-15,2-2 4 0,0-1-10 16,4-2-14-16,1-1-10 0,1 0 1 15,0 0-29-15,2-4-6 0,0-1-1 0,0 0-25 16,0 0-7-16,0 0-14 0,14 6-4 0,-7-6-9 16,-1-3-11-16,9-1-14 0,0-4-8 0,-1 1 5 15,1 0 1-15,-2 0-18 0,3 0 14 16,-2 0 19-16,0 0-8 0,-4 0 7 0,-3 6 4 16,0-1 4-16,-1-1-6 0,0 3 13 15,-6 0 19-15,0 0 3 0,7 0 1 0,-7 0 16 0,9 0-8 16,14 14 21-16,-11-7 8 0,3 3-11 15,2-5 18-15,-3 5-5 0,3-3 2 0,-2-3 4 16,4 0-17-16,1 0 4 0,0-2-3 16,0-2-9-16,-11 0 13 0,5 0-4 0,3 0-7 15,16-12-13-15,-15 6-2 0,-4 0 11 0,2-3-18 16,-5 2-4-16,1-1-14 0,-1-5-4 0,-1 2-9 16,-2-3-22-16,0 1 2 0,-1-4-15 0,-1-1 6 15,-1 2 6-15,-3-8 6 0,2 2 5 16,0-2 4-16,-3 3 5 0,0-2 4 0,-1 1-19 15,0 13 22-15,0-7 26 0,0 3 23 16,0-1-16-16,0 5-10 0,0 1 24 0,0 1-5 16,0 7-2-16,0-8 6 0,0 8 11 0,-9-5 9 15,8 6 14-15,-1 1 12 0,0 0 7 16,0 3 2-16,1 1 9 0,1 2 4 0,0-1 22 16,0 4-12-16,0 3-1 0,0 3 10 0,0 3 19 15,0-1-13-15,16 23-12 0,-10-24 20 16,2 2-25-16,3-1-5 0,0 0-11 15,-1-2-7-15,-3-3 1 0,5-3 9 0,-1 1-15 16,0-3 0-16,0-1-23 0,0 1 16 0,-2-4-19 16,2 0 6-16,-2-3-3 0,0-2-5 15,0 3-8-15,-1-3-1 0,14 0-52 0,-14 0-6 16,5 0-16-16,2 0-32 0,-2 0-7 0,19-12-34 16,-19 9-32-16,2-2-41 0,1 1-4 0,0 2 19 15,-2-1-96-15,-4 0-8 0,-4 2-35 16,1-2 29-16,-5 2-193 0,-2-2-29 0,0 2-2 15,-1-4 69-15,-3 2 46 0,4 3 14 0,-16-12 37 16,2 2 4-16,-1-2 31 0,-2 3 28 0,3-1 10 16,1 1-16-16</inkml:trace>
  <inkml:trace contextRef="#ctx0" brushRef="#br0" timeOffset="149967.45">11025 9351 573 0,'-6'2'467'0,"3"-1"15"0,-1-1 14 16,1 0-22-16,1 2-19 0,0-2-24 0,2 0-58 15,0 0-33-15,2 0-21 0,1-2-32 0,3 1 14 16,1 1-19-16,10-5-35 0,2 3-7 16,1-3-20-16,1 3-24 0,1-1-30 0,2 0 2 15,2 2-37-15,1-2-4 0,2 1-16 16,-1 0-28-16,1 2-21 0,-3-1-7 0,0 1-17 15,-2-2-6-15,-12 2-5 0,3 0-55 0,0 0 1 16,-3 0-21-16,-2 0-5 0,0 0-30 16,-2 0-29-16,-1 0-21 0,-7 0-45 0,7 0-14 15,-7 0 18-15,0 0-143 0,0 0-44 16,11-3 29-16,-13 3-251 0,1-1 45 0,-3 1 48 16,-2-1 42-16,1-1 27 0,-1 1 39 15,-1-2 22-15,-12 2 33 0,1-2 45 0,-2-3-10 16,1-1 44-16,-7 3-26 0</inkml:trace>
  <inkml:trace contextRef="#ctx0" brushRef="#br0" timeOffset="151387.5">11974 10236 767 0,'0'-15'365'15,"0"15"-42"-15,0-14-42 0,23-6 17 16,-24 14-37-16,-1 0 13 0,2-1-37 0,-15-12-30 16,3 9-7-16,1 1-16 0,-2 1-16 0,-2 4-9 15,0 1-9-15,2 3-6 0,3 0-14 0,-4 0-7 16,-22 20-6-16,16-6-5 0,2 3-15 16,0 3-9-16,4-1-1 0,2 0-5 15,0 6-13-15,2-4-7 0,2 3 4 0,6-1-14 16,2-14-6-16,0 5 1 0,0 3-8 0,18 16 4 15,-6-19-4-15,4-4-7 0,0-2-2 0,1-2 4 16,0-4-1-16,2 0-9 0,-3 1-8 16,-9-3 10-16,4 0 0 0,17-17-10 0,-10 7-9 15,-3 0 4-15,1-2-7 0,-3-2 3 16,0 2-13-16,-2-4 6 0,-2 0-12 0,0-1 7 16,-4 0-10-16,1 1 6 0,-2 1-1 0,-1 3 10 15,-1 4-2-15,-1 1-4 0,0 4-13 0,-1-1 15 16,0 1-11-16,0 3 7 0,0 0 5 15,0 3 12-15,0 0 17 0,-1 2 0 16,2 3 4-16,1 11 2 0,-2-10-2 0,8 19 3 16,-1-7 20-16,0-3 7 0,2 3-11 0,5-3 17 15,-2-1-11-15,1-5 1 0,-2 2-2 0,1 0-13 16,0-6-15-16,-1 1-4 0,-4-3 6 0,3-1-35 16,-2-3-21-16,-1 0-49 0,1-2-40 15,-8 0 12-15,13 0-99 0,0 0-63 0,19-19-57 16,-15 12 28-16,1-5-245 0,-2 0 37 15,3-2 39-15,1-1 41 0,3-2 42 0,-2 5 0 16,1-2 34-16,0 0 20 0,1 3 64 16,0-3-22-16,0 4 17 0</inkml:trace>
  <inkml:trace contextRef="#ctx0" brushRef="#br0" timeOffset="151820.65">12776 10169 938 0,'-1'2'336'16,"0"0"-6"-16,0-1-42 0,1 0 24 15,0 0-21-15,-2-1-22 0,2 0-5 16,2 2-7-16,-2-1 2 0,0-1-30 0,4 2 7 16,1-2-17-16,3 0-8 0,10-2-34 0,-8 2 6 15,7 0-20-15,2 0-19 0,4 0-11 0,24-11-31 16,-23 8 2-16,-2 2-12 0,1-1-20 15,-3 1 7-15,-4 0-43 0,-4 1-10 0,-2 0-38 16,-1-1-29-16,-3 0-26 0,-6 1 6 16,0 0-84-16,8 0-55 0,-8 0-38 0,7 0-23 15,-7 0 24-15,0 0-237 0,11 12-17 16,-12-11 32-16,-2 0 33 0,0 2 55 0,-1-2 19 0,-1 1 1 16,-1-1 31-16,-9 7 40 0,0-5 18 15,4 1-43-15</inkml:trace>
  <inkml:trace contextRef="#ctx0" brushRef="#br0" timeOffset="152080.34">12802 10286 409 0,'-4'2'397'16,"-1"0"0"-16,4 0-50 0,-1 0-44 16,2-2 35-16,-1 3-5 0,1 1-3 0,1-1-19 15,1-1-21-15,3-1-14 0,0 1-20 0,0 0-20 16,10 4-8-16,2 0-5 0,-3-5-25 0,2 0-37 15,-7-1-13-15,4 0-4 0,3 0-25 16,3 0-3-16,0 0-40 0,1 0-37 0,24-14-34 16,-24 12-31-16,5-3-71 0,-1 1 10 15,4-2-106-15,-4-1-62 0,3 0-67 0,0 0 30 16,2 3-235-16,1 3 59 0,2-2 39 0,-4-2 10 16,2-1 42-16,2 3-13 0,3 1 70 15,-18 2 23-15,9 0 16 0,5 0 16 0</inkml:trace>
  <inkml:trace contextRef="#ctx0" brushRef="#br0" timeOffset="152631.82">13618 9888 649 0,'-5'-4'356'0,"3"1"-39"15,-2-2 2-15,3 4-43 0,-1 0-35 16,2 0-27-16,-2 2-8 0,0 3-24 16,1 1 71-16,2 14-18 0,-1-8 1 0,0 7-7 15,0 2-17-15,0 9 2 0,0-2-3 16,0 4-5-16,9 32-18 0,-5-29-20 0,1-3-17 16,-2 0-18-16,2 1-17 0,0-3 4 0,-2-5-9 15,-1-3-19-15,2-3-4 0,-2-6 1 16,-1-2-12-16,0-3 4 0,-1-2-5 15,3 0-16-15,-2-5-10 0,0 0 6 0,1 0-29 16,-1-3 2-16,-1 3 4 0,7-17-25 0,-3 9 11 16,2-6-9-16,1-1-15 0,-2-1 5 0,0 1-4 15,3-1 9-15,-3 1-5 0,4 1-5 16,-3 2-8-16,2 1-2 0,2 1 7 16,0 1 14-16,0 3-15 0,1-1 7 0,4 1-5 15,-3 4 1-15,1-1-3 0,-2 3-1 0,0 0 5 16,-2 0 13-16,6 0-10 0,15 12 2 15,-12-3 6-15,-1-1-1 0,-3 6-1 0,-1-2 1 16,-3 3-5-16,-2 2 6 0,-1-2-4 16,-3 0 6-16,-2-3-24 0,-1-1 22 0,-1-11 1 15,0 10 2-15,0 1-17 0,-18 12 6 16,6-13 7-16,-3-1 1 0,-5-1-37 16,-1-2-13-16,-1-2-25 0,-2-2-34 0,-1 1 9 15,-1-1-93-15,15-2-73 0,-7 0-38 0,-18-15 28 16,19 3-279-16,3 2 16 0,3-3 47 15,5-4 51-15,2 1 32 0,4 7 28 0,0-7 23 16,17-22 22-16,-2 17 24 0,5-1 28 16,7-2 17-16</inkml:trace>
  <inkml:trace contextRef="#ctx0" brushRef="#br0" timeOffset="153315.22">13868 9592 992 0,'-3'-5'345'0,"3"1"-9"0,0-1-36 0,0 3-37 16,0-3 20-16,2 0-13 0,-2 3 0 0,3-3-20 15,1 1-15-15,0-1-18 0,5-4-3 16,5 0-14-16,-1 0-2 0,4 4-29 0,-2 0 4 16,-2 2-20-16,-2 0-20 0,-11 3-23 0,15 0-3 15,16 15-15-15,-14-5-17 0,-3 2 9 16,-1 2-27-16,-1 4 8 0,-1-1-2 0,-5 2-17 16,-3 1 5-16,3-1-9 0,-6-10 2 0,0 6-9 15,0 0-10-15,0 2-10 0,-13 16-6 16,9-18-13-16,-2-6-16 0,3 1-7 0,-4-4 3 15,4 0-24-15,1-2-14 0,-2-3 4 16,0 2-12-16,1-1-6 0,2-2-3 0,0 0-1 16,1 0 7-16,0 0-45 0,-2-6 14 0,4 2-14 15,5-8 7-15,0-2-14 0,1-3 18 16,0 3 20-16,1-4 4 0,1 1 3 0,7 0 11 16,-7-4 20-16,2 4-8 0,-3 0 1 15,1 2 15-15,1 1-3 0,1-1 19 0,-3 1-10 16,3-1 5-16,-4 1 19 0,1-1 4 0,-1 3-11 15,-1 1 23-15,-1 0-6 0,0 6 22 0,-3-2 20 16,-1 2-4-16,2 0 32 0,-4 2 7 16,3 2 7-16,-3-2-14 0,0 3 14 0,0 0-1 15,0 0 2-15,-3 3 21 0,3 1-5 16,-5 1-5-16,-1 11 13 0,-4 0-3 0,5 5-2 16,-2-1-5-16,4-1-3 0,-1 3 18 0,4-2-12 15,0-8 1-15,0 4-2 0,14 18-19 16,-7-17-22-16,3-5 17 0,2 5-9 0,1-3-10 15,0-4-11-15,1-2-15 0,0-3-35 16,1 2-48-16,-5-5-41 0,3-1-38 0,-4-1 14 16,-2 0-168-16,-7 0-67 0,8 0 32 0,-2 0-239 15,0 0 30-15,-6 0 40 0,8 0 66 16,-1 0 2-16,1 0 46 0,-2 0 54 0,7 0 18 16,13 11 29-16,-4 0 13 0,-2-1-7 15</inkml:trace>
  <inkml:trace contextRef="#ctx0" brushRef="#br0" timeOffset="154143.54">14998 10165 860 0,'-1'-1'494'0,"1"-2"-50"0,0 0-56 16,-2 2-47-16,2 1-35 0,-2 0 3 0,2 2-10 15,0 3-29-15,0-1-20 0,0 2-24 16,0-1-15-16,2 2-10 0,-2 0-16 0,2-2 1 16,-2 3-16-16,0-8-21 0,0 0-3 0,0 8-10 15,0-1-23-15,0-2-2 0,0-5 2 0,7 14 8 16,-7-10-35-16,0 0 6 0,0-1-3 15,2 0-8-15,-2-1-8 0,0 0-9 0,0-2 15 16,0 0-10-16,-2-1-10 0,2 0-5 0,-2-1-1 16,2-1-7-16,0-3-18 0,2 0-25 15,0-9 6-15,-2 6-3 0,12-16 16 0,-6 9-19 16,3 3-6-16,3 1-1 0,-3 1-1 16,4 2-8-16,3 1 31 0,1 2-24 0,2 5-3 15,-11 1-9-15,7 0 7 0,0 0 8 16,22 12-8-16,-20-2 6 0,1 1 19 0,-5-2-20 15,1 1 14-15,-3 0-5 0,-2 1-25 0,3-2 31 16,-6-2-14-16,-1-2-4 0,-1-1 4 16,-2 0 4-16,0-1-6 0,1 0 7 0,-1-3 14 15,0 2-2-15,-2-1-6 0,3 0 0 16,-3-1-2-16,0 0 20 0,-3-2-24 0,1 0-1 16,0 1-20-16,-1-2 9 0,1-1-3 0,2-2-10 15,-4 2 9-15,4-2-10 0,0 0-4 0,0-2 31 16,0 0-21-16,0-4 10 0,11-13-19 15,0 9 10-15,0 3-6 0,4 1 14 0,0-1-12 16,3 6 24-16,0 1-16 0,4 3 12 16,-6 3-9-16,-5 0 9 0,2 0-11 0,21 13 5 15,-16-6 13-15,-2 4 0 0,-5-1-13 0,0 2 1 16,-3 1 4-16,-2-4 8 0,-1 7-1 16,-3-6-19-16,0-4-34 0,-2 1-23 0,0-3-27 15,0 1-57-15,0-3 14 0,2 2-63 16,0-2-18-16,-2-2-40 0,2 1-18 0,1-1 25 15,-3 0-145-15,0 0-82 0,12 0 4 0,15-14 25 16,-12 5 57-16,1-1 21 0,1 0 22 16,0-1 13-16,-2 1 33 0,1 0 4 0,1 1 32 15</inkml:trace>
  <inkml:trace contextRef="#ctx0" brushRef="#br0" timeOffset="154427.81">15775 10096 631 0,'3'2'331'16,"-3"-1"-30"-16,-1 0 11 0,1 2-32 0,0 0-4 15,-2 1-35-15,2 1 21 0,-2 0-29 16,2 0-4-16,0 0 4 0,2 0-11 0,-2 0-2 15,0-5-1-15,0 0-18 0,18 21-10 16,-6-11-10-16,1-5-6 0,-2 0-23 0,7-1-2 16,0 0-22-16,-9-4-7 0,9 0-34 15,0 0 9-15,27-11-18 0,-23 6 1 0,-1-2-18 16,-5-1-10-16,1-3-9 0,4 3 9 16,-10 0-30-16,2-5 11 0,-4 2-15 0,-2 3-17 15,-3 0-7-15,-4 2-10 0,0 1-12 16,0 5-17-16,0 0-18 0,-19-17-13 15,2 14-7-15,-3 0 7 0,13 3-56 0,-6 0-25 16,-3 0-26-16,1 0-31 0,-14 11-29 0,17-8-30 16,3 0 25-16,3-1-220 0,1 0 13 0,3 2 51 15,0-2 26-15,4 1 25 0,2-1 17 0,14 5 30 16,9 0 16-16,4-2 17 0,-2 0 17 16</inkml:trace>
  <inkml:trace contextRef="#ctx0" brushRef="#br0" timeOffset="154927.14">16418 10098 783 0,'17'-8'278'0,"0"0"3"16,-4-2-19-16,0 2-5 0,-6 0-26 16,-2-1 23-16,-1 2-29 0,-2-1-5 0,1 2-4 15,-3 0-17-15,0 6-8 0,0 0-3 16,-16-19-7-16,5 10-14 0,1 6-11 0,-5 3 11 16,5 0-10-16,-5 0-18 0,-23 15 4 15,16-3-13-15,-1 1-3 0,3 3-28 0,2-1-5 16,2 3 0-16,5 0-9 0,0 0-20 15,3-1 8-15,4-2-9 0,4-15-17 0,0 10 12 16,0-2-13-16,0 0 2 0,16 2-11 0,-7-9-15 16,-3-1-7-16,11-1 11 0,-7 1-18 0,16-10 3 15,-8 2-12-15,-1-1-22 0,2-3-11 16,-2 0-14-16,1-4-20 0,-1-1-33 0,0-3 9 16,-3 2-52-16,1 0-5 0,-1-5-19 15,-5 0-8-15,2-5 12 0,-1 3 9 0,-4-1 21 16,-2-5 20-16,-1 2 0 0,-3-1 12 0,0 18 28 15,-11-26 11-15,3 18 19 0,-1 3 11 16,-1 1 26-16,-2 3 43 0,3 3 10 0,2 3 6 16,-4 7-5-16,11 0 48 0,-7 0 1 15,-10 13 14-15,7-2 21 0,3 6 7 0,1 3 12 16,2 1-18-16,4 2 11 0,0-9-3 0,0 5 27 16,13 28-26-16,-1-21 11 0,-1-4-13 0,-1 1-19 15,4-3-2-15,2 0-15 0,0-1-16 16,1 0-4-16,2-1-8 0,1-4-57 15,-2-2-43-15,0-1-49 0,-3-5-49 0,6-2 11 16,-1 0-143-16,-9-4-41 0,5 0 28 0,6 0-305 16,-1 0 6-16,1 0 58 0,23-11 44 0,-18 6 46 15,0-2 28-15,2 0 14 0,0 0 52 16,-3-1 19-16,4 1 7 0,-2 0 26 0,1 2 30 16</inkml:trace>
  <inkml:trace contextRef="#ctx0" brushRef="#br0" timeOffset="155479.09">17182 10004 722 0,'4'2'442'16,"0"1"-71"-16,-1-1 65 0,-1 3-39 0,8 5-32 15,-6 2-27-15,0-5-33 0,-1 1-24 16,0-1-31-16,0-2-33 0,-1 1-10 0,-2-2-21 16,2 0-25-16,1 0-14 0,-2-2 7 15,0 2-1-15,1-1-16 0,-2 1-9 0,1-2 16 16,-1-1-14-16,0-1-19 0,0 0-1 15,-1 0-22-15,1-2-17 0,0-2-4 16,-1 0-16-16,0 0-1 0,2-1-8 16,0-1 6-16,0 1-19 0,7-9-14 0,-1 2 9 15,3 2-18-15,2 2 2 0,-1 3-4 16,-1 4 10-16,3 1-9 0,-6 0-4 0,7 0-11 16,17 16 15-16,-16-8-6 0,1 3 1 0,-3 2-6 15,-2-3 11-15,-3 0-4 0,-2-1-5 16,-1-1 12-16,0-2 5 0,0-2-11 0,-3 0 2 15,0-1 0-15,0 0 10 0,0 0-9 16,-2-1 28-16,2 0 12 0,-1-2-14 0,-1 1 3 16,0-1-5-16,-1-1-12 0,1-1 1 0,-1 0-3 15,0 0-4-15,1-2 7 0,0-2-15 0,1 1-1 16,0-2 9-16,0 2-2 0,-1-4-1 16,12-18-10-16,-1 10 13 0,-3 3 7 0,3-1-22 15,3 3 5-15,-1 0-6 0,1 3-1 16,1 1 6-16,1 3 11 0,-5 3-17 15,-11 2-4-15,11 0 9 0,3 0 9 0,16 17-14 16,-16-8-2-16,1 4 12 0,-4 0 4 0,1 1-2 16,-4 1-6-16,3 1-16 0,-6 0 21 0,1-4-32 15,-5 2-34-15,-1-14-32 0,0 10-28 16,-13 5-29-16,11-8 13 0,-8 1-139 0,0-2-53 16,3-3 30-16,-9 0-264 0,-3-1 15 0,4-1 66 15,0 1 24-15,15-2 9 0,-14 0 59 0,-5 0 39 16,6 0 5-16,-4 0 11 0,-10-14 61 15,16 11 1-15,0 0 5 0</inkml:trace>
  <inkml:trace contextRef="#ctx0" brushRef="#br0" timeOffset="158140.1">14959 9690 944 0,'0'0'327'0,"0"-13"-26"16,0 13-45-16,0 0-20 0,0 0 10 0,-8-6-25 16,-11 15-19-16,-5 3-22 0,3 3-19 15,1 4-19-15,-4 6 4 0,1 5 11 16,3 2-9-16,-3 2-17 0,5 5 12 0,1 1-19 0,1 3-35 16,5 2 16-16,4-1-28 0,0 2-3 15,6-3-23-15,1-25-12 0,17 41-20 0,2-23-1 16,6-4-103-16,9-6-51 0,9-4-53 15,6-5 19-15,12-2-284 0,5-3-1 0,7-1 41 16,11-2 13-16,3 0 51 0,3-4 4 0,7 1 24 16,-1 2 63-16,-1-3-20 0</inkml:trace>
  <inkml:trace contextRef="#ctx0" brushRef="#br0" timeOffset="158801.86">17958 9651 759 0,'-2'-2'320'16,"0"-1"-2"-16,0 0-5 0,0 1-40 0,1 0 17 15,1-1-8-15,1-2-20 0,1 2-34 16,8-8 12-16,1 6-22 0,5 0 2 0,3-1-3 15,4 2-7-15,5 0-12 0,1 1-6 16,-14 3-9-16,8 0-22 0,32 12 3 0,-21-1-8 16,2 6-27-16,0 6-3 0,2-1-11 15,0 9-5-15,-3 2-26 0,-3 0 7 0,-1 4-26 16,-4 3-6-16,-2 1 9 0,-8 6 5 16,-2-2-22-16,-8 1 12 0,-4-5-15 0,-3-19-5 15,0 9-4-15,-17 40 10 0,2-33-25 16,-3-4-16-16,-4 0-44 0,-7-5-17 0,-2-2-66 15,-1 0 12-15,-4-5-134 0,-3-1-71 16,1-2 28-16,-2-4-302 0,-2 1 31 0,3-2 29 16,-6 0 56-16,0-4 54 0,1-1 31 0,-2-1 6 15,3-1 49-15,-1-1 33 0,6-4 11 0,-3 0 3 16,0 1 1-16</inkml:trace>
  <inkml:trace contextRef="#ctx0" brushRef="#br0" timeOffset="160180.27">2449 11250 700 0,'0'0'377'0,"0"0"-63"0,-14 0 0 0,14 0-14 16,0 0-47-16,0 0-29 0,0 0 23 0,0 0-3 16,0 0-20-16,0 0-7 0,14-7-23 0,-1 7-11 15,9 0-18-15,35-14-7 0,-20 7-15 16,5-1-22-16,1 3-6 0,-3-2-12 15,-2 2-14-15,-2 1-29 0,-4 1-29 0,-2 1-33 16,-4 2 0-16,-14 0-75 0,4 0-43 16,0 0-46-16,11 13-49 0,-22-10 22 0,-5 3-283 15,-2-2 16-15,-1 3 49 0,-2-3 18 0,-9 2 23 16,3 3 29-16,-5-2 15 0,1-1 39 16,-2 1-4-16</inkml:trace>
  <inkml:trace contextRef="#ctx0" brushRef="#br0" timeOffset="160407.36">2718 11257 804 0,'-4'1'334'15,"1"-1"9"-15,1 4-45 0,0 2-37 0,-3 8 59 16,3 2-39-16,0 1-36 0,-1 4 4 16,3-10-44-16,0 9-2 0,0 0-25 0,0 3-17 15,0 2-17-15,0 0-17 0,12 26-10 16,-9-28-30-16,0-2-42 0,2 1-27 0,0-3-2 15,1-2-95-15,0-2-24 0,0-1-54 0,-3-5-24 16,8 1-22-16,-5-4 17 0,1-2-271 16,0-3 48-16,1 2 25 0,-2-3-4 0,-6 0 32 15,11 0 33-15,13-16 33 0,-9 8-37 0</inkml:trace>
  <inkml:trace contextRef="#ctx0" brushRef="#br0" timeOffset="161096.78">3040 11185 888 0,'0'-11'300'16,"-1"4"-26"-16,-3 0-9 0,2 4-32 0,-3 2 2 15,-1 1-14-15,1 1-23 0,0 2-3 0,-7 8-22 16,1 3 23-16,2 7-21 0,1 2 13 0,1 5 1 16,3 1-6-16,-2 3-25 0,4-3-1 15,1 5-7-15,1 2-13 0,0-20-17 16,0 8-10-16,0 4-6 0,0 1-3 0,12 29-18 15,-8-34 0-15,-2-2-8 0,1-5-18 0,0-1 4 16,-1-6 2-16,0 0 8 0,0-3-3 16,0-5-12-16,0 1 6 0,0-3-9 0,-1-1-7 15,3-2-4-15,-2 0-17 0,7-9-17 16,-3-5 1-16,0 0-21 0,0 0-2 0,0-2-7 16,1 0-9-16,1-3 4 0,1 4-8 0,2 0 3 15,-1 1-9-15,3 2 4 0,-3 1 3 0,2 3 7 16,1 4 6-16,-3 2-5 0,2 3 9 0,-12 2-10 15,11 0 4-15,15 19 1 0,-18-6 19 16,4 2-10-16,-1 3 12 0,-1 0 10 16,-1 3-2-16,-1 1 3 0,0 0 2 0,0-2 9 15,-2 1-3-15,2-2 3 0,-1-2 9 0,0-1-3 16,0-2 5-16,3-2-14 0,-2-4 12 0,-1-2-4 16,1-3-6-16,0 1-1 0,1-3 2 0,1-1 4 15,3 0-11-15,4 0 9 0,21-16-4 16,-18 7-16-16,0 0 9 0,1-4-2 15,-2-2-8-15,0 0-21 0,-2-4 9 0,0 1-17 16,-5-2-8-16,3 2 0 0,-3-2 7 0,0 1-1 16,-4 1-6-16,-2 1 2 0,-2-2 6 15,2 5 2-15,-6 14-7 0,0-11 14 0,0 3-16 16,0 2 16-16,-15-6-9 0,10 9-9 16,-1 2 19-16,0 1 3 0,-1 1-8 0,1 2 17 15,-8 8-3-15,4 0 9 0,-1 4 21 0,3 1 11 16,0 2 13-16,4 0 0 0,2 1-1 15,1-1-11-15,1-8 11 0,0 1-15 0,15 20-5 16,-7-18 9-16,3 1-3 0,4-4-9 16,-3 1-6-16,4-4-14 0,3-3-16 0,-2-1-32 15,0 0-45-15,4-3 7 0,-10 0-106 0,6 0-34 16,3 0-55-16,30-12 26 0,-25 9-271 16,0 0 31-16,5 0 29 0,1 0 35 0,3 0 21 15,0 1 43-15,1 1 14 0,4 1 47 0,-19 0 11 16,14 0 19-16,8 0 4 0</inkml:trace>
  <inkml:trace contextRef="#ctx0" brushRef="#br0" timeOffset="162435.92">5053 11593 560 0,'0'0'364'0,"0"-1"-28"0,0 1-7 16,2 1-44-16,-1 1 61 0,0 1-43 0,0 3-9 15,1-1-33-15,5 12-3 0,-2-4-24 16,1 3-21-16,0 2-23 0,2-5-12 0,-2 1-15 0,-2-4-24 16,0-1-5-16,-2-3-14 0,1-2-20 15,-1 1-5-15,-1-2 4 0,2 2-4 0,-2-4-12 16,0 2-5-16,0-3-2 0,0 0-12 15,-1 0-16-15,0 0-18 0,2-10-20 0,-1 3-27 16,4-7-32-16,-3-5 6 0,3-1-26 16,1-1 0-16,1-1 2 0,1 2 6 0,1 0-14 15,-1 2 9-15,3 1 4 0,-2 2 8 0,-1 5 22 16,3 0 3-16,-3 4 4 0,2 3 3 0,0 1 0 16,-2 2 44-16,3 0 6 0,17 19 17 15,-12-3 8-15,-2 2-4 0,0 1 13 0,-1 1 4 16,-2 0-2-16,1 2-7 0,-3-1 14 15,3 0-11-15,-3-1 2 0,-2-3-2 0,1 0-16 16,0-6 1-16,-3-3-7 0,-1 0 0 16,-1-3 14-16,1-3-14 0,0-1 2 0,-4-1-10 15,0 0-14-15,0 0-19 0,22-18-16 16,-12 5-17-16,-1-3-22 0,0-2-8 0,-1-1-17 16,1-4-12-16,-1 3 5 0,-4-4 8 0,1 3 12 15,1 2 2-15,-1 5 9 0,-2 2 0 16,2 3 6-16,-4 2 6 0,0 3 3 0,-1 1 25 15,0 3 17-15,0 0 17 0,0 6 15 0,-1-1 8 16,1 2 11-16,2 13 14 0,-2-11-4 16,0 5 11-16,0 6 14 0,9 17-9 15,-2-17 11-15,3-2-6 0,0-1-2 0,0-2-17 16,4-3 8-16,-5-3-11 0,-1-1 7 0,1-4-21 16,-2-2 0-16,1-1-8 0,-8-1-11 0,7 0-12 15,5 0-15-15,11-18-19 0,-9 7-13 16,-3-3-19-16,0-3-3 0,-1 0-25 0,0-2 1 15,-1 1-1-15,-1 1-1 0,-1-1-8 16,-4 2 30-16,2 1-16 0,-1 6 17 0,-1 2 25 16,-3 7-11-16,0 0 5 0,0 0 18 0,0 0 9 15,-4-10-2-15,2 13 38 0,0 1 10 16,0 2-3-16,-1 10 16 0,-1-6-5 0,2 1-4 16,0-1 7-16,0 0-6 0,2-10 20 15,0 12 3-15,13 15-14 0,-4-15-4 0,2 1-1 16,4-4 9-16,1-2-16 0,2-1 5 0,0 1 0 15,2-3-8-15,-1-4-3 0,-9 0-28 0,5 0-6 16,16-12-29-16,-13 5-5 0,-4-2-25 0,2-3-32 16,-2-1 10-16,0-5-54 0,-3 2 2 15,-2-1 1-15,-1-3 8 0,-3 1 4 0,-1 2 5 16,-3 7 8-16,-1 0 10 0,0 3 18 0,0 7 14 16,0 0 21-16,0-6 12 0,0 6 21 15,0 0 17-15,0 0 2 0,-13-10 9 0,12 12 2 16,-2 2-1-16,2 0 42 0,-1 1 6 15,1 1 2-15,1 12-3 0,-1-4 9 0,1-6-8 16,0 4 19-16,0 1 10 0,14 17-10 0,-7-14 1 16,-1 0-12-16,-1-7-9 0,1-1-4 0,-3-2 6 15,0 0 4-15,-1-2 2 0,0 0 4 16,0-3 12-16,0 2-11 0,-1-3-22 0,1 0 14 16,-2 0-7-16,0 0-26 0,0 0 0 0,0 0 4 15,8-15-16-15,-7 10-4 0,2-12-9 16,1-1-18-16,-1 0-21 0,1 1 8 0,1 0-6 15,0 1-13-15,1 3 5 0,2 1-9 0,-2 5 0 16,1 0 9-16,0 4-6 0,0 0 11 16,-7 3-9-16,11 0 23 0,13 15 0 0,-12-5 1 15,0 3 5-15,-1 1 21 0,-1-1-2 16,1 4 10-16,-3-4-5 0,0 5 13 0,0-4-6 16,2 0 1-16,-5-5-7 0,-2-2 13 0,-2-2-12 15,1-2 10-15,-1 0 15 0,1-1 12 0,-2-2-6 16,0 0-12-16,0 0 6 0,0 0-18 15,0 0 12-15,1-6-14 0,-1 2 4 0,0-2-8 16,0 0-18-16,0-2-4 0,2-11-19 16,-2 10-6-16,0-6-14 0,13-17 0 0,-8 16-11 15,2 2-8-15,0-1-3 0,3 5 12 0,0-1 2 16,-2 5 2-16,3 2 9 0,-3 1 21 16,-8 3 8-16,8 0 21 0,14 13 1 0,-9-2 12 15,0-1 4-15,-1 5 11 0,-2-1 0 0,4 0-7 16,-6 2-8-16,-1-2-1 0,0 0-6 15,0-1 10-15,-2-4-12 0,-1-2-31 0,-2-3-12 16,0 2-11-16,0-2 3 0,0-1-63 0,1 0-25 16,-2-2-51-16,1-1-77 0,-2 0 24 15,0-3-247-15,-2 2-10 0,0-5 20 0,-1 2 59 16,2-3 11-16,-3-8 17 0,2-2 40 0,1-4 52 16,1 11 10-16,0-7-44 0</inkml:trace>
  <inkml:trace contextRef="#ctx0" brushRef="#br0" timeOffset="162878.1">6688 11268 864 0,'1'1'411'0,"0"5"-61"15,-1 1 36-15,-1 15-29 0,1-11-17 16,0 11 1-16,0 5-15 0,0 2-22 0,0 3-7 16,13 30-40-16,-9-29-4 0,2 0-8 15,1-2-28-15,0-1-23 0,-1-2-18 0,1-3-28 16,1 1-8-16,-3-5-31 0,2-1 20 15,-3-6-37-15,-3-4 3 0,2-4-5 0,0-2-28 16,2-4-11-16,-5 0-13 0,0 0-31 0,0 0-13 16,23-20-17-16,-17 6-22 0,2-2-16 15,-1-1-17-15,0-1 2 0,2 2-6 0,-3-1 6 16,1 2 10-16,-1 5 20 0,0-2 4 16,-1 3-1-16,1 2 3 0,0 2-1 0,0 2 7 15,-1-1-2-15,2 3 8 0,-1 1 6 0,2-1-6 16,-8 1 0-16,13 0-1 0,19 11 19 15,-14-4 1-15,-2 3 12 0,1 1 18 0,-1 2-1 16,-3-1 1-16,-3 2 7 0,-2 0 9 0,-3-1-12 16,-2-2 8-16,-3-11 0 0,0 9 1 15,-12 13 3-15,4-9-3 0,-2-5 2 0,-2 0-16 16,-2 1 2-16,-3-4-1 0,1-2-21 16,1-2-22-16,6-1-38 0,-6 0-42 0,0 0 9 15,-16-12-137-15,16 3-75 0,1-1 27 16,5-3-262-16,4-1 28 0,1-2 66 0,4 7 34 15,13-16 30-15,5 9-1 0,6 4 39 0,2 1 32 16,5 3 13-16,5 4 12 0,1-2 22 0</inkml:trace>
  <inkml:trace contextRef="#ctx0" brushRef="#br0" timeOffset="163528">7239 11635 421 0,'0'4'413'0,"0"1"-23"0,0 1-56 0,0-2 24 15,0 1-26-15,3 1-13 0,-2-1-30 0,0 1-11 16,2-3-2-16,1 2-36 0,0-2-12 16,1-1-26-16,0 2-12 0,1-4-25 0,0 0-14 15,0 0-13-15,1 0-23 0,16-11-25 0,-9 1-27 16,0 2-31-16,-1-3-22 0,-1-2 3 16,-3-2-21-16,-1-1-2 0,-1-1-36 0,-3 0 4 15,0 2 2-15,-3 1 2 0,0 4 19 16,-1 10 4-16,0-7-46 0,0 7 27 0,-14-11 2 15,9 11 3-15,0 2 33 0,0 1 12 0,-8 8 15 16,2 1 6-16,-1 4 15 0,2-1 13 0,2 2 4 16,2 2-5-16,3-2 2 0,1 3 10 15,2-11 6-15,0 3-9 0,11 15-8 16,-2-13 15-16,3-1-15 0,-1-3-4 0,2-3 8 16,-4-2-11-16,7-1-10 0,-2-4-7 0,-14 0 4 15,16 0-24-15,-1 0-16 0,15-16-7 0,-14 7-17 16,0-5-22-16,-2-1-16 0,0-2-18 15,-2-1-9-15,-2-1 11 0,0 1-22 16,-1-2 26-16,-2 1 7 0,-2 2-4 0,-2 3 20 16,4 2 9-16,-4 3 4 0,2 4 10 0,-3-1 9 15,1 5-2-15,1 0 20 0,-4 1 14 0,0 0 14 16,18 14-2-16,-8-3 3 0,2 1 9 0,0 2 9 16,1 0 1-16,1 3 8 0,2 2-5 15,-2-2 8-15,-1-2 1 0,1 1-1 0,-4-3-7 16,0-2-5-16,-4-2 15 0,-1-2-8 15,-1-3 16-15,-2 0 20 0,0-3 1 0,0 2-9 16,-1-2 36-16,-1-1 2 0,0 0-29 16,0 0-6-16,0 0-12 0,-1-10-6 0,1 7 6 15,0-4-41-15,1-10 4 0,-1 9-3 0,10-18-46 16,-3 7-30-16,0-1-6 0,2-1-13 16,2 1-16-16,2-2-15 0,-1 5 1 0,0 2-15 15,-1 1-14-15,0 2-21 0,-3 0-13 16,0 6 14-16,-2 1-79 0,2 1-6 15,-5 1-27-15,1 1-20 0,-2 0-22 0,1 0 26 16,-2 1-224-16,-1 1-12 0,0 0 44 0,0 0 11 16,0 0 59-16,-13 0 32 0,6-1 12 0,0 1 14 15,-13-3 46-15,0 2-23 0</inkml:trace>
  <inkml:trace contextRef="#ctx0" brushRef="#br0" timeOffset="167028.64">9134 11555 885 0,'0'-12'329'0,"0"12"-13"15,0 0-33-15,0-14 1 0,25-4-36 0,-26 12-15 16,2 2 19-16,0 0-33 0,0-1-19 0,-2 0-12 16,1 5-26-16,0 0-8 0,0-7-8 15,0 7-26-15,12-13-4 0,5 6-26 0,0 4-1 16,4 2 5-16,-11 1-13 0,7 0-8 0,21 15-9 15,-15-3 5-15,-3-1-1 0,-2 6-11 16,0-2-9-16,-5 2-3 0,1-2 2 16,-4-1-17-16,-1 3 3 0,-4-3 2 0,1 1-4 15,-6-5-13-15,0 1 7 0,0-11-9 0,0 8 1 16,0-2 5-16,0-6-1 0,-11 16-14 0,7-13 9 16,0 1-14-16,0-1 13 0,0-2-19 0,-1 2-5 15,1-2 3-15,0 0-11 0,2-1-3 16,-1 0-17-16,0-1 11 0,2 0 6 0,0-2-8 15,0 1-13-15,2-3 14 0,1 2-7 0,0-2 19 16,7-7 4-16,2 0-8 0,-1-1-11 16,1-1 16-16,1 0 9 0,1-3-16 0,1 2 13 15,-2-1-1-15,-1 2-5 0,2-2 12 0,-2 3 4 16,0-2-22-16,-2 4 19 0,0-1 8 16,-2 1 9-16,0 2-12 0,-4 3-11 0,-1 0 4 15,0 2 7-15,-1-1-15 0,0 2 12 0,0 1 0 16,0 2-2-16,0-3-9 0,-1 3 10 15,-2 3 23-15,0-2-6 0,-1 3 9 0,-3 8 13 16,-3 0 15-16,2 5 2 0,-1-1 9 16,2 4 5-16,-1-1 7 0,3 1 3 0,1 1 1 15,0-2-10-15,3 1 8 0,0-11-15 0,0 5-9 16,11 16-1-16,-2-16-8 0,1 1-8 0,2-1 5 16,3-5-12-16,-1-1 11 0,4-1-22 15,-7-3-18-15,2-2-12 0,-4-1-28 0,-9-1-37 16,8 0-31-16,0 0 11 0,-1 0-74 0,0 0-27 15,-7 0-50-15,7 0-25 0,6-14 25 0,-11 11-263 16,-1 0 23-16,1 0 24 0,-2-2 53 16,0 0 17-16,-2 1 28 0,0 0-18 0,-2-1 75 15,1 1 11-15,-10-10 2 0</inkml:trace>
  <inkml:trace contextRef="#ctx0" brushRef="#br0" timeOffset="167401.12">9086 11257 983 0,'2'3'343'0,"1"-1"11"16,1 4-47-16,3 7-5 0,-3 2-27 0,2 0-6 16,0 2-39-16,1-1-21 0,1 1-9 0,0 0-25 15,0-2-27-15,2 0-17 0,-2-1-35 16,0-1-31-16,1-5-26 0,2 3-4 0,1-4-95 15,-1-1-69-15,-2-2-65 0,10-3 18 0,-5-1-278 16,-1 0 26-16,-2 0 28 0,4 0 32 16,5 0 20-16,27-14 30 0,-20 10 8 0,0-4 30 15,2 1 3-15</inkml:trace>
  <inkml:trace contextRef="#ctx0" brushRef="#br0" timeOffset="167657.3">10032 11218 510 0,'5'0'416'0,"-2"0"-30"0,1 3-33 16,6 7-45-16,-5 2-10 0,1 0-5 0,-1 5-14 16,-1 4-23-16,-2 0-19 0,0 0-42 15,1 0-4-15,-2-1-32 0,1 0-7 0,0-2-19 16,-1-4-44-16,0-3-24 0,0 1-8 15,1-5-102-15,-2 0-37 0,1-1-44 0,2-2-44 16,-2-1-52-16,0-1 18 0,1 3-245 16,0-4 15-16,3 0 23 0,-2 1 35 0,2-1 33 15,1 1 5-15,12 0 43 0,1 4 4 0</inkml:trace>
  <inkml:trace contextRef="#ctx0" brushRef="#br0" timeOffset="168015.75">10963 11590 830 0,'4'2'410'16,"-1"0"15"-16,2 1-13 0,-2 1-35 0,5 10-15 15,-2-1-29-15,0 2-19 0,1 2-32 16,-5-1-27-16,2 1-42 0,-1 2-24 0,-1-6-4 16,-2-13-21-16,0 9-37 0,0-1-41 0,0 0-38 15,0-8-39-15,0 7-41 0,10 4 2 16,-8-7-123-16,0-3-70 0,1-1 24 0,0-2-306 15,-2 0 15-15,1 0 38 0,-1-3 57 0,-1 1 0 16,2-3 40-16,-3 1 37 0,-2-10-4 16,3 6 15-16,-12-17-16 0</inkml:trace>
  <inkml:trace contextRef="#ctx0" brushRef="#br0" timeOffset="168177.68">10954 11373 997 0,'-1'-3'299'0,"-2"0"-35"16,1 0-30-16,1 3-39 0,-1 0-32 0,-1 0-39 16,-1 0-61-16,1 3-42 0,0-2-73 15,0 1 4-15,1 1-302 0,0 2-2 16,1-2 28-16,-1 1 41 0,3 1-14 0,1 1-6 16</inkml:trace>
  <inkml:trace contextRef="#ctx0" brushRef="#br0" timeOffset="168569.73">11485 11496 299 0,'4'-5'465'0,"0"1"-54"0,-4 2-72 16,-1-3-44-16,-3 3-2 0,0 0-31 16,-2 2-17-16,-11 3-32 0,-3-2-13 0,9-1-27 15,-22 12-19-15,11-4-16 0,1 2-14 16,-2 1-9-16,3 2-29 0,1-1 1 0,3 0-5 15,2 1-26-15,5-1-4 0,1-3-53 16,5-3 24-16,2 1-39 0,1-7 18 0,0 0-15 16,0 8-15-16,22 7 9 0,-5-7 1 15,0-2 12-15,3-1-14 0,4 2 8 0,-1-2-4 16,2 0 15-16,0 2-9 0,4-2-14 0,-2 2 3 16,-1-1 25-16,-5-1 3 0,-2 3-2 15,-1 0 14-15,-6-1-17 0,1 1 6 0,-4-3 16 16,-3 0 23-16,-2-1-24 0,-3 0 6 0,0-1 9 15,-1-3-3-15,0 0-3 0,0 0-4 16,-14 12-4-16,-2-6-23 0,-3-2-1 0,-4-4 26 16,-1 3-2-16,-2-1-24 0,0-2-61 0,-3 0-36 15,17 0-44-15,-10 0-74 0,-3 0 21 0,0 0-266 16,3 0 50-16,4 0 22 0,-11-10 27 16,22 7 21-16,3 1-2 0,1 1 15 0,0 0 50 15,5 0 11-15</inkml:trace>
  <inkml:trace contextRef="#ctx0" brushRef="#br0" timeOffset="169414.62">13282 11608 451 0,'0'0'431'0,"0"-14"-55"0,4-13-37 16,-15 15-43-16,-1 0-37 0,0 4 4 16,-4-1-26-16,2 5-20 0,-2 3-2 0,4 1-42 15,3 0-5-15,-3 0-3 0,-17 18-11 0,14-4-7 16,1 2-8-16,2 1-7 0,3 1-19 0,2 3 6 16,2 1-25-16,2-1-2 0,3-11-8 15,11 22-18-15,4-15-8 0,4 0-10 0,0-4-38 16,7-2-25-16,6-1 1 0,3-3-64 15,4-3-36-15,6-1-19 0,-2-1-28 0,4-2-34 16,-27 0-31-16,13 0 21 0,6 0-230 16,40-12-3-16,-39 6 21 0,-4 3 38 0,-3-5 31 15,-1 2 23-15,-3-2 31 0,-4 0 22 16,0-1-29-16</inkml:trace>
  <inkml:trace contextRef="#ctx0" brushRef="#br0" timeOffset="170219.79">13872 11673 677 0,'-4'-2'328'0,"-1"0"-32"0,-3 2 1 15,0 0 18-15,-9 2-40 0,6-2-5 0,-3 0-22 16,-20 12-15-16,17-5-14 0,-2 0-24 16,5 4-18-16,-4-2-5 0,7 1-17 0,0 2-35 15,3-1-4-15,4-3-17 0,2-1-6 16,2-1-23-16,0-6 5 0,0 0-31 0,0 0-10 16,14 14-2-16,-8-14-5 0,1 1-41 0,0 0-27 15,3-1 12-15,5 0-23 0,1 0-1 16,16-13-1-16,-16 4 5 0,-1 2-7 0,-1-1 11 15,-1-2-18-15,-1 2 7 0,-3 1 10 0,3-1 17 16,-7 1-10-16,1 2-1 0,-2 1 9 16,-1 1 20-16,-1 2-13 0,-2 1 24 0,0 0 3 15,0 0 23-15,9 11 11 0,-7-6 6 16,1 1 11-16,4 11-7 0,3-2-9 0,0-1-5 16,0-2 26-16,1 0 2 0,4-5-27 15,0 1 5-15,1-1 0 0,-1-1-11 0,4-3-1 16,-3-2-3-16,-6-1-3 0,4 0-5 0,4 0-1 15,16-10-21-15,-18 3-25 0,-1 0-26 16,0-5-1-16,-5 0-27 0,1-2-17 0,-3 0-8 16,1-4-17-16,-3-1 6 0,0-3-14 15,-4 0-7-15,0 1 7 0,0-4 15 0,-2 3 19 16,0 11-10-16,0-6 28 0,0-3-7 0,0 1 31 16,-14-19 21-16,9 22 28 0,3 4 12 0,-5-1 6 15,0 5 19-15,2 1 2 0,-1 2 20 0,2 2 17 16,1 1-6-16,0 2 21 0,3 0 3 15,0 0 51-15,-15 18-14 0,11-3 13 0,-1 3 2 16,2 3-13-16,3 3 5 0,0-10 0 16,0 6-17-16,12 30 9 0,-3-22-5 15,0-3-10-15,2-2-15 0,3-1 7 0,-2-2-25 16,2-4-6-16,2-1 4 0,0-6-7 0,2-1-23 16,1-4-27-16,-4-4-7 0,-7 0-24 0,6 0-11 15,18-14 3-15,-17 7-58 0,3-8-19 16,-3 1 3-16,0-3-15 0,1-5-8 0,-5 0 6 15,0-5 9-15,-2 4-3 0,0-1-21 16,-2-5 33-16,-7 2 7 0,2-1 2 0,0 2 9 16,-2 0 2-16,0 16 14 0,0-4 17 15,-15-16 4-15,6 17 34 0,0 2 11 0,2 4 6 16,0 2 15-16,0 5 16 0,-1-3 29 0,3 3-4 16,5 0 14-16,0 0-12 0,-23 12-8 0,12 0 39 15,2 3 21-15,2 4 15 0,0 4 2 16,4 2 1-16,2 1-2 0,1-13-4 0,0 7-3 15,0 5-17-15,13 25 6 0,-5-22-14 16,-1-3-10-16,1-1 4 0,4-1-11 0,-3-3-6 16,4-2-12-16,-1-3-29 0,0-2-17 0,2 0-13 15,-3-6-48-15,0-2-27 0,1-3 7 16,-5 1-122-16,1-3-70 0,-8 0-58 0,7 0 29 16,0 0-228-16,-7 0 40 0,28-12 36 15,-16 7 25-15,-2 3 32 0,1 0 19 0,4-3-8 16,0 5 61-16,0-6 6 0,3 0 14 15</inkml:trace>
  <inkml:trace contextRef="#ctx0" brushRef="#br0" timeOffset="170743.21">14721 11697 958 0,'2'3'351'0,"-2"-2"-14"0,2 0-43 16,1 2 3-16,1-3-10 0,0 3-23 0,2-3-44 15,2 0-7-15,-1 0-20 0,1 0-23 16,5 0-10-16,20-10-26 0,-14 5-21 0,0-2-3 16,-3 0-7-16,1-4-10 0,0 2-17 15,-4-6-13-15,3 6 7 0,-5-4-19 0,-2 2 2 16,0-2-3-16,-2 4-14 0,-3 0-3 16,-2 1-13-16,-2 2 9 0,0 6 7 0,0 0-19 15,0-6 5-15,-11-3 1 0,5 8-3 0,-3 1-7 16,-9 3 4-16,8-3-5 0,-17 13-22 0,8-4 26 15,2 2 5-15,0-1 2 0,3 3 4 16,1 3 4-16,1 1-7 0,5 0 8 0,3-1-2 16,2-1 5-16,2-8-2 0,0 3-12 15,11 12 7-15,-3-9-11 0,2-4 6 0,1-1-21 16,1-2-4-16,1 0-25 0,5 0 2 0,2-5-87 16,-12-1-48-16,5 0-25 0,5 0-46 0,22-14 24 15,-20 7-263-15,6 1 4 0,2-3 25 16,-1 2 36-16,6-2 12 0,0 0 64 0,-2-3-33 15,-1 4 56-15,-2 0 24 0,1 2 28 16</inkml:trace>
  <inkml:trace contextRef="#ctx0" brushRef="#br0" timeOffset="171003.9">15372 11615 715 0,'0'-4'349'16,"-2"0"0"-16,0 1-36 0,-2-1-28 0,-1 0-37 15,1 1 33-15,-10-4-26 0,-1 3-11 16,1 0-9-16,1-2-17 0,2 6-12 15,11 0-26-15,-12 0-5 0,-1 0-18 0,-16 20-1 16,17-11-27-16,3 1-5 0,1 2-19 0,3 2-4 16,1-1-12-16,4-4-2 0,0-9-5 15,0 9-20-15,13 16 6 0,-4-13-10 0,2-2-8 16,2 1-10-16,-2-3-26 0,5-3-12 0,-5-4-30 16,-11-1-40-16,14 0 4 0,0 0 6 15,19-13-72-15,-15 5-31 0,-3-1-30 0,0-1-32 16,-4-5-38-16,3-3 25 0,-4 1-224 0,-3-3-5 15,3 1 40-15,-6-3 35 0,0-2 41 16,-1 1 3-16,-3-4 19 0,0 1 14 0,0 13 41 16</inkml:trace>
  <inkml:trace contextRef="#ctx0" brushRef="#br0" timeOffset="171266.1">15389 11253 760 0,'-5'-7'372'0,"3"1"-28"0,-2 1-38 0,2 1-37 15,-1 2-2-15,0 2 22 0,3 0-8 16,-4 3-3-16,4 3-17 0,-2 16-10 15,2-1-9-15,0-8-12 0,0 7-12 0,0 4-28 16,12 31 9-16,-4-23-18 0,1-3-6 0,0 2-34 16,5-1-10-16,-3-2-25 0,3 0-8 15,1-4-1-15,-1-1-4 0,-1-1-31 16,0-3-7-16,3 1-36 0,-5-3-15 0,1-5-20 16,-4 2-21-16,-1-6-25 0,1-2-26 0,-4-3-28 15,0 0 11-15,1-3-68 0,-1 1-26 16,-4-1-55-16,-2-3-29 0,2 2 28 15,-2-1-252-15,-1 0 25 0,-1-1 42 16,0-1 35-16,-8-3 26 0,-1 0-2 0,1 1 56 16,1 0 11-16,0 1-14 0,-5-2 68 0</inkml:trace>
  <inkml:trace contextRef="#ctx0" brushRef="#br0" timeOffset="172062.84">16782 11413 752 0,'0'0'400'15,"0"-13"-39"-15,0 13-46 0,0 0 18 0,0 0-25 16,0-13-24-16,0 13-30 0,27-16-34 16,-23 16-6-16,1 2-6 0,8 10 1 0,1 3-2 15,-1 6-12-15,-1 3-6 0,1 2-8 0,-1 0-13 16,-4 3-21-16,1 0-11 0,-1 0-27 15,-2-2-13-15,5-1 3 0,-5 1-11 0,-1-2-41 16,4 1-43-16,-4-6-42 0,1-4 3 16,-1-2-109-16,-3-4-48 0,0-5-77 0,-2-2 23 15,0-3-285-15,0 0 23 0,0-3 41 0,-2 0 33 16,0-1 2-16,-3-1 76 0,-3-8 11 0,-4 0 29 16,-2-3 15-16,-1 0-7 0</inkml:trace>
  <inkml:trace contextRef="#ctx0" brushRef="#br0" timeOffset="172283.93">16703 11638 911 0,'-4'1'443'0,"-1"-1"-40"0,1 0-20 16,2 0-17-16,-1 0-37 0,1 0-26 0,-1 0-49 16,6-2-12-16,2 1-30 0,14-2-26 15,2-4-19-15,3-1-17 0,4 1-20 0,-1 0-21 16,2-1-38-16,3 1-32 0,-1-3-56 15,2 0 1-15,1 2-81 0,2 0-63 0,-3-1-30 16,-3 0-29-16,-1 0 19 0,-4 0-200 0,-1 1-41 16,-4-1 29-16,-3-2 0 0,-4 2 47 0,-3 4 34 15,-4-2 26-15,-2 0 12 0,0 1 30 16</inkml:trace>
  <inkml:trace contextRef="#ctx0" brushRef="#br0" timeOffset="172875.5">17144 11355 766 0,'-5'-2'381'0,"0"0"-9"16,1-2-43-16,2 4-42 0,-1-1-6 0,-1 1-48 16,0 1 25-16,1 2-8 0,-3 9-10 0,0 4-7 15,0 4-5-15,4 4-15 0,2-12-27 16,0 5 1-16,0 6-6 0,0 0-33 16,14 30 11-16,-6-28-17 0,-1-2-19 0,0 1-12 15,2-4-2-15,-2-1-26 0,1-2 5 16,-1-3-25-16,-1-4 0 0,-2-2-1 0,-2-2-13 15,0-3 6-15,1 1-8 0,-1-2 2 16,0-1-17-16,-2-1-32 0,0 0-4 0,0 0-18 16,18-21-13-16,-9 9-16 0,0-5-16 0,2 2 9 15,-2-2 1-15,0 3-11 0,0-2 16 16,2 5 7-16,-4 0-3 0,0 3 3 0,-1 3 14 16,-1 3-5-16,0 2 6 0,-5 0 19 0,0 0 2 15,0 0 17-15,19 20 2 0,-9-7 13 16,1 1 6-16,-1 0-4 0,2-1 10 0,1 0 9 15,2-1 11-15,-1 0 6 0,1 0-8 16,2-2 2-16,6-3 8 0,-4-5-2 0,0 1-5 16,3 0-14-16,-12-3-2 0,6 0 0 0,1 0-7 15,20-15-8-15,-22 7 10 0,6-2-16 0,-4-2-12 16,-1-1-4-16,-3-4-13 0,-1-3 2 16,0 3-1-16,-3-1-9 0,-1 1 2 0,-2 0-10 15,-3 5 11-15,-3 12-8 0,0-9 3 0,0 3-3 16,-13-2 10-16,6 8-10 0,-9 6 9 15,0 0 2-15,0 3-8 0,0 4 12 0,1 2 13 16,1-1 8-16,4 2-10 0,2 1 17 0,-1 0-16 16,7 3 13-16,2-7 4 0,0-13-10 15,0 11 14-15,19 14-5 0,-9-14-2 0,0-7-11 16,0 0 7-16,6-1-30 0,4-1-18 16,-10-2-30-16,8 0-37 0,2 0 13 0,29-11-130 15,-19 5-73-15,-2 1 26 0,2-2-291 0,1 4 22 16,5-1 57-16,5 1 24 0,2-2 38 15,6 4 27-15,0 0 51 0,-22 1 4 0,16 0 33 16,8 0 15-16,6 0 10 0</inkml:trace>
  <inkml:trace contextRef="#ctx0" brushRef="#br0" timeOffset="173207.88">19330 11598 700 0,'6'-9'383'0,"2"-3"-17"0,-1 2-27 16,-1 1-45-16,-3-1 16 0,-1 2-10 0,-2 0-19 16,0 2-16-16,0 6-32 0,0 0-24 0,-12-22-17 15,3 12-17-15,-3 8-21 0,-2 0-13 16,4 2 1-16,-7 0 0 0,-22 17-20 16,15-6 10-16,4 2-25 0,-2 3-1 0,0 1-10 0,3 5-2 15,0-3-14-15,2 2-6 0,3 0-15 16,3 0-6-16,3 1-2 0,6-2 6 0,2-13-14 15,0 4-17-15,16 12-22 0,-3-14-17 16,4-1-16-16,2-1-12 0,1-6-18 0,0-1-18 16,-9 0-16-16,24-12 8 0,-13 2-70 0,1 0-3 15,-7-5-33-15,4-3-31 0,-4-3-27 16,1-2 26-16,-4-1-213 0,0-4-28 0,-2-1 41 16,-1-2 16-16,-3 1 48 0,-3-2 27 0,-1 3 12 15,-3-2 9-15,0 15 8 0,0-8 13 16</inkml:trace>
  <inkml:trace contextRef="#ctx0" brushRef="#br0" timeOffset="173596.13">19360 11255 602 0,'-11'-15'303'0,"0"1"6"0,1 0-38 16,-1 3-3-16,0 0 18 0,0 3-29 16,4 3-28-16,2 0 41 0,0 1-36 0,2 4-8 15,3 0 0-15,0 0 4 0,-8 12-2 0,4 4-24 16,4 5 7-16,0-9-11 0,0 7 6 16,13 30 2-16,-4-16-13 0,1 4-1 15,2-2-29-15,1 2 3 0,0-1-18 0,2-2-15 16,-1-4-31-16,1-2-10 0,4-2-10 15,-6-2 0-15,0-4-14 0,1-3-24 0,1-2-17 16,1-5-26-16,2-5-13 0,-5-3-34 0,-6-2 1 16,4 0-20-16,18-15-20 0,-16 4 0 15,4-2-6-15,-3-4-3 0,0-2 2 0,-2 0 17 16,-1-4 1-16,-2 4 11 0,-3 2 6 16,1 2 27-16,-4 3 1 0,2 6 9 0,-3 2 8 15,-2 4 34-15,-1-2 29 0,0 5 7 0,1 3 13 16,-3 1-4-16,1 12 10 0,2-9 8 0,0 6-13 15,0 4-12-15,0-1 2 0,0 1 5 16,0-1-10-16,0-2-3 0,7 15-4 0,0-21 1 16,2-1-39-16,0-5-36 0,3-3-22 15,-3 0-48-15,-9-2-33 0,14 0 12 0,16-16-98 16,-14 3-53-16,-2-2-68 0,-2-5 29 16,-2 0-267-16,0-4 45 0,-2 0 42 0,-2-3 42 15,0 4 19-15,-1 1 56 0,-4 1 26 16,0 3 24-16,-1 12-16 0,0-3 33 0,0-1 41 15</inkml:trace>
  <inkml:trace contextRef="#ctx0" brushRef="#br0" timeOffset="173725.47">19767 11387 852 0,'-13'-3'340'0,"1"0"-41"15,-5 1-30-15,17 2-27 0,-13 0-4 0,3 0-46 16,1 0 13-16,-1 0-40 0,3 0-47 0,-6 10-46 16,1-2-60-16,1 0-54 0,5-1-38 15,3-1-36-15,1-2 11 0,2-4-287 0,0 0 22 16,0 8 24-16,22 8 7 0,-3-7 50 15,4-3 7-15</inkml:trace>
  <inkml:trace contextRef="#ctx0" brushRef="#br0" timeOffset="174063.39">19919 11480 614 0,'20'-2'296'0,"-1"-4"-35"15,-2 2-6-15,-2-3 12 0,-1 1 4 0,-5 2-33 16,-3 0 58-16,1-1-28 0,-5 2-8 16,0 3-29-16,-2 0-17 0,-2 0-9 0,-2 3-35 15,-2-2-11-15,-6 7-1 0,0 2-30 0,-4-4-8 16,2-1-17-16,0 3-3 0,3 2-22 0,3-3-1 15,0-1-31-15,3 0-32 0,2-1-12 16,0 0 2-16,2-1-24 0,1-4-3 0,0 0 3 16,0 6-15-16,0-6 5 0,13 14 0 0,0-4-15 15,0-3 11-15,2 1-4 0,0 0 16 16,3 0-14-16,-2 0 9 0,2-2 14 0,-1 4-9 16,-1-1 3-16,2 0 0 0,-4 1 14 0,-3-2-6 15,-1 0 1-15,0 1 22 0,-6-3 26 16,-2-1 4-16,-2-5 5 0,0 0-3 0,0 7-4 15,0-7-9-15,-15 14 16 0,0-9-6 16,-3 0-19-16,-3-1-1 0,-2-1-11 0,-2-3-24 16,1 2 0-16,-1-2-134 0,12 0-42 0,-5 0-43 15,-3 0 20-15,-18-13-256 0,21 10 2 0,8-4 27 16,5 2 29-16,3 1 50 0,4 0 31 16,3 0 25-16,10 0-2 0,8-2 3 0</inkml:trace>
  <inkml:trace contextRef="#ctx0" brushRef="#br0" timeOffset="174363.69">20563 11511 943 0,'10'-9'348'16,"-3"1"-30"-16,-2 3-25 0,-4-1-37 0,0 2 25 16,0 1-35-16,-2 0-5 0,-2 1-8 15,0 2-3-15,-2 0-9 0,0 3-18 0,-10 3-15 16,3 3-5-16,-3 3-21 0,0-1-8 15,5 3-19-15,-2 3-6 0,2 0-23 0,2 0-7 16,1 0-6-16,6 1-17 0,-3-1-9 0,4-11 1 16,0 5-1-16,14 10-13 0,-4-10-9 15,3-2-20-15,4-2-17 0,1 2-19 0,3-4-29 16,3-3-36-16,1 0 7 0,-1-2-59 16,-11 0-20-16,6 0-14 0,22-9-43 0,-19 0-20 15,-4-1-26-15,2-2 22 0,-5-5-182 0,-2 1-33 16,-3-8 24-16,-2 5 32 0,-1-2 3 15,-2 1 43-15,-5 2 31 0,0 10 75 0,0-1 175 16</inkml:trace>
  <inkml:trace contextRef="#ctx0" brushRef="#br0" timeOffset="174665.49">20805 11490 1264 0,'-3'-5'197'0,"-1"0"-13"0,0 1-2 0,0 0-12 15,1 1-9-15,1 2 9 0,0-2-5 0,0 2 0 16,1 1-19-16,1 1 25 0,1 2-19 16,0 1-17-16,6 9-15 0,2-1 32 0,0 5-4 15,3-1-26-15,-1 4 15 0,1-1 1 0,1-2-9 16,1 1-9-16,0 0-11 0,-3-1-15 15,-1-2 4-15,-2-2-16 0,-4-4-7 16,0-1-5-16,1-3-12 0,-3 2 14 0,0-4 12 16,-2-1-15-16,0 0-1 0,0-2-2 0,0 0-17 15,-5 0 6-15,1-2-13 0,1 1 1 0,-2-3 2 16,1 1-13-16,-3-7 10 0,-2-3-13 16,3-2-8-16,3-1 4 0,3 3-11 15,0 5-1-15,0-4-4 0,0-1-20 0,15-17-15 16,-4 14-8-16,0-1-37 0,2 2-15 0,-1 1 9 15,2 1-40-15,2 3-42 0,3 0-39 0,-4 0-43 16,1 3-54-16,2 0 29 0,-3 6-257 16,-3 1 58-16,-4 0 27 0,2 0 61 0,13 12 29 15,-8-4 8-15,-2 0 16 0,3 1-5 16,-5 1 60-16,2-3-13 0</inkml:trace>
  <inkml:trace contextRef="#ctx0" brushRef="#br0" timeOffset="175053.05">21157 11590 310 0,'-4'3'417'0,"2"-1"-42"0,-1 0-42 0,0-1-14 16,0 1-43-16,0-1 33 0,1 2 6 0,1-3-16 15,0 1-23-15,1-1-11 0,1 0-27 0,1 0-30 16,2-1-16-16,2 1-18 0,8-7-27 16,0 2-12-16,-1-2 0 0,0-1-31 0,2-1-13 15,-4-1-29-15,3-2-13 0,0-1-8 16,-5 1-5-16,0-4-15 0,0 5 4 0,-1 2-18 15,-1 0 15-15,-2 2-10 0,-3 2-16 16,-1 1 4-16,-1 4 13 0,0 0-16 0,0 0 16 16,-14-3-11-16,-1 9 15 0,-1 2 3 15,0 1-9-15,-1 5 5 0,3 1 3 0,0 1 9 16,3-1-11-16,2 3 5 0,0-1 5 0,3 0-7 16,4-1 3-16,2-9-10 0,0 4 3 0,16 15 6 15,-4-11-13-15,5-6-29 0,5 0-1 0,4-2-19 16,3-3-26-16,4-1 7 0,0-2-25 15,0-1-15-15,-17 0-34 0,25-12-18 0,-15 4-17 16,-5-5-5-16,4-2-39 0,-6-4-26 16,3-1 22-16,-4-4-181 0,-1-1-22 0,-2-1 1 15,-2-3 24-15,-2 0 23 0,-1 2 18 0,-3-1 38 16,-2-1 0-16,0-3 68 0</inkml:trace>
  <inkml:trace contextRef="#ctx0" brushRef="#br0" timeOffset="175301.68">21637 11272 880 0,'-11'-17'222'15,"1"1"2"-15,0 3 2 0,-1 1-11 0,2 2-8 16,2 3 10-16,2 2-28 0,0 0 25 15,-1 3-44-15,3 2-20 0,0 0 35 0,3 0-3 16,0 0 6-16,-7 9-13 0,5 11 10 0,2-3 7 16,0-5 1-16,0 5-21 0,0 4 21 15,11 28 7-15,-8-20-22 0,0 0-1 16,4-1-8-16,0-1 6 0,0-1-34 0,1-1-9 16,3-1 5-16,0 0-15 0,1-3-14 0,4 1-9 15,-2-6 0-15,6 4-12 0,0-4-18 0,1-2-8 16,0-6-35-16,1-3-31 0,-2-1-29 0,-11-4-48 15,5 0-58-15,4 0 12 16,16-16-172-16,-21 6-55 0,0-2 31 0,-3-3-265 16,-2 1 43-16,0-4 50 0,-2 3 41 0,-6 2 31 15,0 1 28-15,0 4 18 0,0-1 38 0,-17-7 41 16,6 7-35-16,-10 1 51 0,0 2-3 16</inkml:trace>
  <inkml:trace contextRef="#ctx0" brushRef="#br0" timeOffset="175470.13">21573 11468 497 0,'-8'0'597'16,"2"0"-70"-16,2 0-57 0,1-3-54 0,1 2-44 16,2 0-38-16,2-1-49 0,1 0-24 15,2-1-45-15,10-3-65 0,0-1-57 0,3 3-9 16,2 1-138-16,9-3-73 0,-1 2-63 0,2 0 18 16,6 1-283-16,-5 2-8 15,-3 0 56-15,-15 1 28 0,3 0 33 0,2 0 17 16,15 14 44-16,-24-9 10 0,-2 1 10 0</inkml:trace>
  <inkml:trace contextRef="#ctx0" brushRef="#br0" timeOffset="175807.61">21905 11493 664 0,'0'4'368'0,"-1"1"-7"16,1 0-48-16,0-1 49 0,3 2 3 0,-1-2-17 16,2 1-17-16,1-2-22 0,8 4-33 0,-1-4-25 15,-1-2-27-15,-11-1-22 0,16 0-19 16,2 0-6-16,20-14-39 0,-21 6 0 0,0 0-16 15,-2-5-16-15,-1 3-12 0,-1-2-22 16,-4-2-7-16,1-1 1 0,-1 4-7 0,-7 3-14 16,-2 3 4-16,0 5-8 0,0 0-4 0,-12-10-5 15,4 12-13-15,-9 3 0 0,0 6-4 16,0 3 8-16,0 2 8 0,1-1-2 0,0 4-9 16,6 4 16-16,0-3-11 0,4 1-4 15,2-3-4-15,4-2 1 0,0-8 2 16,12 15 4-16,-3-10-9 0,2-2-14 0,5 0-24 15,2-2-7-15,4-3-23 0,1-3-28 0,0-1-21 16,-3-2-28-16,-9 0 13 0,5 0-139 16,19-10-61-16,-15 3 29 0,1-2-267 0,-2 1 47 15,1-1 47-15,1-3 21 0,2 1 26 0,-2 0 40 16,2-1 21-16,1-1 29 0,-4 0 50 0,0 1-9 16,-1-1 18-16</inkml:trace>
  <inkml:trace contextRef="#ctx0" brushRef="#br0" timeOffset="176834.39">23460 11716 843 0,'3'3'375'16,"0"0"-9"-16,2 0-48 0,0-1 1 16,12 3-36-16,2-3-24 0,0-1-22 0,3-1-15 15,-12 0-34-15,7 0-21 0,22-16-8 0,-19 9-27 16,1-2-1-16,0-1-24 0,-1-4-19 16,0-1-52-16,-2-2-4 0,-1 0-21 0,-3 0-14 0,1-3-46 15,-3-4-23-15,-2 1-16 0,0-2 0 16,-3-2-13-16,-1 0 9 0,-2-5-6 15,-4 15 12-15,0-8 21 0,0-1 10 0,0-4-7 16,-15-26 16-16,5 29 27 0,-1 2 7 0,1 3 11 16,-5 0 20-16,1 5 7 0,-1 0 13 15,2 6-4-15,2 3-6 0,-1 8 25 16,3 0 2-16,9 0 32 0,-18 15-9 0,10-1 42 16,2 5-2-16,2 3 8 0,1 5 5 0,3-13 12 15,0 10-4-15,0 2-2 0,12 31-3 16,-3-24-15-16,2-1 6 0,1 0-5 0,0 1-13 15,4-3-21-15,0-4 9 0,3-2-14 16,2-3-12-16,0-2-16 0,4-6-18 0,1-3-4 16,0-3-19-16,4-2-11 0,-1-3-14 0,-17-2-10 15,8 0-15-15,1 0-3 0,20-18-14 16,-26 8-2-16,1-2-16 0,-3 1 25 0,-1 0-13 16,-5-2 23-16,1 1-9 0,-4 5-7 0,1-1 21 15,-2 3 0-15,-3 1 2 0,1 4-9 16,-2 0 25-16,-1 4 30 0,-1-1-7 15,1 2 10-15,0 3-4 0,1-3 23 0,-1 13 4 16,2-2-1-16,0-8-13 0,0 4 15 0,0 1 12 16,20 19 5-16,-8-21 8 0,7 3-7 0,0-7 2 15,3-2-1-15,1-2-18 0,3-1 13 16,-16-2-6-16,7 0-8 0,1 0-9 0,22-19-10 16,-20 10 2-16,-1-1-9 0,0-5 4 15,-4-2 7-15,-4-1-7 0,1 0-15 16,-3 1 3-16,-1 2-9 0,-6 1 13 0,-2 3-9 15,0 2-8-15,0 9-12 0,-14-18-10 16,2 10-5-16,-4 3-19 0,-1 3-18 0,-2 1-19 16,9 1-12-16,-5 0 10 0,-2 0-64 0,-2 0-33 15,2 0-28-15,3 0-40 0,-9 11-44 0,16-11 29 16,2 0-250-16,1 3 53 0,2-1 29 0,0 0 29 16,4-1 19-16,1 1 16 0,9 6 35 15,7-1 26-15,3 1 13 0,6 2 24 0</inkml:trace>
  <inkml:trace contextRef="#ctx0" brushRef="#br0" timeOffset="177399.4">24615 11560 470 0,'14'-7'357'0,"1"0"-38"0,-4-2-6 0,0 0-22 15,-2-2-6-15,-4 1-33 0,-1 0 0 16,0-4 4-16,-2 0-16 0,-1 4-6 16,-1 1-22-16,0 9-8 0,0-7-28 0,0 7-6 15,-12-13-21-15,6 12-1 0,-13 7-8 0,-3 2-8 16,3 4-20-16,0 5 3 0,3 0-9 0,1 5-14 15,3 0-1-15,0 3-11 0,5-2-6 16,2 0-11-16,2-4 2 0,3-9-11 0,0 1 3 16,16 14-17-16,-7-11 5 0,-1-9-10 0,0-3-10 15,2 0 3-15,-10-2 7 0,11 0-14 0,17-11 4 16,-15 3-17-16,0-1-1 0,0 0-16 16,-1-5-7-16,0-2-9 0,-3-1-9 0,-2-2-12 15,0 2 0-15,-3 0 4 0,1 1-7 16,-3 5 16-16,-1 3-8 0,1 2 13 0,-1 1-19 15,-1 1-6-15,0 3-2 0,2 1 16 0,-2 0 4 16,0 0-22-16,0 0 17 0,2 11 16 16,-1-4 6-16,3 9 0 0,1 1-7 0,-2 5 30 15,3 2 1-15,1 1 14 0,-2 1 1 0,2 2 0 16,-4 2 13-16,2-1-5 0,0 3 11 16,-1-1-3-16,1-4-7 0,-1 4 5 0,0-1-1 15,-1-2 1-15,-3-2 4 0,2-2-7 16,-2-13 1-16,0 3 0 0,0-2 12 0,0 2 3 15,-11 11 16-15,5-18-16 0,2-3 20 0,-3-1 0 16,-1-2 0-16,0-1-5 0,2-1-9 0,-3 1-5 16,-16-10 7-16,12 4 6 0,0-6-22 0,0-1 16 15,1 0-21-15,1-5-1 0,3-2-6 16,2-2-6-16,3 0-18 0,1-2-13 0,2 11-6 16,11-24-24-16,-2 14-2 0,1 2-16 15,2 0-13-15,0-1-29 0,4 3 10 0,-2-1-97 16,5 5-46-16,1 0-55 0,3-1-49 15,2 1 30-15,0 1-225 0,1 2 37 0,-2-2 48 16,-3 3-13-16,-2 2 66 0,-8 0 38 16,-6 1 15-16,-1 3 33 0,-2 2 7 15,-2 3 11-15,0 0 20 0</inkml:trace>
  <inkml:trace contextRef="#ctx0" brushRef="#br0" timeOffset="177834.05">24858 11511 272 0,'-5'-4'529'0,"2"0"-113"0,-2 1-29 15,2-1 1-15,0 1-15 0,0 0-27 16,1 1-26-16,0 0-28 0,0 1-31 16,1 1-28-16,1 0-35 0,2 0-12 0,0 2-25 15,1 2-9-15,9 8-15 0,0 2-7 0,2-1-11 16,2 3-13-16,-3-1 4 0,1 1-7 0,-3-1-15 16,2-2-18-16,-2 1 4 0,-4-3-9 15,1-2-12-15,2-1-3 0,-5-1-11 0,-2-2 12 16,-2-3-9-16,1 1 1 0,0 0 8 15,1-3 3-15,-2 0-17 0,-1 0-1 0,0 0-3 16,0 0-27-16,1-12-9 0,-1 7-8 16,0-2-25-16,1-1-5 0,4-12-1 0,0 1-6 15,1-1 5-15,0 4-3 0,2-2 15 16,1 2 6-16,0 1-5 0,1 1 9 0,0 5 4 16,-2 1 8-16,-1 3 10 0,-1 2-5 15,0 0 14-15,0 2 0 0,0 1 7 0,-6 0 23 16,20 17-2-16,-12-5-1 0,2 2 15 0,0 6 5 15,-2-2-17-15,0 1 3 0,-3-1 4 16,-1 0-17-16,1-1 2 0,-1-3-17 0,-2-2-28 16,0-2-31-16,-2-3-34 0,1-2-26 0,0-1-13 15,0-1 10-15,0 0-128 0,-1-4-63 16,-1-1 28-16,1-1-276 0,-1-1 26 0,2-1 45 16,-2-2 40-16,1-13 20 0,0 10 31 0,0-6 59 15,0-5-9-15,0-2 23 0,0-4 29 16,0 1 4-16</inkml:trace>
  <inkml:trace contextRef="#ctx0" brushRef="#br0" timeOffset="177967.91">25194 11321 924 0,'-3'-7'347'0,"1"2"-36"15,0 1-19-15,-1 0-62 0,1-1-11 0,-1 2-57 16,-1-1-31-16,2 2-60 0,-1 0-34 0,2-1-57 16,0 1-60-16,3 0 8 0,0 0-278 15,1 1-11-15,4-2 24 0,-2 3 33 0,2-1-34 16,11-3 53-16</inkml:trace>
  <inkml:trace contextRef="#ctx0" brushRef="#br0" timeOffset="178200.03">25384 11222 874 0,'7'-2'403'0,"-1"0"-58"15,-1-2 2-15,-1 4-26 0,0 1 9 16,-1 2-2-16,0 1-1 0,5 10-19 16,-2 3-10-16,-1-1-35 0,1 9-6 0,-1-1-32 15,0 5-10-15,3-1-17 0,-2-1-29 16,1 1-18-16,1 1-19 0,1-3-8 0,0-1 8 15,-1-2-38-15,-2-3-18 0,0-1-30 0,1-1-33 16,-2-4-35-16,-2-4-37 0,0-3-42 16,-1-2 10-16,-2-5-130 0,0 0-45 0,-2 2-59 15,0-4 27-15,0-1-253 0,-2-1 48 16,-6-6 45-16,-1 1 5 0,-5-2 75 0,-3 3 7 16,-3-1 53-16,2 4 28 0,-3-4-19 0,1 3 1 15,3 1 10-15</inkml:trace>
  <inkml:trace contextRef="#ctx0" brushRef="#br0" timeOffset="178748.84">25290 11519 509 0,'-5'-2'467'0,"1"-4"-84"0,0 5-13 0,3-4-4 16,-1 1-36-16,2 0-23 0,2 0-30 16,1 1-22-16,7-4-27 0,6-3-15 0,1 2-23 15,2 1-29-15,5-3-9 0,2 1-24 0,0 1-9 16,2 2-7-16,0-1-34 0,1-1-15 16,2 2-10-16,1-1-44 0,1 0-5 0,-1 2-1 15,-2-2-67-15,-4-1-20 0,0-1-22 0,-1 0-17 16,-6-1-26-16,-4-2-7 0,-1 3 1 15,-2-2 1-15,-6 2-12 0,-4 0 13 0,-1 1 9 16,-1 8 22-16,0-7 13 0,-12-10 26 0,2 5 0 16,1 7 37-16,2 0 24 0,-7 0 37 0,2 1 12 15,0 1 6-15,2 3 10 0,-1-1 26 16,3-1 32-16,8 2-8 0,-8 0-1 0,8 0 7 16,-14 0-10-16,-10 15 44 0,11-6 7 15,2 2 18-15,1 3-9 0,2 3 1 0,3 0-9 16,0 4 0-16,2 2 4 0,3-1-11 0,0-10 0 15,0 5-13-15,0 4-11 0,16 25-9 16,-9-21-4-16,2 0-12 0,-1-3-7 16,0-1-8-16,-1-2 1 0,2-3-8 0,1-1-6 15,-3 0-18-15,-3-6 8 0,0-2-6 16,0-2 2-16,1 1-16 0,-1-4 2 0,0 1-13 16,0-3 2-16,-4 0-26 0,0 0 4 0,7 0-15 15,13-18-1-15,-8 8-16 0,-1-5-6 16,2 3 3-16,3-2-3 0,-3 1 4 0,0 1 8 15,0 3 7-15,0 0 9 0,-4 3-11 0,-1 5 16 16,-1 0 5-16,-7 1 3 0,7 0 24 0,12 13-2 16,-9-4-8-16,0 0 6 0,-4 5-5 15,2-2 5-15,-2 1-10 0,-1 0 2 16,0-4-22-16,-2-2-19 0,0-1-30 0,-1-1-17 16,0 0 8-16,1-1-47 0,-1-1-54 0,-1-2-22 15,3-1-57-15,-2 0-69 0,-2 0 32 0,0 0-215 16,8 0 37-16,-8 0 28 0,20-17 44 15,-9 8 18-15,-3-5 11 0,0-2 42 0,-1 0 3 16,-3 0 7-16,1-2 50 0</inkml:trace>
  <inkml:trace contextRef="#ctx0" brushRef="#br0" timeOffset="179334.39">26035 11500 880 0,'0'-6'342'0,"-1"5"-25"0,0 1-38 0,0 0 28 16,-2 1 5-16,3 2-5 0,-1 0-14 0,1 1-19 15,-1 3 0-15,1 0-22 0,-1 13-6 16,1-11-30-16,0 4 15 0,0 2-33 0,0-1 12 15,12 15-22-15,-10-21-14 0,0-1-21 16,-1-2-6-16,0 1-13 0,0-2-11 0,0-1 7 16,-1-1-14-16,0 0 12 0,1-2-11 0,0 0-15 15,-1 0-10-15,0-3-9 0,1 1-8 16,-1-4-56-16,2 0-15 0,2-11-24 0,2-3-37 16,2 1-3-16,-1-1 9 0,4 2 3 15,-1 2-2-15,-1 2 7 0,0 4 1 0,-1 3 7 16,0 4-4-16,0 3 5 0,-8 0 7 15,6 0 1-15,15 13 2 0,-11-1 20 0,1 3 3 16,-3-2-6-16,-1 2 6 0,0 3 10 16,-1-2 1-16,-1 2 1 0,-1-2 1 0,-2-3-9 15,0-4 11-15,0-2-10 0,-1 1 7 0,0-4 8 16,1 1 14-16,-2-3 3 0,2-1-1 16,-1 1-18-16,-1-2 13 0,0 0-3 15,0 0 3-15,0 0-13 0,4-13 0 0,-3 6-9 16,2-10-5-16,1-2-2 0,1-1-8 0,0 0 7 15,2 1-4-15,-1-1-8 0,1 2 7 0,1 1-1 16,-1 3-17-16,1 2 11 0,1 2-4 16,-2 3 3-16,1 0-3 0,-1 5-8 0,1 0 19 15,-2 0-17-15,-6 2 13 0,0 0-8 0,13 0 10 16,13 16 4-16,-14-8-5 0,-3 3-7 16,-1 1 17-16,1 1-6 0,0 1-13 0,0 0 14 15,-1 1 2-15,0 0-11 0,1 1 16 0,-2-1 1 16,1-1-17-16,2-2 10 0,-1 0 4 15,2 3-15-15,3-5 5 0,1-1-14 16,3 0 10-16,1-1-14 0,3-2-3 0,-1-2-18 16,-2-2-25-16,-5-2-21 0,-14 0 10 15,11 0-86-15,-2 0-62 0,-9 0-32 0,14-12-59 16,-15 9 29-16,-2 0-245 0,-2 0 31 16,-12-2 65-16,-1-5-13 0,-2 5 68 0,-5-2 20 15,0 0 13-15,3-1 53 0,-2-1-15 16,2 1 26-16</inkml:trace>
  <inkml:trace contextRef="#ctx0" brushRef="#br0" timeOffset="180548.21">27667 11536 1095 0,'0'0'369'0,"0"0"-49"16,0 0 29-16,0 0-47 0,0 0-15 16,0 0-12-16,-9-1-9 0,-3 13-27 0,0 4-14 15,2 0-23-15,3 2-22 0,1 2-21 16,5-2-12-16,-2 2-12 0,3-2 3 0,0-8-6 15,12 17-17-15,-4-12-15 0,3-4-10 0,4-2 3 16,2-3-16-16,0 1-10 0,2-6 6 16,-1-1-21-16,-7 0 2 0,3 0-6 0,18-12-12 15,-13 4-2-15,-4-3 2 0,0 1-11 16,-2-6-1-16,-2-2-9 0,0 1-16 0,-2-3-5 16,-3-2 0-16,1 1-1 0,-4 3 2 0,-3 0-6 15,0 10-11-15,0-5 3 0,-14-12-1 16,3 14-23-16,-4 2-13 0,0 4-13 0,-4 1-22 15,-3 1 0-15,9 3 9 0,-2 0-48 0,-5 0-35 16,-19 11-46-16,19-6-28 0,5 1 25 16,3-1-227-16,4-2-36 0,3 0 29 0,4 0 13 15,1 0 67-15,2-2 9 0,3 2 6 16,13 0 42-16,5 0 37 0,7 1 9 0</inkml:trace>
  <inkml:trace contextRef="#ctx0" brushRef="#br0" timeOffset="180895.63">28234 11385 972 0,'7'-18'327'0,"-7"-2"-14"0,0 13-2 0,0-3-35 15,0 2-33-15,0 0 29 0,-15-10-15 16,6 12-13-16,-3 5-7 0,1 1-7 0,4 0-25 16,-16 12-8-16,9 0-22 0,2 4 6 0,3 2-17 15,-1 6-2-15,4 4-2 0,3 4-19 16,1 0-11-16,2 2 6 0,0-20-24 0,0 11 9 15,0 1-22-15,13 37 7 0,-6-29-11 0,0-3-20 16,1 5-4-16,2-3 2 0,1-2-14 16,0 0-1-16,1 1-17 0,-5-1 16 0,1-3-6 15,-1 0-20-15,-1 1-27 0,0-5 17 0,-6 0-17 16,0-15-1-16,0 6-29 0,-14 18-7 16,5-19-14-16,-2-1-24 0,-5-2-9 15,-5-1-24-15,0-2-22 0,-5 0 11 0,-1-3-105 16,2-5-31-16,-4 0-77 0,15 0 30 0,-6 0-237 15,-19-20 27-15,21 12 36 0,5-7 64 16,0-3 10-16,5-4 30 0,5-1-9 0,1-4 62 16,1 8 7-16,1 7 30 0,0-6 4 15</inkml:trace>
  <inkml:trace contextRef="#ctx0" brushRef="#br0" timeOffset="181077.11">27965 11826 244 0,'2'-5'478'0,"0"1"-72"15,1 1-63-15,2-1 21 0,0 1-8 16,0-1-19-16,8-3-17 0,3-2-33 0,-2 2-25 15,2 0-19-15,0 1-27 0,2-1-32 0,-1 1-18 16,0 3-16-16,2-4-30 0,-1 0-40 16,1 0-39-16,2-1-45 0,-1 2 3 0,4-2-114 15,-1-4-69-15,2 2-72 0,3 0 23 16,4 3-244-16,2-2 18 0,2-1 48 16,5 6 50-16,2-3 8 0,1 1 36 0,2 3 11 15,0 2 31-15,4 1-9 0</inkml:trace>
  <inkml:trace contextRef="#ctx0" brushRef="#br0" timeOffset="181563.42">29772 11514 858 0,'0'-4'337'16,"-2"-1"-42"-16,-2 1-15 0,-4-8-24 16,-5 3-32-16,-3 0-26 0,-2 2-22 0,0 3 38 15,0 0-17-15,-2 1-20 0,9 3-4 0,-18 10 5 16,6-2-26-16,-1 1-3 0,0 4-6 16,3 2-6-16,0-1-20 0,3 0-8 0,-1 4-16 15,3-1 6-15,4 1-8 0,1-4-13 0,8 1-12 16,1-5 4-16,2-10-19 0,0 7 6 15,0 0-11-15,20 6 6 0,-8-9-5 16,3-4-10-16,-6 0-13 0,6 0 7 0,20-12 0 0,-13 2-13 16,-1 2 4-16,2-3 0 0,-1-1-10 15,-4-2-1-15,4 2 3 0,-3-1-9 16,-2 1 3-16,-3 0 5 0,-1 5-11 0,-2-3 9 16,-3 7-16-16,-2 1 11 0,0 2 6 15,-6 0-7-15,12 14-5 0,-5-3-2 0,-2 3 6 16,3 3 6-16,-4-1-9 0,2 1-8 0,3-1 0 15,-5 0 14-15,2-3-11 0,-2-1-29 16,-1-3-30-16,-1-2 5 0,0-2 7 0,0 0-66 16,-2-5-61-16,0 0-38 0,0-3-69 0,0-1 30 15,-2-1-267-15,-5-9 63 0,1-1 24 16,-5-4 48-16,-1-1 14 0,2-1 26 0,-5 1 26 16,0-2 15-16,-5 1 30 0,0-1 27 0</inkml:trace>
  <inkml:trace contextRef="#ctx0" brushRef="#br0" timeOffset="181813.59">29083 11335 336 0,'1'2'468'0,"1"3"-69"16,-1-1-58-16,1 0-4 0,0 1-43 0,4 9-22 15,1-2-32-15,0 0-27 0,2 0-15 0,2 0-19 16,1-2-20-16,0-1-17 0,3-1-14 16,0-1-102-16,1-4-46 0,-2-2-64 15,-5-1-54-15,4 0 13 0,4 0-286 0,23-12 5 16,-17 5 40-16,-2 1-8 0,4 1 34 16,-1-1 47-16,1 0 11 0,2 0 5 15</inkml:trace>
  <inkml:trace contextRef="#ctx0" brushRef="#br0" timeOffset="182075.28">29948 11105 1002 0,'6'0'385'0,"0"3"18"0,3 7-41 0,3-1-19 16,-3 3-21-16,0 0-37 0,1 1-7 0,0-1-15 15,-1 4-46-15,1-1-11 0,-1-1-24 16,-3 0-25-16,1-2-26 0,-3 1-26 0,-2-5-38 16,1 0-28-16,-3 0-46 0,0-8 1 0,0 5-139 15,0-5-52-15,0 8 19 0,-20 10-296 16,9-10 13-16,1-2 25 0,1-5 30 0,0 4 13 16,2-3 43-16,-2 1 36 0,3-1-5 15,0-2 37-15,1 1 33 0</inkml:trace>
  <inkml:trace contextRef="#ctx0" brushRef="#br0" timeOffset="183645.84">30844 11485 816 0,'0'0'414'0,"0"0"-88"16,0 0-42-16,0 0 5 0,0 0-15 0,0 0-8 16,0 0-24-16,0 0-25 0,-9 9-18 0,16 4-23 15,1 1-11-15,2 2-22 0,3-4-22 16,-2-1 3-16,5-2-18 0,-1-2-9 0,4-1-11 15,-3-5-3-15,1 2-17 0,-2-3 0 16,-3 1-12-16,-3-1-1 0,16-11-14 0,-9 4-11 16,-3-2-17-16,-2-2-3 0,-1-2 0 15,-2 0-9-15,-1 0-14 0,-3 0-4 0,2-1 9 16,-4 2 3-16,0 4-22 0,0 3-10 0,-2-2 2 16,0 3-7-16,2 3-2 0,-2-1 28 0,0 2-19 15,0 0 17-15,0 4 17 0,0-1 5 16,0 1-2-16,0 1 0 0,3 0 12 0,5 6 2 15,-1 0-2-15,7-1 0 0,4-3 28 16,-1-2 0-16,4-3 6 0,-1 1 0 0,0-3 8 16,-11 0-2-16,5 0 0 0,20-13 0 15,-19 4-6-15,-1 2 2 0,-1-3-9 0,-4 2-7 16,0-4-10-16,-2 1 12 0,1-3-14 16,-4 3-4-16,-2 2-10 0,-2 2 9 0,0 7-27 15,0-7-10-15,-12-13-4 0,3 15-33 0,1 1 8 16,-7-2-85-16,0 6-16 0,3 0-38 0,12 0-32 15,-10 0 21-15,1 0-238 0,1 0-23 16,8 0 31-16,-8 0 33 0,8 0 13 0,-9 10 28 16,9-10 36-16,2 1-6 0,2 0 58 15,-1-1 6-15</inkml:trace>
  <inkml:trace contextRef="#ctx0" brushRef="#br0" timeOffset="183825.82">31530 11318 439 0,'8'0'477'0,"-1"1"-54"0,-1 2-25 0,6 7-12 15,1 0-38-15,-3 3-17 0,-1 1-39 16,-1 2-37-16,1-1-22 0,-1 2-32 0,-2-4-21 16,-2-1-45-16,1-4-55 0,-3-3-48 0,0 1-3 15,0 0-112-15,-2-6-78 0,0 0-59 16,0 4 19-16,0-4-242 0,0-2 28 0,-2 0 28 16,0-3 15-16,0 1 28 0,0 0 34 0,-5-8 7 15,-2-5 10-15,2 2-40 0</inkml:trace>
  <inkml:trace contextRef="#ctx0" brushRef="#br0" timeOffset="183954.16">31543 11160 467 0,'-3'-17'415'0,"-3"2"-62"0,2 5-59 0,-2 2-25 15,4 1-25-15,-2 2-59 0,4 3-56 16,0-1-54-16,-2 0-51 0,2 3-56 0,0 0 3 16,0 0-321-16,0 0-30 0,0 0 70 15,8-2 9-15,-3 3 4 0,-2-1 63 0</inkml:trace>
  <inkml:trace contextRef="#ctx0" brushRef="#br0" timeOffset="184169.74">31777 11107 945 0,'8'5'402'15,"-1"5"56"-15,3 4-38 0,0 3-14 0,-3 3-5 16,-1 4-42-16,2 1-4 0,0 1-48 16,-1 2-11-16,0 0-58 0,2-2-20 15,0 0-16-15,2 1-22 0,-1-3-18 0,0 4-50 16,-3-6-46-16,3 1-54 0,-6-6-47 0,2-3-40 15,-1-2 8-15,-3-6-155 0,-2-6-114 16,0 0 31-16,0 0-242 0,0-3 50 16,-4-2 52-16,-1 2 53 0,1-1 24 0,-12-2 3 15,0-2 36-15,-4 0 25 0,0-1 24 16,0 2 19-16,-3-1-56 0</inkml:trace>
  <inkml:trace contextRef="#ctx0" brushRef="#br0" timeOffset="184377.79">31637 11373 695 0,'-4'-4'549'0,"-1"2"-54"0,3 2-38 0,0-5-42 16,2 4-48-16,0 0-63 0,4-1-27 16,11-3-22-16,6 0-33 0,2 1-31 0,6 2-13 15,0 1-29-15,3-1-23 0,3 0-16 0,-3 0-24 16,1 2-28-16,3-3-39 0,0 3-27 16,-1-2-30-16,0 2 5 0,-3-2-93 0,-1-5-29 15,-6 1-14-15,-3-3-32 0,-6 1-33 16,-1-1 22-16,-3 1-140 0,-5-1-53 0,1-3 11 15,-8 0 18-15,2 2 29 0,-2 10 19 0,0-9 33 16,0-5 10-16,-10-14 92 0,3 15 139 16</inkml:trace>
  <inkml:trace contextRef="#ctx0" brushRef="#br0" timeOffset="184725.21">32156 11148 1115 0,'-4'-4'219'15,"-1"2"13"-15,-1-1 15 0,1 3-38 16,0 1 37-16,1 2-30 0,-3 7 26 0,-1 8 23 16,1 1 17-16,5 5-25 0,-1 5 13 15,3-17-14-15,0 9-10 0,0 6-18 16,12 30-24-16,-6-28 12 0,0-3-26 0,1 1-6 15,1-4-32-15,-2-1-5 0,1-4 7 16,-1-4-31-16,2 1-4 0,-2-10-24 0,0-2-2 16,-6-3-20-16,12 0-15 0,12-12-22 15,-9 3 4-15,-2-2-1 0,2-3-27 0,-2-2 21 16,2 3-11-16,-2 1 10 0,-3 3-23 0,0-1-6 16,-1 5 7-16,-3 2 3 0,-1 3-20 15,-5 0 21-15,0 0-5 0,10 11 8 16,-2 4-21-16,-1 2 29 0,3-3-11 0,0 5 3 15,1-3 9-15,1 2-22 0,-1-3 6 0,-2-1-8 16,5-2-5-16,-3-5 6 0,7 4 12 16,-1-5-17-16,0-5-16 0,-9-1-3 0,5 0-22 15,17-18-36-15,-14 4-24 0,-1 0-37 0,3-4 13 16,-1 1-118-16,-3-4-52 0,-3-1-80 16,-1 3 33-16,-3 0-225 0,-1 4 57 15,-4 1 28-15,-2 4 46 0,0 0 30 0,0 10 30 16,0-7 24-16,-15-3 52 0,4 7-1 0,-2 1 23 15,4 2-33-15</inkml:trace>
  <inkml:trace contextRef="#ctx0" brushRef="#br0" timeOffset="186002.17">715 13104 924 0,'0'0'385'16,"0"-13"-70"-16,0 13-39 0,0 0 11 15,-16-21-24-15,19 19-19 0,9 4-27 0,2 1-26 16,7 8-23-16,6 3-3 0,3 4-18 16,3 4 9-16,-1 4-28 0,-1-1-1 0,0-1-9 15,-2 5-5-15,-3-2-5 0,-5-1-6 0,-4-3-12 16,-2-1-2-16,-4-2-9 0,-4 0-2 16,-2-6-4-16,-4-2 8 0,-1-12 7 0,0 10-1 15,-17 4 5-15,6-9-15 0,-5-3 14 16,-2-1-11-16,11-1-20 0,-7 0-5 0,-1 0 7 15,-18-16-13-15,18 8-4 0,3-2 3 16,-1-4 2-16,3-4-22 0,3 1-12 0,1-9-9 16,6 4-27-16,0 11-10 0,0-7-18 15,15-23-9-15,-1 15-16 0,3 5 2 0,4 2-13 16,2 4-13-16,1-1 11 0,-2 2-31 0,5 4-9 16,0 6-1-16,-4 1-31 0,-14 3-15 15,7 0-25-15,-1 0-37 0,25 16 21 0,-22-8-180 16,-2 3-63-16,6-1 30 0,-5 0 18 0,-2 2 39 15,1 3 44-15,3-3 18 0,3 1-32 16,-4 3 59-16,-3-4 1 0</inkml:trace>
  <inkml:trace contextRef="#ctx0" brushRef="#br0" timeOffset="186891.53">1288 13382 489 0,'-3'2'292'0,"-1"1"-33"0,2-1-27 15,0 0-28-15,0 0-10 0,1 1-1 0,-1-1-25 16,2 1-2-16,1 0-15 0,1-1 18 0,0 0-16 16,2-2-1-16,0 0 2 0,2 0-25 15,-1-1-16-15,1 0-11 0,0-1-10 0,15-5-11 16,-8-1-2-16,3-2 11 0,-5-2-10 16,3-2-6-16,-3-1-16 0,2-2-52 15,3-1-6-15,-9-2-26 0,3 1 0 0,-4 0-17 16,-2-1-8-16,2 0 9 0,-5 4-6 0,-1 9 13 15,0 0 0-15,0-1 6 0,0 8-11 0,-13-14 6 16,8 13 4-16,-2 3 9 0,-4 6 3 0,-5 3 9 16,3 2 12-16,-1 4 11 0,5 2 7 15,3 0 29-15,-1 2 7 0,4 0-10 0,3-10-16 16,0 3 8-16,0 2 20 0,12 15 3 16,-4-16-7-16,4-3 25 0,1-3-10 0,4-1-5 15,2-5-2-15,-7-3 12 0,5 0-25 0,2 0-11 16,23-15-1-16,-19 6 18 0,0-1-38 15,-4-3 9-15,2-2-12 0,-3-2 0 0,-5-2 10 16,1-2-20-16,-1 1-1 0,0-2-54 0,-4 1 9 16,-2 3 8-16,0 0 25 0,-5 6-36 15,-2 4 32-15,0 8-23 0,0 0-5 0,0 0 0 16,-11-13 25-16,6 16-9 0,-1 0 14 0,-8 4-35 16,3 1-1-16,4 1-12 0,1-3 3 0,1 1-14 15,2-3 17-15,2 3 10 0,1-7-15 16,0 0 6-16,0 0 14 0,15 17 12 0,-2-9-8 15,1 1 21-15,2-1 22 0,0-1-1 16,2 2 18-16,3 2 0 0,-2 0 14 0,1 1-2 16,-1 0-2-16,-4 0-4 0,-2 0-9 0,-1 1-4 15,-1-4-12-15,-5 1-2 0,-1-3 3 0,-2 1-4 16,-3-1 16-16,0-4-2 0,0-3 2 16,0 0 1-16,0 7-8 0,0-7-2 0,-12 14 17 15,7-11-27-15,-5 6-2 0,0-4 12 16,6-3 19-16,-3-2-18 0,3 0-6 0,4 0-28 15,0 0 4-15,0 0-18 0,-4-9-4 0,5 6 15 16,1-2-24-16,6-7-3 0,0-2 19 16,6-1 12-16,-3 0 3 0,9-1-5 0,-1-1 9 15,-1-1 31-15,1 3 3 0,-3-1-27 0,2 0 25 16,-2-1-3-16,0 0 25 0,-1 0-33 0,3-2 11 16,-1 4 36-16,-5 0-2 0,-1 3-19 15,0 2-1-15,-5 3 6 0,-2 2-28 0,3 3 5 16,-7 2 4-16,0 0-2 0,9 14 42 15,-6 3 12-15,-2 5 8 0,0 1 1 16,1 6 16-16,0 4 16 0,2 0-9 0,-2-3-3 16,1 1-3-16,-1 5-11 0,4 1-12 0,-1-1 3 15,-2 0-12-15,4-4-9 0,-1 2-12 0,-1-3-6 16,1-4-23-16,2 1 1 0,-4-5-26 0,2-2 1 16,-2-5-20-16,-1-5-18 0,-1-4-12 15,3 0 3-15,-3-5-84 0,-1 0-14 16,-1-2-13-16,0 0-17 0,0-8-42 0,-2 3-24 15,-8-10 22-15,1-1-257 0,0 2 47 0,-3-3 9 16,1 3 37-16,-4-3 33 0,-1 6 22 0,5-4 35 16,-5 1-1-16,5 2 27 0</inkml:trace>
  <inkml:trace contextRef="#ctx0" brushRef="#br0" timeOffset="187166.27">2070 13229 696 0,'11'-17'376'16,"0"1"-40"-16,2-1-43 0,0 3-26 0,-2 2 5 16,3 1-33-16,-3 2-14 0,-1 6-10 0,-10 3-34 15,12 0 5-15,12 17-5 0,-9-5-27 0,-5 3-8 16,2 4-7-16,0 0 1 0,-4 1-22 16,1-1-17-16,-1 1-11 0,-2-1-10 0,1-3-4 15,-1-1-18-15,-3-4-10 0,0-2-16 16,-2-2-10-16,0 0-2 0,-1-7-1 0,0 0-18 15,0 7 1-15,-15 10-70 0,4-9-3 0,-6-1-36 16,-2-1-45-16,-4-2-33 0,0-1 16 16,-3 3-274-16,2-6-25 0,1 1 40 0,11-1 40 15,-3 0-5-15,-1 0 59 0,-16-13 8 16,27 11 21-16,3-1 31 0</inkml:trace>
  <inkml:trace contextRef="#ctx0" brushRef="#br0" timeOffset="187587.41">2434 13340 789 0,'3'3'316'0,"-1"-2"-13"16,2 1-10-16,2 1 1 0,-2-1-36 15,0 1 4-15,1-2-22 0,1 1-14 0,1-1-12 16,1-1-28-16,-8 0-8 0,7 0-29 0,6 0-11 15,18-12-25-15,-13 2 2 0,-3 0-25 0,1 0-7 16,0-3-20-16,-2-1-27 0,0 0 12 16,-3-1-26-16,-3 0-4 0,4 1-1 0,-6-1-40 15,-1 1 4-15,-2 1 18 0,-3 3-13 16,0 0 3-16,0 10-10 0,0-7 25 0,0 7-10 16,0-7-11-16,-13-1 24 0,7 8-30 0,-7 6 25 15,-3 3 6-15,2 5-2 0,2 1 29 16,-1 3 13-16,3 3 23 0,2 3 14 0,-1-1-2 15,6 0-14-15,-1 1-3 0,2-2-1 16,2-11-14-16,0 4 3 0,11 22-3 0,-5-23-15 16,4-2-28-16,3-3-12 0,5-3-17 15,3-4 1-15,3 1-83 0,-10-3-10 0,10 0-22 16,4 0-29-16,30-14-24 0,-24 5-30 0,3-2 18 16,-3-2-244-16,-2 1-2 0,-2-1 15 0,-3 0 26 15,-1-2 8-15,0 1 53 0,-4-2 21 0,-2 0 27 16,-4-3 3-16</inkml:trace>
  <inkml:trace contextRef="#ctx0" brushRef="#br0" timeOffset="187846.1">3109 13162 842 0,'-7'-12'347'0,"-2"7"-11"15,2-1-44-15,-1 2 18 0,1 2 2 16,1 1-25-16,-1 1-14 0,7 0-2 0,0 0-17 16,-12 0-9-16,-13 18-1 0,14-6-22 0,0 5 0 15,1 0-22-15,4 4-6 0,1 1-19 0,4 0-25 16,1-11-7-16,0 5-18 0,12 22-17 15,-3-18 4-15,1-4-12 0,1-1-37 16,3-3-2-16,0-5-41 0,2 1-17 0,-1-3-25 16,2-1-26-16,-2-3-23 0,-5-1-47 0,4 0 11 15,4 0-61-15,24-13-36 0,-20 1-26 16,-1 1-24-16,-1-4-27 0,-1-2 27 0,0 0-243 16,-3 0 25-16,-5-3 34 0,0-1 39 0,-5-3 19 15,-2-1 29-15,2 1 10 0,-3 0 48 16,1 1-13-16,-2 2 14 0</inkml:trace>
  <inkml:trace contextRef="#ctx0" brushRef="#br0" timeOffset="188069.19">3358 13067 857 0,'0'-16'309'16,"0"2"-3"-16,0 0 12 0,0 3-43 0,0 0 47 16,0 5 4-16,0-1-21 0,0 7-21 15,0-8-18-15,0 8-39 0,0 0-12 0,0-6-24 16,-3 0-4-16,4 9-13 0,0 1 2 0,-1 3-7 16,2 15-9-16,-2-9 2 0,0 8 2 15,0 5-28-15,0 2-2 0,0 3 3 0,7 32-32 16,-4-32-10-16,0-1-10 0,2-1-10 0,0 0-17 15,4-2-28-15,-2-1-30 0,2-5-41 16,3-4-24-16,-1-8-31 0,1 0-50 0,7-5 15 16,-6-3-97-16,-1-1-42 0,3 0-60 15,17-11 30-15,-19 0-256 0,0-2 58 0,-3 1 34 16,-2-6 35-16,-3 0 39 0,-2 1 26 16,-2 3 19-16,-1 7 47 0,0-4-23 0,0-1 56 15,0 3 15-15</inkml:trace>
  <inkml:trace contextRef="#ctx0" brushRef="#br0" timeOffset="188277.75">3360 13193 675 0,'-12'-2'409'0,"2"1"-47"15,2-1-48-15,0 2 24 0,3-1-26 16,1 0-24-16,0 1-32 0,4 0-33 0,0 0-21 16,0 0-28-16,0 0-10 0,0 0-18 15,-7 0-9-15,1-4-28 0,8 2-20 0,2 1-8 16,1-2-80-16,11-4-45 0,0 0-22 0,5 0-48 15,-1-1-45-15,4 3 15 0,-2-3-220 16,4 4-80-16,2-1 34 0,1 1 16 0,2 4 37 16,3-3 43-16,2 3 29 0,-19 0-51 15,8 0 34-15</inkml:trace>
  <inkml:trace contextRef="#ctx0" brushRef="#br0" timeOffset="188916">4359 12945 914 0,'-1'2'400'16,"-2"2"-56"-16,2 2 26 0,-3 12-11 0,1 4-24 16,2 3-16-16,0 2-16 0,1 4-31 0,0-14-16 15,0 7-20-15,0 2-18 0,0 5-39 16,12 25-15-16,-7-29-18 0,3 1-13 0,-2-3-35 15,0-3-18-15,3-4-36 0,-2-4-24 16,0-5-31-16,7-4-41 0,3-3 6 0,-8-2-87 16,5 0-35-16,18-13-5 0,-17 0-26 15,3 1-4-15,-3-4-19 0,-1 0 1 0,0-4 19 16,1-1-44-16,-4 2 37 0,-1-1 13 16,-1 3 16-16,-4 3 117 0,0 2 31 0,0 5 26 15,-2 2 25-15,-2 5 50 0,-1 0 36 16,0 7 25-16,-3 0-17 0,0 9-12 0,3-5 50 15,-6 20 8-15,4-8-29 0,1 0 9 0,1-12-8 16,0 5 2-16,11 21 14 0,-1-18-8 0,1 0-5 16,3-4-16-16,3-2-4 0,4-1-8 0,-2-4-12 15,5-3-9-15,-3-1-7 0,-2-2-13 16,-9-2-11-16,1 0-9 0,4 0-20 0,15-16-19 16,-17 7-27-16,1-1-17 0,-2-5 3 15,1 2-4-15,-2-3-19 0,-4 0 10 0,-5 3-2 16,-2 3 7-16,0 10-9 0,0-9-1 0,0-1-5 15,-15-9-13-15,2 12-33 0,-4-1-16 0,-5 0-18 16,-1 5-46-16,1-2-56 0,-2 2 21 16,-4-2-260-16,0 1 24 0,1 1 33 0,1 1 66 15,0-5 8-15,0 4 42 0,0 0 6 16,3-1 37-16,0 3-24 0</inkml:trace>
  <inkml:trace contextRef="#ctx0" brushRef="#br0" timeOffset="189142.15">4217 13261 348 0,'-6'0'599'0,"2"0"-98"0,-1 0-32 0,3 0-45 16,-1 0-41-16,1-2-44 0,2 1-44 16,-1-1-34-16,2 0-35 0,2-1-38 0,2 1-75 15,13-8-32-15,1 1-33 0,1 1-4 0,3-3-125 16,-1 3-51-16,-3-2-56 0,4-2 16 15,2 5-282-15,1-3 19 0,3 3 25 0,-2 0 33 16,-2-1 21-16,-4-1 41 0,1 4 11 0,-5-1 28 16,4 0-26-16</inkml:trace>
  <inkml:trace contextRef="#ctx0" brushRef="#br0" timeOffset="189678.56">6467 12969 937 0,'0'-3'333'16,"0"3"-1"-16,1 2-21 0,0 1-42 0,3 16 19 16,2 3-16-16,1 7-12 0,-1-3-17 15,3 3-20-15,-3 3-34 0,2-1-7 16,1 3-18-16,-2-4-16 0,0 1-18 0,1-2-12 0,-2-3-33 15,1 2-25-15,-1-3-5 0,-4-6-85 16,4-1-17-16,-4-6-43 0,-2-12-27 0,0 7-56 16,0-7-51-16,-16 12 19 0,-2-9-224 15,-1-6-9-15,9 3 38 0,-7 0 20 0,-22-16 11 16,16 7 32-16,-4 0 40 0,1 0 13 0,0-1-37 16</inkml:trace>
  <inkml:trace contextRef="#ctx0" brushRef="#br0" timeOffset="190446.13">6113 13319 546 0,'-4'-2'462'0,"0"-1"-80"16,1 1 18-16,1-1-72 0,0 1-30 0,1-1-27 15,1-1-32-15,3 0-21 0,1-1-28 0,8-4-13 16,5-1-37-16,2 1-5 0,3-1-14 0,2 1-38 16,5 2-6-16,2 1-8 0,-2 0-41 15,2 2-22-15,3-1-14 0,-2 1-36 0,2 0-3 16,1 1-26-16,-2-2-5 0,-3 1-9 15,0-1-17-15,-1-2 3 0,-1 2-18 0,-2-3-13 16,-1-2 10-16,-3 0 1 0,-3 4 7 16,-4-5 7-16,-3 0 4 0,-1 2 18 0,-3-1-13 15,-6-2 38-15,2 4-10 0,-4 8-9 0,0-8 16 16,0 2 41-16,0-1 16 0,0 7 30 16,0-8-1-16,0 8 33 0,-12-14 11 0,8 10 23 15,-10-4 3-15,4 5 28 0,0-1 4 16,1 2-6-16,1-1 5 0,0 2 6 0,1 1-13 15,7 0-13-15,0 0-10 0,-22 10 26 16,11 1 0-16,4 1 5 0,0 6-8 0,1 2 4 16,5 4-16-16,1 1-5 0,0-11-6 15,0 5 8-15,10 28-15 0,-1-21-8 0,0 0 0 16,-2-2-10-16,2-1-13 0,0-3 2 0,-1-2-4 16,-2-4-10-16,1-1 8 0,-3-4-8 15,-1-2-9-15,0-2-2 0,-2-1 9 0,0-1-10 16,0-1-13-16,0-2 2 0,-1 0-17 0,0 0-4 15,0 0-19-15,0 0-23 0,8-15-5 0,-1 2-4 16,-2 0-14-16,1-1 6 0,-1 5-26 16,2-6 18-16,-1 3-11 0,-1 2 21 15,0 5-9-15,1-1 9 0,-3 4 5 0,3 0 4 16,-2 2 10-16,-4 0 19 0,0 0 1 16,22 11 2-16,-11-2 26 0,3 0 13 0,-3 1-6 15,0 1-1-15,3 0 20 0,-1-1-3 0,2 0 6 16,-3-1 10-16,0-1-13 0,2-1 8 15,4-2-11-15,-2-2 7 0,0-2-12 0,6 1 0 16,-10-2-11-16,4 0 11 0,24-14-13 16,-18 5-7-16,-2-2-10 0,-2-2 9 0,-3 0-25 15,-1-1-11-15,-5-2-6 0,-1 3-7 0,-3-3 11 16,-2 5-6-16,-1 0 4 0,-1 3 2 16,-1 8 5-16,0 0-5 0,0-7 4 0,-10-1 30 15,5 9-3-15,-1 2 0 0,-4 8-2 16,0-1 27-16,-1 4 5 0,0 1 1 0,5-1-4 15,0 1-5-15,4 0 0 0,1-1 1 16,1-14-12-16,0 11 1 0,0-3-7 0,20 14-15 0,-6-11-18 16,4-3 3-16,2-1-78 0,4-2-35 15,1-5-36-15,0 0-68 0,-12 0 22 16,9 0-278-16,31-9 40 0,-22 4 42 0,3 0 13 16,-1-2 41-16,2-1 30 0,1-1 26 0,3-3 10 15,4-3 11-15</inkml:trace>
  <inkml:trace contextRef="#ctx0" brushRef="#br0" timeOffset="190895.32">8178 12912 869 0,'6'-7'340'0,"-5"2"-23"0,-1 1-4 0,-2 4-41 15,-2 4 16-15,3 1-2 0,-6 12-32 16,2 8-11-16,0 4-21 0,1 3-6 0,3 3-13 15,1-16 4-15,0 8-4 0,0 5-23 0,12 37-9 16,-5-31 2-16,-2-5-28 0,4-2-20 16,-1-4-12-16,-1 0 7 0,1-3-28 0,-1-4-9 15,-2-2 3-15,0-5-1 0,0-4 0 0,0-4-21 16,0-2-30-16,-2-3-17 0,-3 0-11 0,0 0-19 16,9-10-28-16,0-2-3 0,-1-3-38 15,-2-3 8-15,4 2 6 0,-3-1-42 0,3 2-4 16,1 1-16-16,-2 2 16 0,3 1 10 0,-7 3 4 15,4 3 28-15,5 0-5 0,-4 0 9 16,0 3 17-16,2 0-8 0,-3 2 26 0,-9 0-9 16,8 0-2-16,5 0 12 0,15 14 7 15,-11-4 9-15,-8-3-18 0,4 3 32 0,-4 0-18 16,1 1 17-16,-3-3-28 0,-3 0 23 16,-2 0-20-16,-2-2 30 0,0 1-29 0,0-7 27 15,0 0 2-15,-14 20-10 0,3-9-10 0,-2 0 28 16,-1-2-29-16,-1 3 13 0,-1-6-34 0,-2 1-46 15,0-5-70-15,-1 3-48 0,5-4 20 16,4 0-255-16,2 0 8 0,8-1 10 16,0 0 50-16,0 0 25 0,-8-2 5 0,13 0 46 15,13 0-17-15</inkml:trace>
  <inkml:trace contextRef="#ctx0" brushRef="#br0" timeOffset="191879.44">8899 13297 320 0,'2'-5'361'0,"-2"0"-45"0,0 1-22 16,-2 1-29-16,-2 0-26 0,1-1-11 15,-2 2 13-15,-9-5-28 0,-2 4-25 0,1 3 0 16,7 0-20-16,-5 0 6 0,-17 11-20 0,14-3-39 16,2 0-13-16,0 1 20 0,4 1-17 15,1 2-21-15,0-2 2 0,3-1-7 0,4-1 1 16,-1-2-10-16,3-6-23 0,0 0-5 15,0 6-38-15,0-6-2 0,12 13-7 0,-6-12-29 16,0-1 10-16,0 0-20 0,1 0-9 16,1 0-7-16,5 0 8 0,16-15-5 0,-13 8 8 15,-1 0-11-15,-3-1 13 0,2-1-7 0,-2 2 2 16,-3 0 10-16,-1 2 6 0,-3 2 1 16,-1-1-8-16,0 4 22 0,-1 0-10 0,-3 0 6 15,0 0 25-15,0 0-1 0,13 9-1 0,-10-4 14 16,8 5-16-16,-1-1 8 0,1 1 7 0,1-1 27 15,4-1-20-15,-1-3 20 0,4 2-8 16,-3-3-2-16,3-3-2 0,-6-1 9 0,1 1-1 16,-14-1-18-16,9 0 7 0,-1 0 10 15,14-11-25-15,-11 2 15 0,-2 4-23 16,-5-2 0-16,0-1-14 0,0 1 7 0,0 1-16 0,5-5-5 16,-3 1-6-16,-2 2-8 0,1 1 1 15,0 1 13-15,-1 1-23 0,0 2 6 0,0-1-6 16,0 4 24-16,1-3-6 0,-1 1 6 0,2 0 16 15,-1 0-2-15,1 1 10 0,-6 1 10 16,7 0 10-16,-1 0-5 0,17 10 9 16,-10-4-12-16,1 2-5 0,-5 4 9 0,0-2-10 15,-2 2 0-15,2-1 13 0,-4-1-7 0,-2-2-10 16,-2-1 15-16,-1 0-14 0,0-7 25 0,0 0-17 16,0 7-6-16,0-7 11 0,0 6 8 15,0-6-5-15,0 7-6 0,-12 5-3 0,10-10 14 16,0 1-5-16,0-1 12 0,1-1-15 0,-1 1-1 15,1-2 6-15,0 2-15 0,2-3-3 16,-1 2 4-16,2-1-2 0,3-1 10 0,1 1-21 16,1-1 14-16,12 1 4 0,-9 0 17 0,5 0-18 15,23-9 1-15,-15 4 5 0,1 2-10 0,3-3 19 16,-1-3-21-16,0 2 6 0,3-3 3 16,0-1-15-16,1 0-1 0,-1-1-6 0,-2-3 18 15,-1 1-17-15,-3-3 11 0,-3-2 14 16,0 4 0-16,-5-3-21 0,-4 3 9 0,-3-2 8 15,0 5 11-15,-8 12-26 0,0-8 13 0,0 1-14 16,-14-3 30-16,7 8-12 0,-1 3 1 16,-8 3-3-16,0 1 29 0,1 4-23 0,-1 2 21 15,0 1-23-15,5 2 2 0,3 3-15 16,3-3 40-16,4 3-35 0,1-2 25 0,0-15-1 16,0 12-4-16,12 16 22 0,-3-17-9 0,4-1 11 15,0-1-15-15,2-3 21 0,1-1-5 0,4-3-2 16,0 2-15-16,-7-4 5 0,5 0 3 15,5 0-21-15,29-11-1 0,-23 8 1 0,2-1-13 16,-2-1 11-16,2 0-19 0,-2 0 1 0,0-1-13 16,-1 1-13-16,-5 0 36 0,-1 1-24 15,-3 1 4-15,-7 1 4 0,0-1 16 0,-4 3-18 16,-3-2 15-16,0 1-15 0,-1-1-8 0,-2 1 1 16,1 0 1-16,-1 0 2 0,-1-1-71 0,-1 2 3 15,0 0-39-15,0 0-33 0,0 0-12 16,-16-7-69-16,4 2 21 0,-5-2-194 0,-2 2-8 15,2-2 0-15,-2 2 25 0,-1-2 38 0,-1 0 6 16,-2-5 49-16,2 4 13 0,2-4-33 16</inkml:trace>
  <inkml:trace contextRef="#ctx0" brushRef="#br0" timeOffset="192954.12">11444 12901 554 0,'0'-16'342'0,"0"16"-35"15,0-13-49-15,-23-3-14 0,23 15-22 0,0 0 8 16,2 4-25-16,0 2 17 0,7 9-25 0,-2 10 20 16,1 1-6-16,4 7-1 0,0 4-7 15,0 2-9-15,1 3-21 0,1 0-12 0,-1-2-17 16,-1 0-14-16,-1-2-4 0,0 1-11 0,-4-4-14 16,1-5-4-16,0-4-16 0,-4 2-2 15,1-4-6-15,-1-6 6 0,0-2 9 0,-3-4-4 16,0-6-2-16,-1-5-5 0,0 0-8 15,-6 6-19-15,2-8 2 0,2 0-6 0,-1-4-14 16,-4-7 0-16,0-3-17 0,3-2-20 0,2-5 7 16,1 0-8-16,1 14 9 0,0-6-3 15,0-1-9-15,15-16-4 0,-6 17 7 0,3 1 0 16,1 4-5-16,-4 3 1 0,5 0 7 0,4 4-2 16,-4 3-1-16,-7 0 3 0,5 0-4 15,18 14 2-15,-12-4-6 0,-2 3 15 0,1-2-4 16,-4 4-5-16,-3 2 5 0,0-2 0 0,-3 2-5 15,-5 2 4-15,-2-6 1 0,0-7 1 0,0 4-4 16,-21 18-5-16,7-16-6 0,-3-1-19 16,-3-3-43-16,-2 0-25 0,-1-1 9 0,-3-6-134 15,0 1-51-15,12-2 26 0,-7 0-273 16,-23-14 21-16,18 1 46 0,4 1 32 0,5-2 41 16,-4-3 12-16,-1 0-5 0,3-3 70 15,-2 2-18-15,0 1 62 0,1-3 8 0</inkml:trace>
  <inkml:trace contextRef="#ctx0" brushRef="#br0" timeOffset="193186.74">10907 12964 337 0,'3'2'479'0,"9"8"-97"15,-2 0-14-15,3 1-48 0,-2 1-7 0,2 0-43 16,4-2-50-16,0 2-5 0,2-1-35 16,5-2-21-16,-1-1-108 0,0-4-67 0,2-1-62 15,1-2 7-15,3 0-338 0,-2-1 7 16,-15 0 32-16,9 0 22 0,32-12 25 0,-22 6 13 16,-1-1 45-16,3 0 15 0</inkml:trace>
  <inkml:trace contextRef="#ctx0" brushRef="#br0" timeOffset="193423.87">12243 12675 509 0,'14'-6'440'0,"-2"5"-42"0,-4 2-55 15,0 3-30-15,-3 1-7 0,5 7-27 16,0 0-24-16,-2 4-26 0,0 3-16 0,-2-1-23 15,1 2-16-15,-1 2-41 0,-2-3-24 0,-1-1-38 16,1 2-6-16,-2-2-111 0,-1-1-40 16,1-6-36-16,-2-1-82 0,0 0 19 0,0-10-251 15,0 0 23-15,0 9 33 0,0-9-1 0,0 8 22 16,0-8 64-16,0 5-19 0,0-5-9 16</inkml:trace>
  <inkml:trace contextRef="#ctx0" brushRef="#br0" timeOffset="195049.37">13506 13293 309 0,'0'0'370'0,"0"0"-43"0,0 0 1 16,0 0-36-16,0 0-5 0,0 0-17 15,-12 12-30-15,17 5-3 0,0 0-30 0,1 1-16 16,-1-3-11-16,1 2-9 0,1-2-27 0,-3-5 0 16,-2 0-8-16,1-4-7 0,-1 0-20 15,-1-1 1-15,0-2-6 0,0 0-1 0,1-2-12 16,-2 1 5-16,1-2-17 0,-1 0-14 0,0 0-4 16,0 0 0-16,0-10-29 0,0 5-6 15,1-1-18-15,1-11-19 0,0-2 12 0,1 1 19 16,2-2-40-16,1 3 23 0,-1 1-3 15,0 1-5-15,2 4 6 0,1 1-39 0,-2 4 32 16,1 6 9-16,0-1 1 0,2 1 4 0,13 11-10 16,-8-1 0-16,1 4 18 0,0-2-21 0,-1 5-11 15,0-3 34-15,0 0-2 0,0-1 1 0,-3 2-20 16,-1-3 4-16,0-2 12 0,-3-2 12 16,-1-3-6-16,-3 0 30 0,1-2 1 15,-2-3 2-15,0 1-5 0,-2-1-13 0,0 0 4 16,0 0-8-16,12-13-18 0,-5 1-13 0,-2-4-26 15,0-2 24-15,3 0-32 0,-1 1 9 0,0 1-8 16,2 1 23-16,-3 4-21 0,-1 4-8 16,1 2 17-16,-2 2 3 0,2 2-16 0,-1 1 19 15,-5 0 8-15,0 0-8 0,8 0 1 0,13 16-12 16,-7-4 13-16,1-2-21 0,1-3 28 0,0 0-4 16,0 0 9-16,1-2-21 0,0-2 22 15,-3 0 11-15,3 1-9 0,-3-4-20 0,-3 0 18 16,-2 1-24-16,-9-1 28 0,9 0-1 15,0 0-24-15,4-11 26 0,1 5-20 0,-5 0 9 16,-3 1-11-16,1-3 4 0,-2 4-9 16,-2 0-20-16,3 1 17 0,-4-1 2 0,0 3 19 15,-1-1-2-15,1 1 1 0,0-1 1 0,0 0 0 16,0 0-24-16,-2 2 15 0,0 0-3 0,0 0 8 16,0 0-8-16,10 14 2 0,-2-4 3 15,1 5 0-15,1-4 59 0,3 1 10 0,0 2 0 16,5-1-7-16,2-1 9 0,0 0-8 15,-1-2 14-15,1-1-12 0,0-2-1 0,-2-1-14 16,-2-1 8-16,4-3-7 0,-13-2-2 0,6 0-2 16,1 0-1-16,17-14-19 0,-15 1 9 15,-3 2-7-15,-1-4-4 0,-1 0-8 16,-4-2 8-16,-1-2-4 0,-2-1-4 0,-4 11-4 16,0-3 0-16,0-3 1 0,0-2 4 15,-17-9-5-15,3 18 8 0,-1 1-23 0,-1 5 3 16,7 2-10-16,-7 0-7 0,-2 0 3 0,-26 17-64 15,21-7-31-15,0 4-9 0,-1-3-26 16,9 0-37-16,-4 1-31 0,8-4 21 0,-3 1-277 16,7-2 29-16,5-2 20 0,2-3 47 15,0 3 17-15,0-5 47 0,23 5-24 0,-3-3 47 16,8-2-2-16</inkml:trace>
  <inkml:trace contextRef="#ctx0" brushRef="#br0" timeOffset="195354.19">14932 13278 681 0,'0'-7'401'0,"0"-3"-61"0,-2 3-9 15,-9-6-41-15,2-1-37 0,-2 3-13 16,-1 3 8-16,-1-2-34 0,-6 3-31 0,4 4 9 16,-3-1-21-16,9 4-27 0,-7 0-6 0,1 0-24 15,-19 21-1-15,16-9-13 0,5 3-16 16,-6 2 3-16,7 2-21 0,2 2 9 0,3-1-21 15,3 1 1-15,4-1-10 0,0-12 1 0,0 6-11 16,16 15 6-16,-5-14-14 0,5-3-7 16,0-5-7-16,4 0-9 0,-3-2 4 0,0-4-22 15,2 1 0-15,-11-2-43 0,4 0-8 0,22-18-22 16,-18 7-9-16,-5-2-13 0,0-4-6 16,1-3-30-16,-6-1-20 0,1-4-20 0,-5-2-28 15,1 0 20-15,-3-5-171 0,0 18-38 0,0-10 14 16,-12-27 21-16,4 24 36 0,2 2 51 15,-4 0 107-15,1 0 143 0</inkml:trace>
  <inkml:trace contextRef="#ctx0" brushRef="#br0" timeOffset="196375.47">14849 12990 1332 0,'-9'-16'175'0,"1"3"3"0,2 3-12 16,2 6-6-16,-1 0 1 0,2 2 2 0,0 2 41 15,3 3-19-15,-2 1-20 0,2 2 38 16,-4 11-8-16,4-6 15 0,0 5-6 16,0 7 3-16,15 26-16 0,-8-20-3 0,4 0-14 15,0 1-9-15,1 1-17 0,3 0-1 0,1-3-16 16,-2 0-16-16,4-4-18 0,1 0-11 15,-2-1 0-15,2-3-12 0,-1-5-1 16,-1-1-7-16,4-6-29 0,0-1-4 0,0-5-20 16,-2 1 6-16,-9-3-15 0,3 0-18 0,14-12-6 15,-12-1-15-15,-1 4-4 0,-3-4-4 0,1-1 3 16,-4 2 4-16,-1 2-5 0,-3 3-4 16,1 1 18-16,0 0 8 0,-3 3 1 0,-2-1-9 15,2 2 11-15,-2 1 6 0,1 1 9 0,-1 0-20 16,0 0 16-16,0 0 3 0,2 10 0 15,-2-3 7-15,0 1 2 0,2-1-3 0,2 12 14 16,1 1 5-16,3 0-4 0,2-5 0 0,1-1 14 16,-3-1 2-16,4-3-10 0,-5-3 0 15,2 1 2-15,2-4-7 0,-2-2 7 0,-9-2-1 16,7 0-18-16,2 0-10 0,13-12-8 0,-10 1-14 16,1-1-12-16,1-2-21 0,-5-1-4 15,1-2-8-15,-1 0 11 0,1 1 5 0,-8 3 6 16,5 2-13-16,-1 2 5 0,-4 2 5 15,-2 0 3-15,2 4-4 0,-1 1 6 0,2 0 4 16,-7 4 16-16,4 0 13 0,0 2 7 16,-2 0 10-16,2 2 4 0,0 0 3 0,0 1-15 15,3 8 21-15,-3-6 22 0,16 13 9 0,-3-6 6 16,5-5-5-16,3 0-6 0,4-3-8 0,-2-1-1 16,5-3 1-16,-3-3-10 0,2 0-10 15,-14-1-5-15,7 0-4 0,3 0-21 0,21-15-21 16,-23 4-22-16,-6-5-2 0,1-1 6 0,-3-2-73 15,-3-5-5-15,-3-2-37 0,-3 0-17 16,0-5-32-16,-2-1 9 0,-2 16-6 0,0-8 17 16,0-5-50-16,0 2 21 0,-17-29 61 15,7 30 15-15,0 1 42 0,1 1 31 16,-5 0 30-16,3 1 27 0,-3 0 22 0,1 2 18 16,2 3 30-16,-1 2-15 0,3 5 7 15,1 2 8-15,3 5 19 0,-2 1 14 0,2 3 17 16,5 0 8-16,0 0 27 0,-15 19-13 0,10-2 16 15,3 3 12-15,2-8 2 0,0 7 10 0,0 5 10 16,0 5 0-16,14 27-16 0,-8-25-2 16,3 3 7-16,1-3-11 0,0 1-16 0,1 0-10 15,4-3 2-15,-2 0-18 0,3-5-3 0,-1-2-26 16,6-1 7-16,-3-4-24 0,1 0 9 16,2-4-32-16,0-4-18 0,0 0-4 15,4-5-4-15,-2-3-8 0,-12-1-10 0,5 0-12 16,20-14-15-16,-18 5-14 0,-3-2-8 0,-1-3 5 15,-3 0 7-15,0 2-3 0,-1 0 12 16,-6 4 9-16,-2 1 0 0,3 2 8 0,-3 0 7 16,2 4-14-16,-4 0 6 0,0 1 17 15,0 0 8-15,0 0 14 0,2 11 4 0,-2-5-1 16,0-1-5-16,0 4 8 0,3 7 5 0,1-1 3 16,-1 0-13-16,1-5 2 0,-2 0 19 15,3-4-6-15,1 0 8 0,-1-2-2 0,1-1-8 16,0-1 7-16,0-1-3 0,3-1-9 0,-3 0 0 15,4 0-22-15,14-10-2 0,-6 0-17 16,-2-3-4-16,0-1-9 0,-5 2-8 16,1-2-2-16,-2 2 8 0,-3 5-6 0,0-1 2 15,-5-1 10-15,-2 4-8 0,0 5 2 16,0 0 0-16,0 0 4 0,-18-11 1 0,12 10-7 16,-3 1-13-16,-10 0-15 0,9 0-40 0,-6 0 10 15,2 0-75-15,-4 0-52 0,1 0-63 0,1 0 24 16,-1 0-263-16,2 0 12 0,2 0 39 15,3 0 29-15,10 0 34 0,-10 0 29 0,16-3 22 16,10-2 35-16,4 0 12 0,9 1 29 16</inkml:trace>
  <inkml:trace contextRef="#ctx0" brushRef="#br0" timeOffset="196991.61">17314 13200 870 0,'2'3'413'16,"3"-1"14"-16,-2 2-25 0,-1 2-31 0,6 8-37 15,-4 1-35-15,3-1-21 0,-1 1-31 0,-2-5-26 16,0 1-12-16,3 2-23 0,-5-3-19 15,0-3-21-15,-1-2-10 0,0 0-22 0,0-1-3 16,1-1-7-16,-1-1-7 0,-1 1-15 0,0-3-3 16,0 0-16-16,0 0 0 0,-1-3-23 15,0 1 0-15,1-2-19 0,-1-2-14 0,1 0-16 16,0-2-21-16,4-9 1 0,-4 9-10 0,8-16-12 16,-2 9 15-16,1 1-8 0,1 4 12 15,1 3 16-15,-2 4-7 0,2 0 13 0,1 2-2 16,-10 1-21-16,12 0 18 0,20 12-1 15,-13-6 4-15,-2 2 5 0,2 2-4 0,-2 0 13 0,1 0-10 16,-1-2 16-16,-2 2 2 0,-2-1-1 16,0 2-3-16,-4-8 10 0,0 2 2 15,-3-3 19-15,-2 1 2 0,0-2 3 0,-2-1-13 16,-2 0 3-16,0 0-2 0,0 0 0 16,0 0-9-16,0 0 4 0,14-12-12 0,-10 6 10 15,-1 1-3-15,1-9-3 0,2-1-4 0,1-1 0 16,2 3-9-16,-2-1 2 0,2 1-12 0,2 6 12 15,0 4-8-15,-2-1 3 0,0 3 3 0,-9 1 17 16,12 0 6-16,15 14 2 0,-16-3-1 16,1 1 2-16,-1 5 11 0,-2 0-16 15,-1 0 1-15,-2 0-5 0,-2 0 5 0,-2-1-16 16,-2-4-35-16,0-12-39 0,0 8-26 0,0 0 10 16,0-8-111-16,0 6-31 0,0-6-53 15,-6 0-35-15,-5 8 30 0,-2-13-215 0,-5-3 6 16,0-4 27-16,-4 0 49 0,4-2 30 0,-2-3 26 15,-3 0 17-15,-2-4 33 0,1 1 8 16,-4 0 46-16</inkml:trace>
  <inkml:trace contextRef="#ctx0" brushRef="#br0" timeOffset="197209.7">16883 13072 921 0,'-1'5'372'0,"0"2"49"0,3 10-51 0,0 0-44 16,5-2-54-16,0 2-11 0,3-1-45 15,-1-1-31-15,4 1-46 0,-5-1-13 0,3-4-106 16,3 0-46-16,-1-4-64 0,-1-2 6 16,-2-3-338-16,1 0-12 0,-11-2 39 0,8 0 25 15,5 0 40-15,17-13 29 0,-10 6-1 16,4-1 12-16</inkml:trace>
  <inkml:trace contextRef="#ctx0" brushRef="#br0" timeOffset="197451.33">18372 12804 973 0,'18'7'388'0,"-4"4"-52"0,2 4-3 16,-3 0-14-16,-1 5-48 0,-5-2-19 0,1 2-38 16,-3 1-24-16,-2-1-35 0,0 0-44 15,-1 1-11-15,-1-4-133 0,-1-10-58 0,0 2-84 16,0-1 16-16,-12 8-274 0,6-10 38 16,-5 2 21-16,1-3 32 0,2-1 16 0,-1-3-15 15,1-1 45-15,8 0 1 0</inkml:trace>
  <inkml:trace contextRef="#ctx0" brushRef="#br0" timeOffset="199146.13">19980 13217 363 0,'15'-14'381'0,"2"-13"-32"0,-17 16-35 16,0 0 0-16,0 4-54 0,-11-19-27 0,2 11-9 16,-4-1-15-16,-1 5-23 0,-3 2-5 0,-1 1-20 15,-3 4-31-15,9 4-16 0,-6 0 1 16,-27 17-11-16,24-3-12 0,2 1-10 0,-4 3-7 15,5 3 12-15,-1 0-6 0,3 4 6 16,3-2-28-16,3 2 8 0,4-1-21 0,2-2 0 16,4-13-7-16,0 5 12 0,12 15-23 15,-3-18-2-15,4-5-3 0,0-3 9 0,-2-3-10 16,-2 0-28-16,4 0 20 0,18-18-5 0,-11 10-12 16,-5-3 1-16,1-3 0 0,-3-3-1 15,4-4-23-15,-3 2-5 0,1-3 20 0,-1 2-21 16,-4 2-8-16,0 1 0 0,-2 2 4 0,-3 7 4 15,-1 0 17-15,0 4 16 0,-2 2-33 16,-1 2 27-16,-1 0-21 0,0 0 33 0,3 14-15 16,-3-9 1-16,1 2-3 0,2 10 18 0,3 3 0 15,0-5-1-15,3-1-2 0,3 1-1 16,0-1-10-16,2-4 8 0,0-3 6 0,1-2-2 16,-4-3 22-16,2-1-5 0,-13-1 1 15,12 0-8-15,16-13-3 0,-11 3-21 0,-3-1-33 16,-4-3-17-16,4-1 16 0,-1-3-17 15,-1 2 2-15,-1 3 7 0,-3 1 10 0,-2 2-5 16,1 4 13-16,-4 2-2 0,2 2 0 0,-5 2-2 16,0 0 3-16,0 0 13 0,7 13 17 15,-2 3 20-15,-4 2-12 0,3 2 8 0,6 0 25 16,-5-1 3-16,1-4-17 0,0 0 20 16,1 1-4-16,-1-1 38 0,0-3-8 0,0-5 7 15,-2-2 17-15,0-2 2 0,0-3-14 0,1 0-3 16,-5 0-13-16,0 0 2 0,7 0-8 0,12-15-9 15,-8 7-9-15,2-4 2 0,0-3-3 16,-2 1-11-16,4-1-2 0,-2 4-10 16,3 1 2-16,-3 3 5 0,-2 5-14 0,1 0 0 15,-2 2 3-15,-10 0 1 0,13 0-5 16,14 14 11-16,-11-7-16 0,0 1 14 0,-1-1 2 16,-1 5-9-16,2-3-5 0,-1-1 0 0,2-1 1 15,0 0-11-15,1-2-34 0,3-2-27 16,1 4 5-16,1-5-82 0,2-2-48 15,2 2-44-15,3-2 24 0,-13 0-258 0,5 0-19 16,5 0 34-16,0 0 40 0,30-12 18 0,-29 3 44 16,-2 0 21-16,0-2 3 0,-5 1 57 0,2-2 3 15</inkml:trace>
  <inkml:trace contextRef="#ctx0" brushRef="#br0" timeOffset="199587.81">21206 13080 1046 0,'1'-5'351'0,"-3"0"-41"0,-2 1-40 16,1 1 17-16,-1 5-42 0,-2 0 3 0,-7 8-19 15,-3 2-28-15,-1 3-9 0,0 2-11 0,2 4-33 16,2 1-12-16,2-2-9 0,-1 4-19 16,8 2-14-16,-1-3-10 0,4 0-6 0,1-3-33 15,0-11 3-15,0 3 2 0,14 13-12 16,-4-16-4-16,-1-2-34 0,2-4 19 0,-1 0-25 16,-10-3 4-16,11 0 19 0,17-13-14 0,-15 4-1 15,0-6-46-15,-2-2-12 0,-3 0-9 16,0-8-16-16,-6 0-29 0,3-4-26 0,-3-2-13 15,-2 15-18-15,0-9-15 0,0-5-8 16,0-2 29-16,-14-32-2 0,5 32 21 0,0-1 24 16,2 3 28-16,-5 1 31 0,0 4 29 15,0 4 45-15,-1 1 8 0,0 3 21 0,-1 0-8 16,3 4 26-16,1 1 0 0,1 6 27 0,4 1 11 16,5 5 29-16,0 0-15 0,-9 12 38 15,9-7 1-15,0 17 21 0,0-10-2 0,10 29-10 16,-1-14-2-16,1 5 15 0,1-1 0 0,3 5 1 15,0 0 5-15,0 0-4 0,1-2-32 16,0 0-4-16,1-5-15 0,-2 0-19 0,1-2-3 16,-2 0-23-16,1-7-39 0,0-1-43 0,0-3-34 15,1-4-56-15,-2-2 9 0,3-5-147 0,2-1-53 16,0-1 25-16,-8-3-291 0,5 0 18 16,2 0 59-16,24-13 4 0,-17 7 57 0,-3-3 27 15,3 1 23-15,3-1 7 0,0 3 7 16,1-1 74-16,2 0-2 0</inkml:trace>
  <inkml:trace contextRef="#ctx0" brushRef="#br0" timeOffset="199779.34">21910 13164 826 0,'4'0'403'0,"-2"3"33"0,1 2-16 0,3 14-8 16,-3-2-41-16,0 4-35 0,1 0-37 0,-2 0-33 15,0 0-13-15,0 2-36 0,2-3-30 16,-2-2-47-16,1-6-55 0,-2-2-62 0,4 4-3 15,-2-5-122-15,-3-3-64 0,2-4-69 0,0-2 20 16,-2 0-271-16,0 0 45 0,0 0 16 16,6-16 18-16,-4-2 35 0,1 0 17 0,0-6 26 15,0-1 26-15,-1-7-1 0</inkml:trace>
  <inkml:trace contextRef="#ctx0" brushRef="#br0" timeOffset="199889.61">21909 12939 546 0,'-5'0'146'0,"0"2"-20"0,1 2-395 16,4 0-24-16</inkml:trace>
  <inkml:trace contextRef="#ctx0" brushRef="#br0" timeOffset="200244.05">22338 13101 467 0,'12'-2'461'0,"-1"1"-86"15,-4 1-50-15,-3-2-43 0,-3 0 7 0,-3 0-12 16,1 1-32-16,-3 2-24 0,-2 1-17 16,-1 0-19-16,-9 3-30 0,1 3-18 0,1-1-24 15,0 3-12-15,4 0-45 0,2 1-17 0,0-5-31 16,2 0 0-16,2-1-8 0,2 1-20 16,1-1 26-16,1-1-12 0,0-4 28 0,0 0-29 15,0 7 8-15,19 10 11 0,-8-8-4 16,1 1-14-16,1-2 24 0,3 2-22 0,3 0 18 15,2-2-24-15,-1 2-3 0,1 2 31 16,-2-4-6-16,-3 1 5 0,0-1 9 0,-7-1 2 16,-4-2 6-16,1 1-1 0,-4-1-4 0,-2-1 58 15,0-4-7-15,0 0 0 0,-23 14-7 0,3-7-11 16,-2-2-9-16,-3 1 9 0,-4-3-13 16,-2-1-25-16,-2 0-38 0,-4-1 3 0,5 2-116 15,-3-2-58-15,2 0-82 0,0 1 23 0,1-2-243 16,17 0 25-16,-4 0 54 0,-2 0 33 15,1 0 36-15,-6-11-4 0,20 6 55 16,8 0 1-16,5 2 28 0</inkml:trace>
  <inkml:trace contextRef="#ctx0" brushRef="#br0" timeOffset="201953.53">24212 13279 1003 0,'12'-8'391'15,"-6"1"-52"-15,-1-2-37 0,1 1 5 0,-3 0-29 16,-2 1-12-16,0 0-27 0,-1 7-15 16,0-12-17-16,0 0-15 0,-20-13-15 0,8 13-19 15,-4 3-33-15,-1 1 3 0,-7 7-12 0,11 1-6 16,-7 0-1-16,-5 0-16 0,-28 13-8 0,23-1-13 16,2 0-5-16,0 3 6 0,3 2-15 15,3-1-5-15,1 2-4 0,2-1-3 0,4 4-6 16,5-3-4-16,9 1-15 0,1-12-1 0,15 16-19 15,2-13-17-15,5-2 2 0,3-4-22 16,1-1 17-16,6-2 2 0,-16-1-14 16,7 0-13-16,30-10-7 0,-28 4-5 0,-1-3 5 15,-3-2-75-15,-3-3-2 0,-1-1-24 0,-4-3-10 16,-2-3-13-16,-4-1-7 0,-2-1-23 0,-2-3-18 16,-2-3 19-16,-1 15-82 0,0-9-18 15,-11-29 6-15,3 20 32 0,1 3 0 0,-3-2 48 16,-3 2 125-16,0 0 6 0,4 2 157 0,-4 2 29 15,2 4 15-15,-4 0 10 0,3 1 10 16,1 4 3-16,-1 4 8 0,1 1 0 16,4 8 26-16,-2 2-19 0,9 1 35 0,0 0-14 15,-11 24 26-15,11-6 2 0,0-7-8 0,0 6-1 16,17 26-5-16,-7-16-11 0,1 1-11 16,4 2-16-16,-1 1 12 0,1 3-6 0,-2-4-6 15,0 3-25-15,0 1-1 0,-2-2-15 16,3-1-8-16,-7-2-10 0,1 1-2 0,-2-3-22 15,1 0-6-15,0-2-2 0,-1-3-5 16,-1-3-10-16,-1-2-8 0,2-3-1 0,1-2 3 16,1-4-17-16,-1-3-2 0,7 2-11 0,-2-5 4 15,3-2-5-15,-6 0-16 0,5 0-6 16,22-12 0-16,-17 2 2 0,1 0-4 0,-3-1-17 16,3-4 10-16,-1 1-12 0,-2-1 7 0,0 1-7 15,-2-1 1-15,-3 0 8 0,-2 2 2 16,-1 0 7-16,-2 3 2 0,-3 3 2 0,-3 2-4 15,1-1-1-15,-1 1 7 0,-1 5-3 16,0 0-5-16,0 0 1 0,0 0 6 0,-10-3-9 16,4 4 1-16,-5 10 13 0,1 0 2 0,0 2 13 15,2 1-5-15,0 0 1 0,3 0 5 0,1 0 2 16,2-3-11-16,2-11 4 0,0 8 6 16,14 14-1-16,-3-10-4 0,6-3-8 0,-1 1-11 15,4-2-1-15,1-5-14 0,-11-3-16 16,7 0-22-16,0 0-9 0,22-11 7 0,-20 3-32 15,-1-3-51-15,0-4-12 0,-3 1-2 16,-2-3-14-16,1-4-29 0,-5 1 15 0,-2-2-13 16,-1 3 17-16,-2 2 11 0,-3 3 28 0,2 3 21 15,-3 11 12-15,0-7 16 0,0 7 17 16,0-9 11-16,0 9 26 0,0 0 30 0,-12-12 24 16,8 14 12-16,2-1 9 0,1 3 20 0,-1-1 11 15,0 2 9-15,2 1 4 0,0 2 9 16,0-1-3-16,0 4 22 0,0 4-11 0,0 1-9 15,0 1-8-15,0-1-7 0,13 15 48 0,-9-20 5 16,-2-3 0-16,0 0-9 0,0-3 17 16,0 0 1-16,0-1 6 0,-1-1-7 0,-1-1 2 15,2-2-13-15,0 0-18 0,0 0-16 0,1-2 0 16,-1-3-18-16,2 0-19 0,6-5-16 0,-3-2-5 16,0 3-7-16,3-3-4 0,-2 0-4 15,-3 4 3-15,0 2-16 0,-1 2 1 0,-1 2 2 16,1 0 12-16,0 2-6 0,-4 0 6 15,0 0-15-15,0 0 6 0,10 0-5 0,4 11 10 16,0-5-6-16,-4 1 6 0,-2-2 11 0,1-3-1 16,-2 2-12-16,-1-1 4 0,1-2-1 15,0 1 3-15,0-2 4 0,0 0-2 0,-7 0-7 16,12 0 3-16,1 0-2 0,15-10 2 0,-13 5-6 16,-3 1 0-16,0-3-4 0,-3 1-5 15,2-3 1-15,-3 6 8 0,-3-2-9 0,0 2 3 16,-2 1-9-16,-1 1 5 0,3 1-8 0,-5 0 19 15,0 0-16-15,0 0 5 0,4 11 9 16,-3-6 2-16,1 0-3 0,1 2 5 0,4 5 24 16,1 1-7-16,3-2 0 0,0 0 3 0,3-1 0 15,-1-1-8-15,5-5 3 0,2 1 0 0,-2 0-1 16,-1-3 3-16,-1-2-8 0,-2 0 5 16,-5 0-8-16,2 0 7 0,-1 0-5 0,16-16-7 15,-13 8 3-15,0-2 4 0,-5-1-14 16,2 0 5-16,-3-3-3 0,-4 2-6 0,2-2 1 15,-5 9 0-15,0-5-14 0,0 2 5 0,-12-12-9 16,0 11-15-16,0 0-27 0,-4 4 5 0,4 4 6 16,-5-2-42-16,-1 1-45 0,1-1-17 15,-2 3-40-15,4-2-39 0,4 2 25 0,2-1-289 16,9 1 29-16,-9 0 33 0,9 0 33 16,-7 0 41-16,7 0 5 0,0 0 37 15,-4-5 10-15,8 3 31 0,10-5 7 0</inkml:trace>
  <inkml:trace contextRef="#ctx0" brushRef="#br0" timeOffset="202200.69">25467 12968 464 0,'2'-4'451'0,"-1"-1"-60"16,1 2-37-16,0 1-45 0,0 2-40 16,0 0 45-16,0 3-1 0,0 2-18 0,-1 1-12 15,4 15-10-15,0 2-11 0,-1 4-10 16,1 1-42-16,0 1 15 0,1 3-26 0,-1-3-15 15,1 2-26-15,-2-2-13 0,1-2-16 0,-1 2-32 16,-1-2-31-16,-1-1-40 0,2-9-39 16,-2-2-47-16,0-2 5 0,0-5-135 0,-2-3-77 15,3-5 24-15,-1 2-306 0,-2-2 34 16,0 0 46-16,7-11 29 0,-8 4 34 0,4-11 28 16,-3 9 28-16,0-6 13 0,0-2-9 15,8-19 51-15,-8 27 10 0</inkml:trace>
  <inkml:trace contextRef="#ctx0" brushRef="#br0" timeOffset="202386.18">25451 13191 596 0,'-4'2'417'0,"-1"-2"-70"16,2 3 45-16,1-3-25 0,0 2-41 16,2-1-26-16,1 0-47 0,4 1-28 0,0-1-32 15,3-1-11-15,11 0-40 0,1 0-40 0,-11 0-10 16,8 0-133-16,3 0-58 0,2 0-68 15,2 0 15-15,1 0-327 0,-2 0 60 0,22-13 21 16,-31 11 14-16,-3 2 57 0,-11 0-19 0,0 0 80 16,6 0-5-16</inkml:trace>
  <inkml:trace contextRef="#ctx0" brushRef="#br0" timeOffset="203217.36">25672 13244 770 0,'-2'4'352'0,"0"1"-13"15,2-2-43-15,0 4 15 0,2-4-4 16,0 2-23-16,3-1-18 0,6 6-27 16,4-4-4-16,-4-2-14 0,6-2-27 0,0 1-8 15,-7-3-18-15,4 0-16 0,5 0-17 0,0 0-15 16,25-12-14-16,-25 7-15 0,0-4-19 16,-4 0-9-16,1-2-27 0,-4 3-9 0,0-4-13 15,-2 3-16-15,-4 0-10 0,-2 2 11 16,-3 3-9-16,-1 4 1 0,0 0 0 0,0 0-4 15,-13-5 3-15,6 6-4 0,-10 6 12 16,0-2-1-16,-2 4 7 0,0 0-6 0,3 4 15 16,-1-2 6-16,3 2 3 0,-2-1-3 0,6 1 3 15,1-1 8-15,1-1 8 0,6-1-12 16,1-2 0-16,1-8 21 0,0 7-10 0,12 3-2 16,2-3-10-16,3 0-9 0,2-2 8 15,7-3-8-15,4 1-2 0,5-1 7 0,2 0-10 16,0-2 1-16,2 0-2 0,-18 0 1 0,8 0-20 15,4 0 2-15,39-15-5 0,-37 6-12 16,-2-2-21-16,0 0 8 0,-5-1-8 0,-2-2-9 16,-3 4 17-16,0-4 5 0,-4 2 2 0,-3 2-6 15,-5 0 7-15,-2-2 10 0,-4 4-6 0,-4 2-8 16,-1 6 15-16,0 0 9 0,-10-5 4 0,3 4-3 16,0 2 4-16,0 0-20 0,-10 3 17 15,-1 3 5-15,0 2-15 0,-2 1 29 0,6 3-16 16,-3 1 5-16,3 1 9 0,-1 1-18 15,5 1 5-15,3 1 1 0,1-2-2 0,6-16-6 16,0 11 13-16,0-2 9 0,12 15 10 0,-3-16-12 16,4-2-6-16,-2-3 15 0,7-1-12 15,1-1-2-15,-8-1-2 0,5 0-1 16,23-13 6-16,-18 6-2 0,0-7-8 0,0 0 3 16,-5-4-23-16,1 0-16 0,-2-1 3 0,-1-5-61 15,-3 0-16-15,-2-3-25 0,1-2 4 16,-6 0 7-16,-1-3 7 0,-2 2 11 0,-1 15 14 15,0-7 5-15,-16-24 19 0,9 21 7 0,-1 3 2 16,-2-1 8-16,-2 4 16 0,2-1 32 0,-2 6 6 16,3-1 9-16,0 6 25 0,2-3-6 15,0 4-3-15,2 4 22 0,1-1-9 0,1 3 7 16,-2 1-6-16,5 1 43 0,0 0 14 0,0 0 7 16,-16 23-7-16,13-5 11 0,0 4-6 0,2 6 15 15,0 3 4-15,1-14 14 0,0 9-2 16,11 34 15-16,-4-25-25 0,0 0-10 15,1-1-4-15,0-2-15 0,2-2-7 0,0-2-16 16,-2-2-1-16,3 0-33 0,-3-6-13 0,2 0-35 16,-3-6-29-16,0-2-32 0,1-2 8 15,0-5-133-15,-2-3-62 0,2 1-47 0,-8-3 28 16,6 0-244-16,6 0 18 0,4 0 39 0,21-13 53 16,-15 6 13-16,2 1 25 0,1 0 31 15,5 1 53-15,2-1-8 0,-2 3 44 0,4 0-32 16</inkml:trace>
  <inkml:trace contextRef="#ctx0" brushRef="#br0" timeOffset="203948.3">27393 13298 573 0,'1'-3'348'16,"2"-2"-55"-16,-2 0-19 0,-2 0-5 0,-1 0-22 16,0-1 13-16,-4-7-43 0,-2-1-24 15,-3 5 14-15,-3 1-1 0,-4 3-3 0,8 5-13 16,-7 0 10-16,-22 11-3 0,16-1-10 0,2 3 2 15,2 2-8-15,0 2-4 0,1 1-21 16,3 0-11-16,0 3-28 0,3-1-2 0,3 1-6 16,3-1-24-16,5-3-3 0,1-17-7 0,0 9 3 15,10 9-12-15,-3-12-15 0,0-3 9 16,0-1-21-16,1-2-5 0,13 0-17 0,-12 0 13 16,21-9-26-16,-9-1 12 0,0 0-15 15,-3-2-3-15,2-5-19 0,0 3-9 0,-3-3-5 16,1-1 5-16,-3 4 7 0,-1 0-4 15,-4 2 7-15,-2 2-2 0,0 3-4 0,-4 3 6 16,0 3 0-16,-2 0 7 0,-2 1 5 0,0 0-5 16,0 0 10-16,5 11 1 0,-4-6 7 0,0-1 3 15,1 1 11-15,0 2 12 0,7 3 3 16,1 0 10-16,1-1 5 0,6-1-7 16,4-1 2-16,0-2 1 0,2-3-18 0,-1-2 17 15,-12 0-9-15,7 0-13 0,-1 0-6 0,21-17 16 16,-18 8-19-16,0-1-6 0,-2-3-5 15,1-1 4-15,-3-3-21 0,-1-2-13 16,0 3 9-16,-3 0 0 0,-1 4 5 0,-2 2-2 16,0-1 1-16,-1 3-5 0,-3 4-4 0,-1 1-2 15,1 3 0-15,-2-2-10 0,1 2 12 16,-1 0 1-16,-2 0 8 0,0 0 2 0,18 13 1 16,-7-4-6-16,2 3 10 0,2 0 4 0,2 5 2 15,-4 0 2-15,2 2 8 0,-4 0-3 16,-3 3 3-16,-1-5 8 0,-2 2-12 0,-4-3 5 15,-1-10 1-15,0 5 5 0,-13 10-12 0,4-10 1 16,-2-1-2-16,-3-2-22 0,3-4-53 16,1 0 6-16,1-3-131 0,-1-1-79 0,10 0 25 15,-8 0-303-15,-6 0 26 0,-13-9 61 16,18 3-3-16,3-1 73 0,3 0 13 0,1 2 32 16,7-1 13-16,12-5 29 0,2 2 19 15,4-1-8-15</inkml:trace>
  <inkml:trace contextRef="#ctx0" brushRef="#br0" timeOffset="204114.79">28256 13321 687 0,'18'-4'444'16,"-2"1"-72"-16,-5 0 21 0,-2 0-32 15,-2 1-52-15,-2 0-32 0,-1 1-24 0,-1 0-47 16,-1 1-54-16,-2-2-32 0,0 2-15 16,-2 2-175-16,-2-2-94 0,-1 0 16 0,-3 2-291 15,-14-1 39-15,13-1 12 0,-11 0 12 16,-5 0 53-16,-32 7 26 0,17-5-5 0,-2 0 13 15</inkml:trace>
  <inkml:trace contextRef="#ctx0" brushRef="#br0" timeOffset="205385.21">13667 15533 509 0,'0'0'361'0,"0"0"-61"0,-15 0 11 0,15 0 1 15,0 0-39-15,0 0-33 0,-26-14-29 16,23 11 61-16,1 3-20 0,0 0-13 0,1-3-31 16,1 2-39-16,0-3-14 0,3-2-14 0,8-6-19 15,5-1-5-15,3 2-19 0,0 0-4 0,5 4 0 16,0 2-23-16,1 3-8 0,-11 2-12 15,22 17 9-15,-16-3-9 0,-2 4-11 0,1 0 12 16,-5 3-12-16,-2 4-9 0,-3-2-4 16,-1 2-9-16,-3 3 1 0,-2-2 9 0,-3-14-2 15,0 7-6-15,0 0-8 0,-14 19-5 0,5-23-11 16,-1 1-2-16,2-7-12 0,0 2-2 0,1-4-5 16,-1-4 0-16,1-2-21 0,7-1 5 15,0 0-33-15,0 0-17 0,0 0-5 0,-8-13-4 16,9 7-8-16,1 2 14 0,9-9 3 0,0 1 19 15,0-5 0-15,2 5 16 0,3-2-4 16,1 1 16-16,-2 1 6 0,3 0-11 0,1-3 12 16,2 2 0-16,-3-4 23 0,0 6-19 15,1-3 14-15,-1 1 2 0,-6 0-4 0,-1-2-2 16,2 3 14-16,-7-1-13 0,3 1 11 0,-3 3-3 16,-3 1 7-16,-2 0-3 0,1 3-4 0,-2 1 3 15,1 0 11-15,-1 4-7 0,0 0 16 16,0 0 12-16,0 0 19 0,-13-5 22 0,8 6 7 15,-1 1-25-15,1 0-4 0,-9 10 40 0,2 0-1 16,-1 0 0-16,2 5 14 0,3 0 27 16,-2 4-15-16,6 1 2 0,0 1-8 0,4 0 3 15,0-11-16-15,0 4 7 0,11 22-9 16,-2-20-6-16,-2 3-11 0,3-2-11 0,3-4-1 16,4-5-3-16,-3-3-20 0,5-2-29 0,-1-1-45 0,3-4 4 15,-8 0-86-15,8 0-53 0,1 0-50 16,31-16 20-16,-23 8-298 0,-1 0-8 0,0-1 27 15,0 4 42-15,-1-3 59 0,3 2 4 16,0 0 30-16,-3 0 20 0,1 3 64 16,0 0-28-16</inkml:trace>
  <inkml:trace contextRef="#ctx0" brushRef="#br0" timeOffset="205653.92">14827 15637 874 0,'-1'-3'386'16,"-1"0"-22"-16,2 0-49 0,-2 0-11 15,2 1-22-15,-2 1-19 0,4-1-9 0,0 1-9 16,0 0-9-16,6-1-7 0,9 1-17 16,2-5-17-16,3 2-18 0,4 2-16 0,-5-3-3 15,2 2-23-15,-1-1-15 0,0 3-9 0,-1-1-29 16,-3 0-26-16,-3 0-42 0,-4 1-70 0,-1 0 7 15,-6 1-117-15,3 0-60 0,-7 0-68 0,0 0 27 16,0 0-264-16,0 0 57 0,0 0 41 16,12 5 25-16,-15-4 22 0,0 2 53 0,-1 0-14 15,2-1 65-15,-3 1 1 0</inkml:trace>
  <inkml:trace contextRef="#ctx0" brushRef="#br0" timeOffset="205881.04">14788 15749 1002 0,'-4'2'389'0,"0"0"-52"16,3 1 24-16,0-1-17 0,2-2-20 0,2 3-18 15,1-2-25-15,3 1-22 0,0-2-30 0,0 1-27 16,12-1-18-16,2 1-16 0,-10-1-26 16,5 0-7-16,4 0-26 0,0 0-37 0,23-12-38 15,-18 6-54-15,-1 2 2 0,3-2-123 0,-2-3-54 16,-2 0-78-16,4 1 23 0,-2 1-263 15,3 0 53-15,5 4 54 0,2-4 13 0,3 3 2 16,7 0 23-16,-23 4 27 0,16 0 71 0,8 0-26 16</inkml:trace>
  <inkml:trace contextRef="#ctx0" brushRef="#br0" timeOffset="206536.27">16220 15618 711 0,'4'-2'360'0,"-1"1"-59"15,1-1-2-15,-1 0-36 0,-1-1-28 16,0 0-17-16,0 1-1 0,-2-2-25 0,-2 1 12 16,0-2-3-16,0 2-25 0,0-1-8 0,-8-4-14 15,1 1-5-15,-2-3-12 0,-3 3-13 16,-1 0 14-16,-3 1-25 0,0 1-5 0,-7 3 12 15,5 0-17-15,7 2-4 0,-3 0-17 0,-5 0-6 16,-21 15 1-16,19-6 1 0,3 2-8 0,0 3 2 16,1 3-2-16,4 3-9 0,1 2 4 0,6 2-2 15,1 0-2-15,5-1-6 0,2-12-13 16,0 6-4-16,15 21 9 0,-1-23-15 0,3 1 4 16,0-4-22-16,3-6 7 0,-2 3-19 15,-2-9-7-15,-7 0-9 0,4 0-19 0,3 0-9 16,15-9-15-16,-13 1-29 0,-4-2 10 0,-1-1-69 15,1-4-56-15,-1-2-49 0,-1-2-60 16,-6-1 31-16,3-1-254 0,-3-3 26 0,2-1 63 16,-6-4 18-16,2 3 37 0,-1-1 24 15,1-2 22-15,-4 2 37 0,0 1-9 0,2 1 37 16</inkml:trace>
  <inkml:trace contextRef="#ctx0" brushRef="#br0" timeOffset="206792.46">16142 15247 606 0,'-10'-14'372'0,"-3"0"-57"0,4-1 12 0,-3 5-30 15,4 0-37-15,-1 3 47 0,4 2-38 0,0-1-25 16,-1 3-34-16,4 1-13 0,-1 2-25 0,3 0 5 16,0 0-9-16,-4 9 4 0,4-2-7 15,0 13-7-15,0-8-15 0,0 9 9 0,15 25 8 16,-5-15-13-16,-1 0-10 0,3 6-11 16,0-1 12-16,-1 0-34 0,3 1-12 0,-3-2-10 15,2-1 6-15,-1-3-14 0,-1-2-16 0,-1-2-35 16,1-4-32-16,-1 0-48 0,-5-2-53 15,5-3 11-15,0-5-125 0,-5 0-63 0,1-6-55 16,2-1 28-16,-4 0-227 0,1-1 42 16,1-2 37-16,8 2 24 0,1-1 29 0,4-3 26 15,2-1 42-15,-7 0 38 0,5 0 16 0,4 0-29 16</inkml:trace>
  <inkml:trace contextRef="#ctx0" brushRef="#br0" timeOffset="207524.41">16492 15783 948 0,'-7'5'333'0,"0"0"-70"16,1-1-3-16,0 0-23 0,2-1-26 0,0 1-16 16,2 0 14-16,0-1-42 0,0-2-17 15,1 2-17-15,1-2-14 0,0 0 60 0,1 0-10 16,1-2-7-16,2 0-19 0,0-1-13 0,12-4-16 15,-2-4-10-15,0-1-1 0,1-1-20 16,-1-3-24-16,1-1-9 0,1-3-9 0,-3-1-13 16,2 0-4-16,-5-3-3 0,-1-2-1 0,3 0-70 15,-1 0-4-15,-2-4-9 0,0 0-10 0,-3 0 1 16,-1 0 6-16,-1-1-5 0,5 2 5 16,-4 1 1-16,-3 0 11 0,-2 14 17 0,0-4-3 15,0-1 14-15,0 2 3 0,-11-11-1 16,8 17 10-16,-1 3-14 0,0 0 24 0,1 2 9 15,1 1 12-15,0 2-20 0,-2 1 29 0,-2 1 1 16,2 0 8-16,-2 3-3 0,-5 8 39 0,-1 5 42 16,1 6 9-16,6 3-9 0,-4 2 14 15,5 3-1-15,-1 5 4 0,3 4 0 16,2 0-25-16,0-20 0 0,0 11-13 0,11 33-11 16,-2-31-2-16,0-2-4 0,0 0-13 0,3-5-6 15,1-6 1-15,5 0 2 0,-2-3-16 16,2-5 0-16,2-6-29 0,-2-4 1 0,-9-1-17 15,5 0-8-15,19-13-17 0,-16 5-5 16,-2-3-6-16,1-2-15 0,-1-2-9 0,-2-1 10 16,-1 1-3-16,-3 3-1 0,0 1 13 0,-2 3 6 15,-3 3-8-15,-1 4-13 0,-2 0 1 16,-1 1 22-16,0 0 10 0,0 0 0 0,2 12 9 16,-2-7-1-16,0 0 9 0,0 2 13 15,0-1-4-15,1 0-10 0,1 0 14 0,-2 0 0 16,2-1 7-16,1-1 17 0,0 2 1 0,1-3-7 15,0 1 2-15,0-4-17 0,1 2 11 0,1-2-9 16,-6 0 4-16,9 0 1 0,3 0-16 0,13-18-9 16,-12 8-30-16,-2-1 10 0,1-1-2 15,-4 1 7-15,1-2-10 0,-3-2-2 16,-2 4 10-16,-2 1-4 0,-2 1 4 0,0 9-12 16,0-11 22-16,-17-7-4 0,7 15-5 0,1 3 22 15,1 0-10-15,-2 0 3 0,-1 0-50 0,-19 12-16 16,12-3-38-16,3-4-32 0,-1 2-44 15,7-3 19-15,3 0-300 0,0 1-12 16,4-2 31-16,2 2 65 0,0-5-1 0,14 11 41 16,4-1 5-16,11-3 41 0,2-2 1 15</inkml:trace>
  <inkml:trace contextRef="#ctx0" brushRef="#br0" timeOffset="208129.67">17424 15649 852 0,'3'-8'352'0,"-2"1"-42"0,-3-1-29 0,0 2-35 16,0-1 33-16,-7-4-12 0,-1 4-15 0,0 3-16 16,-1 1-6-16,1 2-9 0,1 1-17 15,-4 0-6-15,-18 18-8 0,11-4-10 0,3 4-22 16,3-1-16-16,-1 0-4 0,4 2-24 0,3-1-9 16,4 1-2-16,0-1-15 0,4-12-9 15,0 4-12-15,0 2-10 0,20 11-2 0,-10-13-14 16,-1-7-11-16,2 0-3 0,-2-2-1 0,-9-1-5 15,14 0 1-15,1 0-12 0,16-15-2 16,-14 7 1-16,-2-1-5 0,1-2 8 0,1-1-18 16,-2-1-2-16,0-2-3 0,-2 0 6 0,-2-2 0 15,0-1-14-15,-1 1 2 0,-1 1 3 0,0 0 7 16,-2 3 3-16,-2 3-10 0,-2 2 9 16,0-1-5-16,-1 6 3 0,0-1-6 0,0 2 5 15,-1 0-3-15,0 2-4 0,-1 0 11 16,0 0 1-16,3 11-6 0,-2-4 6 0,1 14 3 15,0 2-5-15,-2 4-1 0,4 2 13 0,-2 4 5 16,1-3 10-16,3 0 2 0,-1 3 8 0,4 2-8 16,0 1 1-16,2-1 4 0,1-2-9 15,-1 1 3-15,-1-2 2 0,1-3-4 0,-3-4-5 16,0 3 5-16,-4-6-1 0,0 0-6 16,-4-3 1-16,0-12 6 0,0 6 10 0,-17 13 17 15,4-13-1-15,-4 0-9 0,-2-2 2 0,1 1 19 16,-2-3-13-16,1-1 14 0,0-1 0 15,1-2 4-15,7-2-3 0,0-2 20 16,1-1-9-16,1 0 10 0,9 0 12 0,-6 0-39 16,6 0 15-16,-18-11 5 0,16 6-13 0,-5-12-30 15,3 0-4-15,3-2-7 0,1 9-1 0,0-7-38 16,16-20-35-16,-4 12-12 0,-2 1-28 16,2-1-21-16,4 0-25 0,-3-1-27 0,7 1 16 15,-3-3-104-15,-2 3-41 0,1 0-52 0,-3-3 31 16,2 5-274-16,1-2 48 0,1 0 38 15,4 1 54-15,0 2 24 0,4 4 45 0,0 0 15 16,10 1-7-16,4 5 45 0,4-1 47 0,6 6 4 16</inkml:trace>
  <inkml:trace contextRef="#ctx0" brushRef="#br0" timeOffset="208772.95">18938 15539 774 0,'10'-13'271'0,"-2"3"-16"0,0 1-16 0,0-3-23 16,-3 3-12-16,1-2-39 0,0 1-1 15,-3 0-2-15,-1 2-17 0,0 1 7 0,0 0-10 16,-2 0 1-16,0 1-11 0,0 6-3 15,0 0-9-15,0-5-13 0,-12-5 5 0,6 10-9 16,-10 3 34-16,5-3-14 0,-21 18 10 0,13-3-12 16,0 2 0-16,0 0-12 0,3 3-2 0,1 1-16 15,4 0-4-15,1 1-5 0,5-1-13 16,-2-1-8-16,5-2-6 0,1-6-1 0,1-12-7 16,0 12 0-16,14 8-5 0,-6-16-13 0,1-1-9 15,-2-3-12-15,4-3-7 0,-2 3-5 16,18-10 6-16,-7 0-9 0,-1-2-5 0,1 0-3 15,0-2 7-15,-1-3-18 0,-1 2-1 16,-1 1 5-16,-2 3 4 0,-3 1 11 0,0 2 2 16,-4 1-2-16,-1 3-4 0,-1 2 5 15,0 2 0-15,-6 0 13 0,0 0 18 0,23 13-5 16,-13-5-1-16,1 1-18 0,-1 2 14 0,2 2-4 16,-2-3-3-16,1 0-4 0,0-2-12 0,-4-2-15 15,-1-1 1-15,-2-2 4 0,1 1 1 0,1-2-152 16,-3-2-48-16,-3 0-34 0,0 0 27 15,0 0-234-15,7 0 37 0,1-14 33 0,-8 10-28 16,-1-3 29-16,-4-8 26 0,-5-5-1 16,-4 2 24-16,1-1 17 0,-5 1 15 0</inkml:trace>
  <inkml:trace contextRef="#ctx0" brushRef="#br0" timeOffset="208989.03">18717 15400 640 0,'-14'12'405'0,"0"0"-66"0,1 2 51 16,1 5-37-16,-1 1-30 0,2 3-31 0,2 1-26 16,0 2-32-16,6 1-11 0,-2-1-36 15,1 0-10-15,4-14-31 0,0 7-22 0,11 25-19 16,-3-24-31-16,4-3-36 0,4 0-2 0,4-3-59 16,-3-3-45-16,6-3-28 0,3-3-39 15,2-1-76-15,2-2 18 0,4 0-282 0,1-1 11 16,0 0 66-16,-17-1 16 0,11 0 17 15,38-11 8-15,-33 3 17 0,0-1 11 0</inkml:trace>
  <inkml:trace contextRef="#ctx0" brushRef="#br0" timeOffset="209240.19">19648 15211 835 0,'6'2'312'0,"7"10"-21"0,0 2 8 16,1 6-18-16,-3 3-33 0,2 0 28 0,-2 6-22 15,0 3-23-15,0 2-9 0,-2-2-17 0,-3 2-22 16,-2 1-22-16,-4-3-20 0,0-15-29 16,-14 31-68-16,3-18-2 0,-4-2-174 0,-7-1 12 15,-3-1-374-15,3-3 29 0,-7-4 37 16,-2 0 35-16,2-2 40 0,-6 0 18 0,-3-3 11 15,-4-1 19-15,0-1-3 0</inkml:trace>
  <inkml:trace contextRef="#ctx0" brushRef="#br0" timeOffset="211039.24">17774 15903 477 0,'0'0'319'0,"0"0"-27"0,0 0-58 15,15 0 9-15,-15 0-34 0,23-22-31 16,-17 23-17-16,-2 3-8 0,1 0 6 0,8 9 18 16,-6 3-6-16,2 2 4 0,-3 6-18 0,-2 1 14 15,0 1-26-15,0-1 17 0,0 0-25 16,-1 1 3-16,1-1-25 0,-2 2 13 0,1-5-30 16,-1 2 4-16,0-5-18 0,1-2-1 15,-1-4-14-15,-2-3 14 0,2-1-14 0,-1-6 15 16,-1 4 0-16,0-3 2 0,1-2-4 15,0 1 1-15,-1-2-11 0,0 1-2 0,0-2-5 16,0 0-6-16,0 0-13 0,0 0 0 16,5-10-11-16,-4 5 5 0,-1 0 0 0,6-10-14 15,-3 1-16-15,0 0 5 0,-2 2 5 0,2 2-9 16,-1 0 1-16,0 3-4 0,-1-1 6 16,4-5 4-16,-2 5-7 0,0-1 1 15,0 3-14-15,-1 0 2 0,0 1 2 0,1-1-6 16,-1 3-5-16,2 0 3 0,0 0 8 0,1 1-8 15,-1 2-2-15,2 0 7 0,4 0-4 16,2 0 2-16,13 14-11 0,-11-6 10 0,0 1 0 16,-2 3 4-16,-2 1 5 0,2 0-7 0,-4 1 6 15,0-1-3-15,-5-3 12 0,2 2-17 16,-3-5 16-16,0 1-7 0,-2-3 3 0,0-5 12 16,0 0 1-16,0 7 0 0,0-7-13 15,-20 22 7-15,7-16 5 0,-7 0-13 0,1-1 0 16,-1-4-16-16,-2 0-30 0,11-1-31 0,-5 0-37 15,-1 0 11-15,-2 0-122 0,-12-14-55 16,23 11 25-16,-3 0-270 0,5-1-16 0,3 1 43 16,1-1 27-16,2 1 43 0,1 1 32 0,1 0 24 15,1 1 26-15,0-1 32 0,5 1-26 0,13-1 52 16</inkml:trace>
  <inkml:trace contextRef="#ctx0" brushRef="#br0" timeOffset="211363.64">18260 16245 553 0,'3'-1'423'0,"-1"-2"-1"15,0 2-70-15,-1-1-5 0,1 2-28 0,0 2-13 16,2 0-13-16,-2 1-23 0,0 2-19 16,1-1-21-16,5 11-21 0,-3-3-25 0,-2-2-14 15,-1 1-15-15,0-1-21 0,0 0-23 0,-2-3-9 16,1 1-14-16,-1-8-39 0,0 7-41 16,0-2-36-16,0-5 4 0,0 9-106 0,-11 6-62 15,7-13-57-15,-2 1 23 0,1 0-291 0,-1-1 27 16,2 0 49-16,-1-2 21 0,3 1 39 15,-3-2 33-15,3-2 24 0,0 1 19 0,2-2 28 16</inkml:trace>
  <inkml:trace contextRef="#ctx0" brushRef="#br0" timeOffset="212086.08">18468 16165 631 0,'1'-3'288'0,"-1"0"-16"16,0 1-35-16,0 0-8 0,2 1-33 16,0 2-7-16,0-1 10 0,0 2 0 0,3 3-10 15,-4-2-21-15,4 1-20 0,2 12 29 16,2-3 8-16,-2 0-15 0,-1 1-9 0,0 1-24 15,-1-5 4-15,-2-1-13 0,3 0-20 0,-4-4-17 16,1 1-3-16,-1-2 3 0,0-1 8 0,-1 1-15 16,0 0 12-16,1-3-11 0,0 2-4 15,-1-1 1-15,-1-1-10 0,0 0-4 0,1-1-7 16,-1 0-11-16,-2-2 1 0,1 2-9 16,0-5-2-16,-1 3-13 0,0-3-7 0,1 0-8 15,1 0-20-15,0-2 1 0,0 0-17 16,1 0-6-16,-1 7 2 0,0-10-2 0,10-17 2 15,-5 19 8-15,1 2 9 0,-4 0-10 16,4 2-6-16,-1 3 16 0,1 0 4 0,-1 1 0 16,1 0-5-16,-6 0 17 0,21 10 5 0,-8-3 7 15,-3 2 3-15,0 3 11 0,-4-3 4 16,4 4 4-16,-2-1-2 0,-2-4-9 0,1 1 11 16,-2-4-7-16,-1 1-5 0,-2-2 10 0,0-1 8 15,0-1 4-15,0 2 0 0,1-3 23 16,-1 2-10-16,-1-2 20 0,0-1-24 0,-1 0-12 15,0 0-5-15,0 0 16 0,1-7-8 16,-1 2-19-16,0 0 8 0,3-1-5 0,-2 0-10 16,4-8 2-16,-2 2-7 0,1 5-23 0,-2 0-2 15,2 1-1-15,-1 1 4 0,1 1 1 16,2-1-15-16,-2 2-2 0,8-4 9 0,0 2 2 16,-3 3-5-16,0 0-2 0,0 1 10 15,7-4-6-15,-16 5-1 0,11 0 5 16,14 10 0-16,-15 0 23 0,0-3-5 0,-2 5 19 15,-1 3-19-15,-4-1 16 0,0-1-19 16,0-4 7-16,-2 1 12 0,-1-1-6 0,0-4-21 16,0-5-4-16,0 0-30 0,0 8-37 0,0-8-46 15,0 9 12-15,0-9-138 0,0 7-61 0,0-7 28 16,0 0-304-16,0 0 24 0,0 0 43 16,-9 8 39-16,8-11 50 0,1 3 35 0,3-2 26 15,0 0 4-15,4-2 13 0,10-2 60 16,4 1-1-16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08T08:59:35.2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10722 4657 262 0,'0'0'169'0,"0"0"-20"0,0 0-13 16,0 0 0-16,0 0-12 0,0 0-23 0,14 0-24 16,-14 0-1-16,0 0-28 0,0 0 21 15,0 0-16-15,0 0-22 0,0 0-6 0,0 0-10 16,0 0-15-16,0 0 0 0,0 0 0 15,24 0-1-15,-22 0-8 0,-2 0-34 0,2 0-42 16,-1 0-39-16,-1 0-43 0,-1 0-112 0,2-1-30 16</inkml:trace>
  <inkml:trace contextRef="#ctx0" brushRef="#br0" timeOffset="209568.67">2106 10614 272 0,'0'0'371'16,"0"0"-31"-16,12-22-22 0,5 17 17 15,8-2-45-15,6 0 9 0,-1 2-29 0,4-2-48 16,6-3 5-16,-1 5 9 0,2 1-45 0,0 1-1 15,-3-2-31-15,-4 2-14 0,-2 0-27 16,2 0 4-16,-5 0-26 0,-4 3-20 0,-2-3-32 16,-13 3-4-16,2 0-100 0,0 0-53 0,-3 0-28 15,-9 0-48-15,0 0 19 0,9 3-282 0,-13-3 31 16,-3 2 7-16,-7 3 29 0,-4-3 29 16,-3 1 38-16,-1-1 24 0,-1 1 5 15,11-3 40-15</inkml:trace>
  <inkml:trace contextRef="#ctx0" brushRef="#br0" timeOffset="209781.14">2392 10539 981 0,'0'0'390'0,"-8"0"-68"0,8 0-28 0,-8 0-38 15,8 0 49-15,0 0-28 0,-14 7-4 0,12 10-7 16,-2 5-8-16,4 3-22 0,-2 4-5 16,2 1-35-16,-5 2-10 0,5-1-17 0,0 1-16 15,-1 0-26-15,0-6-16 0,0 2-14 0,1-15-2 16,0 4-46-16,0 2-40 0,0 0-59 15,0-2 3-15,-10 11-133 0,8-20-37 0,1-4-81 16,0 1 31-16,0-3-249 0,-1 1 52 16,1-2 26-16,0 2 12 0,-1-2 47 0,-2 1 44 15,0-1 4-15,2 1 21 0,-2 0 26 0,-1 0-30 16</inkml:trace>
  <inkml:trace contextRef="#ctx0" brushRef="#br0" timeOffset="210023.29">1957 11057 470 0,'-6'0'447'16,"3"2"-100"-16,0-1-11 0,0 0-43 0,1-1 27 15,2 1-3-15,2 1-35 0,3-2 1 0,-1 0-9 16,16 3-15-16,1-3-33 0,-6 0-16 16,7 0-14-16,4 0-18 0,6 0-25 0,0 0-11 15,2 0-20-15,38-13-21 0,-31 8-32 0,-1-1-52 16,0 2-34-16,3 1 0 0,0-3-131 15,-3-1-59-15,1-1-41 0,-2 3 24 0,-7-2-269 16,0 1 16-16,-2 1 46 0,-4-1 6 16,-5 2 53-16,-5 0 45 0,-3 1 4 0,-4-3 25 15,-2 2 7-15,-2-1 37 0</inkml:trace>
  <inkml:trace contextRef="#ctx0" brushRef="#br0" timeOffset="210379.23">2739 10897 252 0,'-1'0'456'0,"1"0"-29"15,1 4-67-15,0-1-47 0,0 1 58 0,0 2-36 16,0-1-10-16,0 0-35 0,3 2-24 16,0 10-17-16,-2-5-40 0,1-1-11 0,-2-4-16 15,-1 0-27-15,2-3-3 0,-1 1-17 0,-1-2-10 16,0 1 6-16,1-2 3 0,-1 0-18 16,0-2-21-16,0 0 6 0,0 0-25 0,-4 1-11 15,2-4-27-15,1-1-21 0,0-1-14 0,2-2-11 16,-1 1-16-16,6-9 9 0,1 1-3 0,1 1-3 15,5 2 12-15,-1 1-7 0,3 1 0 16,-1 4 16-16,4 3 2 0,5-1 15 0,-13 3 1 16,7 0 16-16,26 12 4 0,-19-2-4 15,-3 2-1-15,-3 2-4 0,-1 3-1 0,-3-3-1 16,-1 0-2-16,-1-1-9 0,-4 1 3 0,-2 2-12 16,-2-4-26-16,-2-3-16 0,-2-1-21 15,0-8 5-15,0 7-120 0,0-7-59 0,0 7-56 16,0-7 27-16,-13 10-295 0,10-12 51 0,0-1 48 15,1 0 33-15,1-1 25 0,3-2 46 16,11-7 10-16,6-4 52 0,4 2 11 0,8-1-20 16,5 0 17-16</inkml:trace>
  <inkml:trace contextRef="#ctx0" brushRef="#br0" timeOffset="212181.34">5658 10561 282 0,'0'-18'338'16,"10"-13"-23"-16,-16 18-14 0,-3 0-58 0,0 3-24 15,-6 3-20-15,0 0 24 0,-3 4-34 0,0 1-21 16,-3 2-1-16,10 0 7 0,-6 0-27 16,-24 10-13-16,18-2-16 0,-1 0-1 0,1 2-3 15,-1 2-11-15,3 1 3 0,1 5-1 0,2 4-9 16,1 5 14-16,0 5 15 0,3 3-3 15,-1 2-22-15,3 1 2 0,4-1-6 0,2 1-12 16,1-1-6-16,5-20 4 0,0 9-10 16,17 32-14-16,0-29-4 0,2-3 7 0,5-6-5 15,7 0-15-15,2-4 12 0,5-6-12 0,0-3-5 16,-1-6-17-16,2 2-5 0,-19-3-24 0,8 0-12 16,36-15-31-16,-29 5-11 0,-3-2 4 15,-2 0-36-15,-3-1-19 0,-3-3-11 0,-2 3-3 16,-5-5 6-16,0-1-10 0,-9 1 19 0,1 3-5 15,-6 5 21-15,0 2 5 0,-3 8 9 16,0 0-2-16,0-7 27 0,-13 0 3 0,8 6 2 16,1 0 15-16,0 1 4 0,1 1 15 15,-2 1 8-15,2-2 1 0,1 5 9 0,0-4 16 16,3 3 8-16,1 0-2 0,10 5 34 0,-1 2 19 16,3-1-4-16,4 2 1 0,2-1-8 0,0 2-4 15,1-4-8-15,-1 0 29 0,-3 2-8 16,0-1-3-16,-4 1 14 0,-1-3-10 0,-4-1 3 15,-2-2-5-15,0 2-2 0,-3-4 23 0,-1 4 15 16,-2-5 0-16,0-2 1 0,0 0-9 16,0 0-17-16,0 0 8 0,-12 8-16 0,8-6-19 15,-2-1 10-15,1-1-8 0,-2 0-6 16,2-1-8-16,1-1-7 0,-1 1-32 0,1-3 0 16,1-1-25-16,1 0-3 0,2-2-21 0,3-10 16 15,-3 9-12-15,12-16-24 0,0 7 38 0,5 3-23 16,3-1 14-16,1 1-16 0,0 6 28 15,1 1 0-15,0 6-10 0,-3-1 15 0,-11 2 14 16,17 12-6-16,-9-6-9 0,-3 3 12 16,-1 0-12-16,0 2 12 0,-3 2 8 0,1 0-7 15,-1 0 5-15,-2-1 11 0,0 1-2 0,2 0 12 16,-4-6-8-16,1-2-12 0,-2 1 18 16,-1-3 14-16,1 0 1 0,0-2-3 0,-4-1-2 15,0 0 4-15,13 0-16 0,15-13 3 0,-12 4-4 16,2 1 12-16,-2-1-20 0,-2-3 6 15,1 1-2-15,0 1 4 0,2 0-17 16,-3 2 9-16,-2-4-14 0,-2 7 17 0,-4-1-7 16,-2 2-2-16,0 1 4 0,-1 0 5 0,-1 0 8 15,-1 2-8-15,4-1-1 0,-3 0-7 0,-1 2-3 16,-1 0 3-16,0 0-17 0,0 0 13 16,0 9-7-16,2-5 5 0,-3 4 12 0,6 12-4 15,-5-9-10-15,7 29 10 0,-2-14 11 0,1 1 7 16,1 4 3-16,-1-2 10 0,-1 1 13 0,0-1 1 15,0 1 2-15,-3 3-4 0,-2-17 2 16,0 9 1-16,0 2 13 0,-19 27 0 16,7-31 7-16,-1-3-13 0,-4-3-2 0,-1-2 15 15,-4-4-9-15,-1 1-12 0,1-5 8 0,-2-2-16 16,-1-2 12-16,4-2 9 0,10-1-11 0,-17-13-14 16,9 2 1-16,6-3-26 0,3-1 7 15,1-4-16-15,6-2 7 0,3-2-31 0,0 11-5 16,13-19 0-16,-1 11-12 0,0-1-13 15,6 1-16-15,1 2-20 0,3 2-31 0,0 2-3 16,4 0 14-16,2 0-105 0,-3 3-57 0,-3 0-49 16,6 2 26-16,-3 0-256 0,3 2 57 15,-4 0-6-15,-1-1 82 0,-4 0 31 16,-1 4-5-16,-3-2 33 0,1 0 35 0,-5 2 5 16,2-3 42-16,-5 1 3 0</inkml:trace>
  <inkml:trace contextRef="#ctx0" brushRef="#br0" timeOffset="212431">6755 10914 348 0,'1'0'491'0,"1"0"-98"0,0 4 29 0,0 2 6 16,1 9-30-16,3 6-17 0,0 0-13 0,-2 6-18 16,4 1-48-16,-1-2-20 0,-3 5-23 15,0-2-32-15,1 0-30 0,-2 0-10 16,3-4-23-16,-5-1-8 0,0-3-35 0,0-3-26 15,-1-11-37-15,0 2-19 0,0-1-41 0,0-2-39 16,0-6-42-16,0 7 7 0,0-7-141 0,0 0-68 16,-12 8 25-16,10-10-273 0,1-1 5 15,-1-2 55-15,-1-13 42 0,0 0 29 0,-1-2 40 16,-3-1 19-16,6 0 29 0,-2 1 6 16,2 0 16-16,0 1 6 0</inkml:trace>
  <inkml:trace contextRef="#ctx0" brushRef="#br0" timeOffset="212659.11">6776 11073 445 0,'-1'-8'404'16,"1"2"-21"-16,0-1-57 0,1 2 53 15,-1-1-11-15,1 2-12 0,-1-1-44 0,2 1-25 16,-2 4-26-16,15-14-16 0,-3 5-19 16,4 5-23-16,0-1-4 0,4-1-12 0,1 5-20 15,-2 1-14-15,-8 0-12 0,17 12-16 0,-11-6-14 16,-3 5-27-16,-2-1 11 0,-3 2-16 0,-4-2-14 16,-3 0 1-16,-2 0-8 0,0-10-16 15,0 11 14-15,-15 13-9 0,5-10-28 0,-4-2-14 16,2-3-18-16,-6-2-35 0,0-1-34 0,-1 1-32 15,1-2 11-15,6-5-124 0,3 0-65 16,-3 0 27-16,-13-17-270 0,12 5 9 0,6-5 29 16,2-1 69-16,3-7 24 0,2 13 34 15,11-24-16-15,2 7 73 0,6-1 20 0,6-1 15 16,2-1-26-16</inkml:trace>
  <inkml:trace contextRef="#ctx0" brushRef="#br0" timeOffset="212884.21">7168 10674 609 0,'15'-10'419'0,"-7"3"-46"15,1 5-48-15,-3 0 22 0,1 4 13 0,-3 3-2 16,5 7-3-16,-3 8-18 0,-1 1-7 0,0 6-21 16,0 1-11-16,-3 3-30 0,0 1-9 15,-2 0-21-15,1 1-33 0,2-3 8 0,-3 5-42 16,0-3 5-16,0-6-45 0,1-2-1 0,0-3-17 16,1-3-12-16,0-1-79 0,-1-4-44 15,0-8-37-15,1 0-58 0,-1-2 11 0,-1-3-195 16,0 0-85-16,0 0 33 0,10-15-236 0,-5-1 68 15,-3-2 30-15,0 2 37 0,0-3 31 16,-2 1 25-16,0 5 29 0,0 13 45 0,0-14 4 16,-11-8 27-16,6 15 15 0</inkml:trace>
  <inkml:trace contextRef="#ctx0" brushRef="#br0" timeOffset="213260.21">7211 10939 1011 0,'-3'0'392'15,"0"0"-52"-15,3-1 10 0,0 2-7 0,0-2-11 16,4 1-15-16,2-1-16 0,0 1-22 15,2-1-23-15,16 0-13 0,-13 1-9 0,6 0-25 16,4 0-17-16,1 0-2 0,1 0-14 0,21 8-41 16,-21-4 2-16,-7 3-24 0,0 1-6 0,-4 2-11 15,0 2 3-15,-4 1-27 0,0 0-9 0,0-1 4 16,-3 1-4-16,-1-1 4 0,-2 0-34 16,3 1 7-16,2 0 8 0,-3-2-16 15,-1-2 12-15,1-2-20 0,1-1 11 0,-1-5-16 16,1 3 1-16,2-1-17 0,0-3 20 15,-7 0-33-15,12 0-15 0,18-16-8 0,-11 6-3 16,-1-4-3-16,0-1-22 0,-2-2 8 0,-3 1 6 16,-1-3-10-16,2 1 9 0,-8-4-4 15,0 6 14-15,-2-1-9 0,-4 5 3 0,0 12 3 16,0-10-5-16,-15-8 1 0,0 11-6 0,-1 4-4 16,-3 1-19-16,8 2-35 0,-5 0 17 0,-27 12 8 15,22-7-96-15,4 2-19 0,-3-2-36 16,5 0-48-16,5-1 28 0,0 1-232 0,4 1 22 15,1-3 25-15,2 2 40 0,3-5 23 16,18 9 5-16,2-4 75 0,8 2-5 0,1-3 3 16,6 1-6-16</inkml:trace>
  <inkml:trace contextRef="#ctx0" brushRef="#br0" timeOffset="213786.69">8076 10904 359 0,'3'-10'434'0,"-1"1"-45"0,0 2-35 0,-5 0-46 15,0 1 36-15,-1 4-26 0,-1 0-22 16,-2 1-5-16,-11 4-32 0,-5 5-10 0,4 3-13 16,0 4-21-16,2 2 6 0,3 0-27 0,-1 2-28 15,3 3 2-15,1-1-13 0,3 1-29 16,2 0-12-16,4-3-15 0,2-11 9 0,0 4-15 16,0 0-5-16,16 5-17 0,-5-7-6 0,-3-7-32 15,3-2-11-15,-11-1-30 0,14 0-6 0,17-16-28 16,-13 3-16-16,-1 3-19 0,0-6-11 15,0-1 7-15,0 0 7 0,-2-2-37 16,-2 1 21-16,0 0 16 0,-1 3 5 0,-3 2-5 16,-1 2-7-16,-2 6 42 0,-2 0 4 0,-1 4 6 15,-2 1 19-15,-1 0-11 0,0 0 18 0,1 15 39 16,-2 2-9-16,1-5 21 0,0 6 20 0,0 5 12 16,0 4 14-16,0 3 1 0,0 0-4 15,0 3 15-15,10 38 1 0,-7-33-21 0,1 0 14 16,0-1-14-16,-3 0-3 0,-1-20-21 15,0 8 24-15,0 4-24 0,-14 25 6 0,5-30-5 16,-5-4 10-16,-1-2-14 0,-3-5 14 16,-1-4-20-16,-3-5 2 0,9-4-4 0,-4 0-2 15,-26-10 1-15,21-1-21 0,0-2-19 16,1-2 11-16,5-3-26 0,2-3 3 0,3 0-21 16,4-2-4-16,5 3-20 0,2-3-9 0,0 13-8 15,11-22-10-15,-1 10-26 0,4 1-17 0,1-2-35 16,6 2 28-16,3-1 11 0,4-1-67 15,-1 1-18-15,0 1-21 0,1 0-17 0,-1 0-28 16,2 2 25-16,-5 4-257 0,1-3 12 16,-7 5 47-16,5 1 20 0,-5 2 30 0,-4 2 38 15,-1 0 26-15,-2 2 20 0,-2 3 9 0,-1-1 24 16,-4 1-19-16</inkml:trace>
  <inkml:trace contextRef="#ctx0" brushRef="#br0" timeOffset="214147.19">8330 10948 232 0,'1'-5'488'0,"2"1"-54"0,-1 1-77 16,0-1-46-16,1 1 18 0,1 2-16 16,1 1-19-16,1 0-13 0,11 6-29 0,-1 3-19 15,0 0-19-15,-3 1-11 0,2 4-11 0,-2-1-23 16,-2 3-19-16,-3-3-14 0,-2 1 2 15,1-2-17-15,-3-3 7 0,0-1-17 16,-2-1-15-16,0-3 20 0,-1 2 7 0,0-4 0 16,-1-2-17-16,0 0-9 0,0 0 0 0,0 0-8 15,-10 5-10-15,8-7-24 0,-1-1 3 0,0-1-12 16,-4-11-32-16,3 1-14 0,2-4-4 16,1-1-17-16,1 10-7 0,0-6-28 0,0-2 5 15,13-16-31-15,-6 18-17 0,3 0-22 16,1 2 11-16,0 2-41 0,6 2-44 0,-2 0-26 15,2 5-21-15,0-1-44 0,4 1 29 0,-5 4-222 16,-6 0 17-16,5 0 29 0,20 13 52 0,-17-6-2 16,0-2 44-16,-1 4 5 0,-5-1 11 15,3 0 48-15,-1-1-4 0</inkml:trace>
  <inkml:trace contextRef="#ctx0" brushRef="#br0" timeOffset="214745.79">8836 10917 1089 0,'-1'-6'372'0,"-6"-6"18"0,-1 0-30 16,1 3-19-16,1 3-32 0,1 2-43 0,-2 1-24 15,-1 3-24-15,8 0-19 0,-11 0-19 0,-15 20-12 16,12-6-13-16,0 1-10 0,4 0-18 16,0 2-9-16,3-1-13 0,2 1-13 0,4-4-3 15,1-2-10-15,0-11-2 0,0 10-17 16,0-2 3-16,11 6-21 0,-7-12-20 0,9 5-9 15,-2-4-23-15,1-3-8 0,-5 0-17 0,6 0-2 16,16-17-28-16,-14 8 16 0,3-1 6 16,-2-2-39-16,-1-2-2 0,-3-2-11 0,0 2 27 15,-1-1-5-15,-4 3-11 0,-1 2 18 0,-1 3 23 16,-1 2-8-16,-2 4 18 0,-2 1-15 16,1 3 53-16,0 0-16 0,-1 1 8 0,-1 2-1 15,2-1 29-15,0 2 2 0,0 0 2 0,6 8 34 16,1-2-11-16,5 0-21 0,-5-2 3 15,5-4 7-15,0 1 6 0,-2-4-23 0,-1-1 0 16,1 1 3-16,-11-4-9 0,12 0-11 16,3 0-1-16,13-17-40 0,-17 10-11 0,2-1-12 15,0-3 4-15,-2-4-11 0,0-2-2 0,-3 0 1 16,-1 2 6-16,1 1 13 0,-4 5 6 0,0 1 7 16,0 1 3-16,-2 3 5 0,0 3 13 0,0 1 28 15,-3 3 14-15,1-1-3 0,-1 5 32 16,1 12 20-16,0-8 8 0,0 7 19 0,0 4-3 15,0 4 8-15,11 33-3 0,-6-30 5 0,1 3-13 16,-1 3-12-16,0-1 7 0,0 3-12 16,2 0 1-16,0-4-12 0,-1 1 1 0,-1-3-16 15,0-4-11-15,-1 2 5 0,0-6-2 0,-3-10-29 16,-1-13-23-16,0 7-29 0,0-7-35 16,-12 6-46-16,9-9 10 0,-6-7-97 0,-1-4-19 15,-1-2-23-15,-1-4-31 0,3-3 26 0,-5 2-217 16,2-1 4-16,3-2 19 0,-2-1 35 15,1 0 2-15,3-3 37 0,-2 3 30 0,4 0 38 16,2 3 7-16,0-5-3 16</inkml:trace>
  <inkml:trace contextRef="#ctx0" brushRef="#br0" timeOffset="-214517.83">9130 10888 547 0,'3'-8'424'0,"0"5"-57"0,1-1-50 0,1 2 35 15,-1 2-20-15,2 0 5 0,1 1-21 16,11 6-6-16,1 1-35 0,1 4-24 0,-2 4-1 15,-2-3-31-15,0 2-7 0,-1-1-22 16,-2 1-30-16,-2 2-21 0,-3-2-12 0,-4 3 0 16,-2-5-12-16,-2-1-28 0,0-5 3 0,0 1-31 15,-14 10-16-15,2-8-41 0,0-2-29 16,-3-1-34-16,2-4-41 0,3 0 9 0,10-3-102 16,-11 0-27-16,-1 0-26 0,-15-14 24 15,11 0-253-15,4 0-20 0,1-4 42 16,1-3 35-16,3-2 37 0,1-5 22 0,6-3 13 0,-1-3 21 15,1 19 29-15,0-7 19 0</inkml:trace>
  <inkml:trace contextRef="#ctx0" brushRef="#br0" timeOffset="-213735.1">9218 10607 990 0,'6'-8'386'0,"-2"3"-54"0,0 2-43 0,1 2-36 16,2 1 64-16,-2 4 3 0,12 6 4 15,-1 7-18-15,-2 1-7 0,1 5-26 0,0 4-10 16,-1 7-8-16,0 0-11 0,-5 2-27 15,1 0-22-15,-1-1-3 0,-5 0-28 0,2 2-17 16,-1-5-7-16,-1 1-14 0,0-4-19 16,0 1-5-16,-2-7-10 0,1-1 7 0,-1-5-10 15,-1 0-9-15,0-10-7 0,0-5-2 16,-1-2-9-16,0 0-6 0,0 0-50 0,0 0-21 16,20-21-11-16,-9 4-34 0,3-3-11 15,0-1-19-15,2 3 5 0,0-1 14 0,-1 2-5 16,1 3 13-16,-2 2 7 0,0 6-6 0,-1 0 6 15,-2 4 11-15,-11 2 1 0,23 10 18 16,-11 1 10-16,1 2 13 0,0 4 7 0,-1 0 20 16,1 0 7-16,-2-4 3 0,4 7 13 15,-1-3 2-15,1-4-12 0,-2 3-8 0,-4-8 13 16,-1-2-4-16,-2 0 10 0,0-4-1 0,0-1-12 16,0 1-19-16,-6-2 13 0,11 0-23 15,11-13 5-15,-9 1-26 0,-1 2-3 0,3-1-26 16,-2-2 13-16,1-2-13 0,-2 1-6 0,2-2 1 15,-3 0 10-15,-1 4 0 0,0 2 1 16,-2 2-8-16,-4 4 10 0,0 3 0 0,-4 1-2 16,0 0 14-16,0 0 3 0,7 14 10 0,0 0-5 15,-4 2 14-15,1-1 11 0,2 4 5 0,-1-5 4 16,-1-4-10-16,2-2 19 0,-2 0-15 16,0-3 1-16,1-1 0 0,0-1-5 0,2 0 15 15,0-2-2-15,-7-1-7 0,14 0 2 16,3 0-9-16,19-11-8 0,-19 1-7 0,4-2-5 15,0-2-3-15,-2-2-9 0,-1 0-4 16,1 2 4-16,1-4-2 0,-2 4 4 0,-3 3-7 16,-2 2 16-16,-4 5-4 0,-2 2-2 0,-7 2 13 15,0 0-11-15,10 12 12 0,-8 5 14 16,0 6 9-16,2 3 15 0,-1 2-5 16,3 4 37-16,0 5-6 0,3 3 26 0,-1 4-30 15,-1 1 19-15,2 2-5 0,-1-3-16 0,-2-2-1 16,-5-3-13-16,-1-21 6 0,0 7 8 0,-12 28-6 15,1-31 6-15,-3-3-16 0,-5 0 0 16,-1-8-4-16,-2 0-4 0,-2-6-10 0,-2 1-1 16,-2-6 18-16,16 0-1 0,-8 0 9 0,1 0-12 15,-21-13-5-15,23 4-28 0,6-3 13 16,4-1-12-16,3-3 11 0,4 7-27 0,10-18-8 16,4 4-10-16,1-1-51 0,5 1-33 0,4-3-36 15,2-2-26-15,4 1 18 0,5-2-133 16,-2-2-39-16,2 5 30 0,-2-2-273 0,-2 2 12 15,-1-2 72-15,-3 6 25 0,0-2 32 16,-1 2 33-16,-2 2 25 0,0-2 21 0,-1 6 38 16,2-1 26-16,0 0 3 0,6 0-24 0</inkml:trace>
  <inkml:trace contextRef="#ctx0" brushRef="#br0" timeOffset="-212833.2">11886 11090 318 0,'0'-1'380'16,"2"1"-45"-16,-2 4-8 0,0 0-17 0,2 3-16 16,-1 10-36-16,-1-7-6 0,0 5-3 15,8 24-14-15,-2-20-21 0,3 0-13 0,1-2-17 16,1-2-28-16,4-1 0 0,1-4-8 16,4-3-22-16,2-4-15 0,-1-3 6 0,-8 0-28 15,23-10-9-15,-13 3-3 0,-2-3-10 16,-2-5-22-16,1-2-29 0,-6 1-1 0,3-4 1 15,-1-1-11-15,-1 1 12 0,-5-1-14 0,-2 4 0 16,-1-1-1-16,0 1-18 0,-2 4 7 0,1 3 19 16,-4 4-12-16,0 2-4 0,-1 1 14 15,-1 3-31-15,-1 3 3 0,0 1 26 0,1 1 9 16,0 0 2-16,1 2-18 0,4 13 18 0,3-3-4 16,3 0 27-16,3 0 12 0,7-3 1 15,0 1 4-15,2-6-3 0,1 1-17 0,0 0 16 16,1-4-13-16,1-2-6 0,2-1 7 0,-4-3-1 15,-12 0-14-15,7 0-7 0,21-12 4 16,-21 6-8-16,-5-1-7 0,-1-4 0 0,-5 0-18 16,-4 1-6-16,-3-4-16 0,-1 6 6 15,-13-13-18-15,2 5-16 0,-3 2 19 0,-7 3 7 16,-1 2 1-16,-1 0-6 0,-2 4 18 16,1-2 3-16,-2 0-14 0,4 4 3 0,1-1 6 15,1 2-6-15,6 0-15 0,6 2 4 0,8 0-24 16,0 0 7-16,0 0 7 0,-11 6-11 0,15-3 12 15,2-1-22-15,14 5-21 0,6 0-6 16,2-2-13-16,4 0-24 0,2-2-37 0,4-1 16 16,-1-2-258-16,5 0-20 0,-24 0 46 0,12 0-22 15,37-9 71-15,-30 6-3 0,0 1 40 16,-5-1 9-16,1 2 44 0</inkml:trace>
  <inkml:trace contextRef="#ctx0" brushRef="#br0" timeOffset="-212367.41">13162 11103 657 0,'-6'2'364'15,"2"3"-32"-15,0-1-39 0,1 0-31 16,0 1 5-16,1 1-42 0,0 0-26 0,1-1 37 16,1 2-21-16,0-7-5 0,0 0-19 0,12 24-24 15,1-17-15-15,1-3 1 0,1-3-18 0,-15-1-12 16,15 0-28-16,2 0 6 0,20-12-21 16,-19 2 5-16,-2-3-35 0,-2 4-13 0,0-8-16 15,-3 5-25-15,0-4 0 0,-5 2-55 0,1 1-14 16,-7 0 11-16,0 13 6 0,0-7 10 15,-13-5-11-15,-1 2 15 0,-3 6 4 0,3 1 5 16,4 3-5-16,-4 0 6 0,-21 11 14 0,13-3-14 16,2 2 41-16,1 4-13 0,3 3 33 15,1-2-4-15,5 5 19 0,2-1 4 0,5 2-4 16,3-11 6-16,0 3 0 0,15 18 3 0,-1-16-10 16,7 1 0-16,4-6-15 0,0-3 9 15,3 0-20-15,7-1-3 0,3-5-58 0,2-1-64 16,-18 0-66-16,13 0-70 0,9 0 20 0,54-14-243 15,-42 9 28-15,2-2 28 0,-2 0 20 16,1 2 8-16,1-3 56 0,-1-1 27 0,2 2 25 16,2-3 20-16</inkml:trace>
  <inkml:trace contextRef="#ctx0" brushRef="#br0" timeOffset="-211293.5">14452 11210 722 0,'1'5'399'0,"-2"2"-22"0,2 0-50 16,1 0 13-16,5 8 10 0,5-3-22 16,-3-3-31-16,5 0-34 0,-1-4-15 0,5 1-29 15,-1-6-31-15,-5 0-15 0,6 0-25 0,25-13-13 16,-21 1-26-16,3 0-27 0,-3 0-22 16,-1-5-42-16,1-3-18 0,-1-1-1 15,-3-3-87-15,-1-2 1 0,-3-4-12 0,-1-2-15 16,-4 2 29-16,-5-5 1 0,0 3 16 15,-3 0-4-15,-1 17 11 0,0-5 18 0,-17-28 16 16,6 23 2-16,-1 7 12 0,-1 2 15 0,-2 3 14 16,3 4 3-16,3 5 1 0,-1 3 16 0,10 1-17 15,-8 0 16-15,-11 15-4 0,10 0 33 16,3 6 0-16,1-1 17 0,3 5 8 0,2 1 4 16,0-11 3-16,0 8 5 0,13 29 2 0,-4-24 8 15,3 4-2-15,-1-1 10 0,3-1-7 16,-4-2-23-16,3-3 5 0,-2-3-15 0,1 0 4 15,0-5-16-15,-1-1 9 0,0-4-11 16,1-5 1-16,1-4-32 0,-4-3-6 0,-9 0 2 16,14 0-12-16,17-17-22 0,-16 4-16 15,2 1 3-15,1-2-16 0,-3 2 17 0,-2 3 6 16,1-3-13-16,-3 5 15 0,1 1-7 0,-4 3 4 16,1 2 1-16,-9 1 6 0,7 0 1 0,15 11 12 15,-7-1-1-15,0 2-1 0,3 3 13 16,-3 1-7-16,4-2 5 0,-2 1-2 15,1-2-7-15,1 2 13 0,0-4-7 0,-2-1-7 16,2-2 0-16,-3-3-8 0,1-1-23 0,-11-4-19 16,3 0-22-16,4 0-12 0,1 0-24 0,15-12 10 15,-14 0-56-15,-1 1 2 0,0 1-15 16,2-3 29-16,-5 0 11 0,0 1 6 0,-4-1 12 16,-1-4 20-16,-3 6 13 0,1 2 32 0,-2 1 32 15,-2 8-1-15,0 0 46 0,0-7 7 16,0 7 33-16,-15-10 3 0,11 10-4 0,-4 1 13 15,-5 5-15-15,-3 0 16 0,5 2-9 16,0 2 4-16,1 1-10 0,2 2-4 0,1-1-15 16,-1 1 9-16,5-2-25 0,0-6 2 0,3 4-12 15,0-2 20-15,0-7-26 0,0 0 14 0,0 0-13 16,14 12-10-16,-10-10-8 0,5-2-14 16,10 0-17-16,-11 0-15 0,6 0-5 0,20-12-19 15,-17 5-1-15,2 0-18 0,-1-5 23 16,-3 4 5-16,-1-1-9 0,-1-3 5 0,-2 3 14 15,-1 2 2-15,-4 2 6 0,1 2 8 0,-3 0-15 16,1 1 27-16,-3-1-7 0,3 1-13 0,-3 2 37 16,-2 0-10-16,0 0 29 0,0 0-1 15,0 0 5-15,9 14-3 0,-5-11 10 0,5 10 2 16,1-2-5-16,3-1 4 0,3-1-8 16,-1 1-3-16,2 0 1 0,0-6-5 0,-1 0-7 15,1-3 11-15,-5 2-6 0,-1-3-6 0,-11 0-20 16,9 0 3-16,5 0-25 0,13-12 3 0,-16 3 11 15,-2-2-24-15,0 3 21 0,-2 4 1 16,-1-3-8-16,-2 0 1 0,-1 7 9 0,2-4-6 16,-3 1 3-16,0 2-13 0,1 1 25 15,-3 0-5-15,0 0 0 0,0 0-2 0,6 0 13 16,15 17-5-16,-8-10 9 0,3-1 6 0,-1 1 2 16,4-3-8-16,-2 0 8 0,4 0-6 15,-3-2 17-15,-1 1 2 0,2-3 5 0,-13 0-10 16,3 0-10-16,5 0 9 0,-1 0-10 15,14-14 12-15,-18 8-5 0,2-3 9 0,-2 4-15 16,-4-2 3-16,-1-1 3 0,-2 2-3 0,-2-2-10 16,2 3-25-16,-2 5-22 0,0-12-31 0,-13-12 5 15,4 11-120-15,-2-1-68 0,0 2 25 16,4 0-299-16,1 5 14 0,2 2 71 16,4 5 35-16,0 0 6 0,12-8 66 0,-3 9-6 15,9 2 32-15,-9-3 30 0,16 11 9 0</inkml:trace>
  <inkml:trace contextRef="#ctx0" brushRef="#br0" timeOffset="-210911.99">16301 11177 943 0,'8'2'394'0,"9"-1"-57"16,0-1 41-16,-7 0-30 0,5 0-32 0,4 0-21 16,0 0-36-16,29-9-28 0,-21 3-25 15,2-3-18-15,0 4-29 0,-4-4-20 0,-1-1-11 16,1 0-23-16,-2-2-11 0,0-2-15 0,-6-2-20 15,-3 3-10-15,-3 2-1 0,-7 1-14 16,-4 3 6-16,0 7-25 0,-11-7 16 0,4 7-13 16,-11 3 3-16,10-3-2 0,-22 15-14 15,8-4 21-15,4 4 5 0,0 3-7 0,2-1 7 16,2 3 4-16,1 2 0 0,1-2 7 0,4 0 0 16,4-2-11-16,2 0 8 0,2-12 7 0,0 5-7 15,12 12 4-15,-3-13-13 0,3-5 0 16,5 0 4-16,2-1-4 0,4-3-2 0,-2-1-6 15,4 0-1-15,-13 0-21 0,3 0-15 16,28-17-3-16,-21 12-19 0,-1-2-22 0,1 0 7 16,-6 0-27-16,2-1 8 0,-7 1-71 0,-2 1 3 15,-2 1-40-15,-4-2-18 0,-3 0-28 16,0 7-29-16,0 0 23 0,0-6-260 0,-21-10 48 16,8 9 25-16,-3-3 35 0,1 1 28 15,-4-1 29-15,-2-1 8 0,-1 0 31 0,0-2 19 16</inkml:trace>
  <inkml:trace contextRef="#ctx0" brushRef="#br0" timeOffset="-209828.57">18501 10643 843 0,'0'0'369'15,"0"0"-47"-15,0 0-34 0,0 0-36 0,0 0 65 16,14 18-4-16,-14-2-7 0,0 10-21 0,0 3-4 16,0 8-24-16,0 1-3 0,9 44-36 0,-5-38-11 15,1 1-23-15,0-4-2 0,0-1-36 16,-2-5-6-16,2 0-15 0,0-8-52 0,1 2-23 15,0-5-39-15,0-7-45 0,2-5 3 16,1-4-146-16,7-4-59 0,-9-4-50 0,16-12 27 16,-4 0-242-16,-5-4 23 0,2 0 19 15,-2-4 51-15,1-1 11 0,-1 4 41 0,-2-7 30 16,-1 1-19-16,1 2 44 0,0 0-15 0</inkml:trace>
  <inkml:trace contextRef="#ctx0" brushRef="#br0" timeOffset="-208899.1">18832 10952 813 0,'-4'1'382'15,"0"1"-9"-15,-9 8-8 0,-3 3-7 0,-1-2-31 16,-1 1-17-16,-2 1-12 0,1 3-27 16,-2-6-16-16,1 2-32 0,3 0-12 0,0 0-27 15,2-1-21-15,-1-2-12 0,0-2-14 0,3 1-25 16,4-1 0-16,1-3-18 0,3-3-22 16,-2 2-10-16,4-2-35 0,3-1-10 0,0 0-26 15,0 0-26-15,0 0 7 0,0 0-5 16,-8 0 5-16,8 0 13 0,0 0-14 0,-7-9 0 15,9 9-8-15,1 0 15 0,1 1 8 16,0 2-15-16,10 6 24 0,2 2 10 0,-1 0-5 16,0 3 29-16,5 1 9 0,-1 0 2 15,3-1-3-15,1 1 12 0,1-1-1 16,-1-1-8-16,4-2 0 0,-1 1 0 0,1-4-4 16,-1-3-5-16,4 0 0 0,0-2-2 0,-16-3-6 15,8 0-8-15,2 0 7 0,29-16-28 0,-30 7 7 16,1-1-9-16,-2-4 5 0,-2-3-18 0,-2 3 5 15,-1-3 11-15,-5-1-11 0,-1 4 9 16,-2-1-2-16,-3 1-13 0,-4 2 11 16,-2 12 1-16,0-8-2 0,0 8 0 0,-13-14 1 15,6 12 2-15,0 2 2 0,-9 4 7 16,7-4-5-16,-14 11 12 0,10-3-16 0,3 5 15 16,2-1-3-16,1 0 2 0,3-2 8 0,2 2-7 15,2-3 9-15,0-9-9 0,0 8 4 16,13 11 4-16,-3-9-13 0,2-3 14 0,1-5-3 15,4 4 2-15,3-6-9 0,-1 1 5 0,-10-1-16 16,5 0 5-16,23-17-15 0,-17 8-4 0,-1-2-33 16,-1-3-1-16,0 1-23 0,-4-2 3 15,0-2 4-15,-1 1 8 0,-1 4-6 0,-4 0 13 16,-3 4-3-16,-1 2 4 0,3 2-12 0,-6 0 23 16,2 3 6-16,-3 1-14 0,-2 2 6 15,2 1 54-15,-2 1 0 0,-1 11 0 0,0-2 14 16,1 4-7-16,2-5 27 0,0 1-2 0,0-13 0 15,0 12 11-15,15 14-12 0,-5-13 19 16,2-5-10-16,1 1 5 0,-1-1-8 0,5-5 4 16,-4-3-12-16,-13 0-4 0,16 0 3 0,15-10-8 15,-14 0-6-15,0 1-2 0,2-5-10 16,-3-1-7-16,-1-2-16 0,1-1 2 0,-2 0 7 16,-1 1 6-16,-1 0-20 0,0 4 12 0,-5 1 0 15,-1 3 1-15,-1 1-11 0,-1 4 9 16,0 0-10-16,-2 2 5 0,-2 0 1 0,0 5 7 15,-2-1-4-15,1 5 1 0,-1 13-14 16,2-10 19-16,0 6 10 0,0 8 28 0,11 32 7 16,-2-21 16-16,1 5 6 0,3 3 8 0,-1 1 19 15,3-1-5-15,-2 2 7 0,-2-4-12 16,-3 0-10-16,-3-5-1 0,-2-4-7 0,-3-16 13 16,0 6 1-16,-13 24-24 0,-1-27 3 0,-1-7 11 15,-3-2-17-15,0-2-2 0,-3-7-5 16,-5 2-4-16,15-3-5 0,-6 0-2 0,-20-17-5 15,18 8 26-15,4-5-6 0,2-1-14 0,3-2-3 16,4-3-4-16,4-3-28 0,2 10-29 16,11-26-14-16,-2 15-38 0,3 1-33 0,3-2-21 15,6 2-50-15,4 2 13 0,3-2 14 16,5 0-92-16,-1 2-41 0,1 2-30 0,3-1 28 16,1 2-287-16,-2-1 87 0,-1 3 34 15,-2 3 10-15,0 1 63 0,-1 0 16 0,1 0 25 16,2 3 4-16,3-2 40 0,4 2 28 15,3 0 42-15</inkml:trace>
  <inkml:trace contextRef="#ctx0" brushRef="#br0" timeOffset="-207981.1">21110 11110 1032 0,'0'4'334'15,"0"1"11"-15,1 3-45 0,3 11-7 16,-4-10-23-16,0 4-24 0,0 4 1 0,0-2-47 16,0-1-6-16,7 11-38 0,-4-17 1 15,-3-2-10-15,0-2 3 0,0-1 2 0,0-1-7 16,1-2-11-16,0 0-10 0,1 0-16 16,-1-2-7-16,1-3-20 0,0 0-11 15,4-11-1-15,0 0-9 0,1 1-2 0,1-3-22 16,2 1-5-16,1 2 1 0,-4-1-19 0,4 2 14 15,0 5-14-15,1 0 14 0,0 7-11 0,-12 2 0 16,7 0-1-16,12 11-5 0,-6-2-8 16,-2 4-2-16,0-3 11 0,-1 5-4 0,0 1 8 15,1 0-1-15,-3-3-6 0,0 1-8 0,-2-4 4 16,4-1 7-16,-5-1-1 0,-3-2 5 16,1-4-1-16,-1 3 9 0,2-5-8 0,-4 0 3 15,0 0-6-15,0 0 1 0,0 0-4 0,22-22-14 16,-16 7 5-16,2 3-6 0,0-5-12 15,-1 5 9-15,3 1-12 0,1-5 11 0,-2 4 2 16,-2 5-13-16,0 0 7 0,1 4 2 0,-2 2-2 16,-6 1 7-16,0 0-5 0,25 11-3 15,-14 1 11-15,0-3 8 0,1 2 5 0,0-1 5 16,0 4-6-16,1-3 0 0,-1-3-2 0,1 2-3 16,0-1 0-16,0-2 3 0,-4-1-12 15,2-3-19-15,0-3-25 0,-1 0-36 0,11 0 9 16,1 0-88-16,-9 0-55 0,4 0-39 15,7 0 27-15,0 0-208 0,1 0-36 0,-1 0 36 16,0 0 39-16,0 0-1 0,-2 0 59 0,-1 0 20 16,-5 0-10-16,-1 0 28 0,-6 0 28 15</inkml:trace>
  <inkml:trace contextRef="#ctx0" brushRef="#br0" timeOffset="-207334.83">21995 11229 1062 0,'2'-6'270'0,"-2"1"-13"0,1-2-7 16,4-7-4-16,-6 2-11 0,1 12-18 0,0-12-25 15,0 2 51-15,0 0 10 0,0 3-23 0,0 0 0 16,0 7-15-16,0-9-22 0,-11-3-19 15,8 8-17-15,0 1-1 0,-2 2-25 0,0 1-8 16,-1 0-7-16,-10 5-14 0,4 2-13 0,-3 2-1 16,4 2-5-16,1 0-11 0,0 3-7 15,3-1-10-15,4 1 4 0,0-3-10 16,2-2-1-16,1-9-11 0,0 8 1 16,0-1-1-16,0-7-3 0,13 14-23 0,-10-14-9 15,3 3-9-15,0-6-16 0,0 3-17 16,0-3-23-16,9-2 4 0,-1-7-3 0,-1-1-6 15,0 0-27-15,-3-1 10 0,0-1 29 0,-1 3-1 16,-1 1 16-16,-2 1-5 0,0 2-10 0,-1 2 18 16,-2 3 8-16,1-1-4 0,-2 3 10 15,1 1 7-15,-3 0-14 0,0 0 36 0,0 0 0 16,6 0 13-16,7 12 15 0,-9-11-11 0,7 8 18 16,-1 2-2-16,-3-9 1 0,1 3 4 0,-2-2-14 15,-1 1 5-15,3-3-6 0,-3 0-4 16,-1 0 1-16,1 1-3 0,1-2 2 0,1 0-12 15,-7 0 8-15,6 0 0 0,1 0-21 16,-1 0-13-16,6 0-3 0,0 0-14 0,11-10-1 16,-14 9 5-16,-1 1-23 0,-8 0 29 15,8 0 8-15,-1 0-9 0,-7 0-12 0,8 0 5 16,6 14 11-16,-9-11-6 0,-1-1 11 0,0 1-4 16,-1-1-1-16,2 0 2 0,-2 0-9 15,0-1 32-15,1 1 9 0,-2-1-20 0,0 0 15 16,0 0 0-16,-1 1-11 0,0 0 9 15,-1-2-11-15,0 0 16 0,0 0 9 0,0 0-14 16,0 0 14-16,11-14-16 0,-8 9-4 0,1 3 10 16,8-9-1-16,-2 2-19 0,3 1 14 0,-1-3-6 15,-1 5 3-15,3 2-6 0,-2 1 12 16,-12 3 1-16,14 0-9 0,1 0 8 0,3 0-4 16,17 18-14-16,-17-9-6 0,-2-2 12 15,0 2 11-15,-1 0-11 0,1 0 5 0,-3 1-11 16,-1-3 7-16,-1-2-29 0,-4 0 1 0,-2-1-34 15,0-3-43-15,-1-1-45 0,-4 0-33 0,0 0-32 16,0 0-29-16,0 0 24 0,7-11-258 16,-4 7 28-16,7-6 46 0,2 1 30 0,4-1 31 15,1-1 12-15,2 1 35 0,3 2 18 16,-3-3 3-16</inkml:trace>
  <inkml:trace contextRef="#ctx0" brushRef="#br0" timeOffset="-205367.5">22882 11069 959 0,'-1'-2'335'15,"-2"-1"-46"-15,-1 3 79 0,-1 0-52 0,1 1-12 16,-2 2-9-16,-8 5-25 0,1 1-30 16,0 2-18-16,-1 1-25 0,3 5-8 0,0-3-20 15,3 2-21-15,2-3-14 0,3-1-10 0,0-4-18 16,3 1 1-16,0-2-13 0,0-7-5 0,0 0-18 16,0 7-8-16,0-7-8 0,14 10-18 15,-8-10-14-15,1 0-6 0,8-4-11 0,-1-3-24 16,0-2-12-16,3-2-38 0,-2 1 10 15,1-1 6-15,-2-4-21 0,4 3-8 0,-5 1 18 16,-2-1 5-16,-3 5 6 0,-2 2 21 0,-1 2-17 16,-2 0 36-16,0 3-37 0,-2 0 5 15,-1 0 4-15,3 6 4 0,-3-1 72 0,0 1 8 16,0 15 25-16,0-9 31 0,0 8 5 16,14 28 13-16,-3-17-1 0,3 4 4 0,2 3-6 15,4 3 6-15,-1 0-12 0,0 5 6 0,1-6-7 16,-4-2-32-16,-4-3-5 0,0-3 7 15,-1-3-8-15,-5-2-10 0,-3-3-9 0,-3-15 7 16,0 3-19-16,-21 10 5 0,6-15-20 16,-3-3 23-16,-6 0-9 0,12-4-17 0,-8 0 12 15,-6 0-2-15,0 0-2 0,-26-11-4 16,23 6 6-16,2-3-9 0,2 1 2 0,5 0 4 16,1-4-15-16,1-1 8 0,6 0-30 15,3-3-1-15,2-1-15 0,3-3-7 0,4 9-9 16,0-7-23-16,15-27 7 0,-4 19-26 15,1 2-13-15,2-1 5 0,4 0-16 0,2-1 4 16,0 3 3-16,2 1-3 0,2 1 0 0,4 0 10 16,-1 2 12-16,1 1 21 0,2 0-15 15,-2 2-4-15,1 1 36 0,2 9 2 0,-3-6 6 16,1 1-10-16,-1 2 6 0,-2-2 4 0,3 3-8 16,-5 0 29-16,-2-1 1 0,-4 2 3 15,-5 5-18-15,-2-3-1 0,-3 1 27 0,-2 1 1 16,-1 0-4-16,0-1-7 0,-3 2 0 15,-1-2 3-15,0 0 1 0,-1 3-1 0,0 0-7 16,0 0 7-16,0 0-4 0,-13-10 5 0,7 6 21 16,-1 3-18-16,-11-1 3 0,-1 1 3 15,4 0-20-15,6 1 33 0,-5 0-11 0,-2 0-21 16,-1 0 30-16,-15 14-9 0,18-5 10 0,3 1 14 16,3 2-6-16,1 4 2 0,4 0 32 15,3-9-13-15,0 4 6 0,10 17-5 0,-1-14 6 16,5 1-17-16,0-3 0 0,5-1 9 0,0-2-8 15,2-5-3-15,2 1 0 0,1-4-12 16,-12-1-20-16,8 0-7 0,2 0-3 0,23-15-34 16,-22 4 4-16,-4 2-71 0,2-6-4 15,-2 1-19-15,-5-3-16 0,1 1-14 0,-4-1 3 16,-2 1 16-16,1-1 27 0,-6 4-6 16,-1 0 28-16,-2 5-1 0,0 4 17 0,0-2 14 15,-1 6 13-15,0 0 9 0,0 0 16 0,-4-3 26 16,2 4-4-16,0 0 22 0,0 1 15 15,0 3 0-15,2-3 0 0,-1 1 46 0,0 4-2 16,3-2-26-16,0 3-6 0,-2 1 67 0,10 15-1 16,-4-7 5-16,0 0 10 0,-2-2-12 15,1-1-13-15,-1-2 4 0,-3-4 2 0,2-4-12 16,-2 1-11-16,0 0 23 0,-1-1 2 16,1-1 11-16,-1-3-12 0,0 0 10 0,0 0-21 15,-5 4-18-15,2-6 4 0,0 1-6 16,-1-1-23-16,1-1 0 0,1-2-5 0,-1-1-5 15,-1-7-16-15,1-3-13 0,3 2 14 0,0 7-12 16,0-1-13-16,0 0 7 0,11-14-18 16,-1 9 18-16,2 2-10 0,1 5-5 0,-1 1 3 15,-1 3 3-15,1 2-1 0,-1 0 5 16,3 0 1-16,23 10-5 0,-19-1-1 0,3-1-1 16,-2 3-8-16,-6-1-1 0,-1 3 4 0,-1-1 10 15,-4 2-2-15,-2-5 5 0,-2 0-8 16,-1-1 5-16,-1-1 1 0,0-2 8 0,0 1-7 15,-1-6 19-15,0 0-9 0,0 0 28 16,0 7-1-16,0-7 4 0,0 0-20 0,0 0 17 16,0 0-2-16,-11 8-8 0,9-10 0 0,1-1-8 15,0-1-11-15,-1-2-2 0,4 0-10 0,-1 1-2 16,5-11-2-16,0 1 14 0,2 1-20 16,-1 3-3-16,3 0 5 0,0 3 3 0,4 0-3 15,-5 2 6-15,7 2-16 0,-1 0 13 16,-2 2-19-16,-13 2 11 0,11 0-6 0,4 0 3 15,16 15-11-15,-16-10 9 0,1 4-3 0,-2-1 9 16,-2 4-2-16,0-2-4 0,-1 1 0 16,1-2 0-16,-3 2 6 0,-2-5 9 0,0 0 2 15,0-1-16-15,0-1 5 0,-2-1 21 16,2-1-11-16,0-1-5 0,0-1 0 0,2 0 18 16,1 0-15-16,4 0 6 0,19-10-13 0,-18 2 7 15,3 0-10-15,-4-1 3 0,-2-2-9 16,-2 1-1-16,-4 1-3 0,-3-1 5 0,-1 3 4 15,1-1 4-15,-3 8-7 0,0 0 3 16,0-7 4-16,0 7-6 0,-12-12 4 0,7 11-4 16,0 1 5-16,0 0-2 0,-2 2 5 15,2 1 1-15,-7 5-5 0,3-1 19 0,2-2-9 0,3 2 2 16,1 0 1-16,2 0-3 0,1-7 8 0,0 7-1 16,10 11-1-16,4-5 7 0,1-2-12 15,2-3 10-15,2-1-4 0,1-1 8 16,0-2-25-16,1-4-17 0,-11 0-2 0,6 0-30 15,4 0-4-15,19-10-21 0,-17 5 10 0,0-4-32 16,-4 1 18-16,-2-3-1 0,-1 0-9 0,-4-1 18 16,0 3-9-16,-3 6 10 0,1-2 36 15,-7 2-1-15,0-1-5 0,-1 3 7 0,-1 1 33 16,0 0 2-16,0 0 5 0,1-1-9 0,-2 3 3 16,0 0 23-16,1 1 3 0,1 3-1 15,0-2-17-15,-1 1 0 0,1-1 7 0,1 1 15 16,0 0 6-16,-1 1 2 0,1-2-26 0,-1 0 17 15,0 1-8-15,1-3 26 0,0 1 2 16,-1 0 15-16,0-1-12 0,1-1-4 16,-1 0 18-16,1-1-27 0,-1-1 2 0,0-1-8 15,0-2 3-15,2 1-12 0,4-8-2 0,0-2-4 16,3 3 14-16,-3 0-31 0,0 2 11 0,0 0-4 16,2 5-1-16,-3 0 10 0,-6 3-18 0,6 0 19 15,2 0-11-15,0 0 3 0,14 11 5 16,-4-3 9-16,0 0-17 0,3 0 2 0,1 2 11 15,0-3-9-15,-1 2-12 0,2-1 5 16,2-3 17-16,-6-2-1 0,2 1-21 0,0-1 14 16,-2-3 6-16,-8 0 7 0,3 0-26 0,21-11 4 15,-16 5 12-15,-1-2-17 0,-2-2 6 0,-2-4 2 16,-4 2-14-16,0-5 7 0,-4 0-21 16,-1-3 2-16,-5-1 5 0,2-1 1 0,-2 12-36 15,0-7 33-15,0-3 0 0,-12-18 5 0,6 18 1 16,-1 2 28-16,2 4 17 0,-2 1-3 15,2 3-7-15,2 4-7 0,0 3 27 0,0 3-12 16,3 0 25-16,0 0 7 0,-6 12 22 16,7 10 16-16,-1-11 8 0,10 27 15 0,-1-11-1 15,-1 1 15-15,0 0-15 0,-1-3-7 16,1 1-17-16,-2 0-11 0,-1 1-18 0,0-2 21 16,-1-4-41-16,0-3-25 0,0-6-23 0,-1-7-57 15,0 0 7-15,1-3-186 0,-4-2-69 16,0 0 29-16,0 0-286 0,11-14 3 0,-6 1 82 15,-1-6 26-15,-4-3 30 0,0 12 36 16,0-4 29-16,0 0 21 0,-13-18 35 0,5 17-9 16,-3 2 29-16</inkml:trace>
  <inkml:trace contextRef="#ctx0" brushRef="#br0" timeOffset="-205206.01">25016 11134 1007 0,'-5'-2'497'0,"1"1"-58"0,0 2-31 15,1-2-10-15,0 1-54 0,1 1-21 0,3-2-32 16,4 4-57-16,1-6-36 0,1 4-29 0,15-1-51 15,-11 0-44-15,10 0-8 0,4 0-201 16,2 0-88-16,1 0 20 0,1 0-284 0,-1 0 20 16,1 0 30-16,25-13 60 0,-27 10 24 15,4 1-5-15,-1 0 70 0,2 0 6 0,0 2 30 16,5-2-9-16</inkml:trace>
  <inkml:trace contextRef="#ctx0" brushRef="#br0" timeOffset="-204375.24">26350 10986 551 0,'8'-11'380'0,"-4"0"-40"0,-3 1-49 16,-1 3-31-16,-1-2 11 0,1 9-34 16,0-10-27-16,-17-10-24 0,4 11 24 0,2 6 13 15,0-1-29-15,11 4-7 0,-14 0-1 0,-20 13-25 16,14 1 5-16,2 5-6 0,-2 3-16 15,1 4-1-15,0 2 6 0,2 7-24 0,3 0 7 16,2 0-5-16,4 1-15 0,4 1-20 16,4-3-8-16,0-17-11 0,12 33 7 0,-4-21-18 15,5-4 9-15,2-1-25 0,1-6 2 16,4-4-2-16,4-3-4 0,1-3-12 0,0-8-20 16,-12 0-11-16,6 0-15 0,25-15-15 0,-18 4-10 15,-6-2-22-15,1-1 1 0,0-1-4 0,-4 0 7 16,1-1-12-16,-3-1 33 0,-1 3-7 0,-4 2 0 15,-4 4 0-15,-1 0 9 0,-3 4 3 16,-2-1-2-16,0 5 10 0,-3 0 11 0,0 3 4 16,1 1-4-16,-1 1 8 0,-3 9 16 15,1 0 6-15,0 0-10 0,4-1 12 0,1-13 9 16,0 11 20-16,0 3 2 0,14 11 2 16,-3-11 4-16,0-4 6 0,1-1-13 0,5-4 18 15,-2 0-23-15,0-5 12 0,-1 0-12 0,-3 0-2 16,4 0-2-16,20-12-6 0,-16 3-11 0,1 1-16 15,-1-2-3-15,1-5 0 0,-5 1-12 16,0-3 4-16,-3 5-2 0,-2-3-2 0,-4 1 2 16,-4 1-1-16,-2 13-6 0,0-8-8 15,-20-8 12-15,6 10-10 0,-6 3 1 0,-3-1-5 16,-4 4-1-16,2-1-19 0,11 1-24 16,-7 0-17-16,-20 9 10 0,19-4-104 0,2 0-37 15,3-2-34-15,6-1 23 0,4 1-242 16,-1 1-27-16,7-2 26 0,4-1 56 0,3-1 21 15,3 0 42-15,15 4 17 0,-11-4 19 0,10 0 8 16,4 0 36-16,1 0 2 0</inkml:trace>
  <inkml:trace contextRef="#ctx0" brushRef="#br0" timeOffset="-204016.8">26892 11269 409 0,'3'3'443'0,"1"0"-84"0,-1 1 76 15,6 9-28-15,-3-1-21 0,-2-2-28 0,1 5-26 16,-2 0-28-16,1-3-11 0,-2-1-46 15,-1-2-1-15,1-2-43 0,0-1 5 16,0-1-35-16,-1 0 8 0,0-2-17 0,0 0 0 16,0-3-4-16,-1 2-17 0,0-2-22 0,0 0-23 15,0 0 6-15,0 0-20 0,4-10-17 0,-2 6 7 16,-2-3-40-16,4-10-2 0,1-1-17 16,0-1-12-16,2 2-27 0,2-1 0 15,3 2-10-15,1 0 15 0,3 4-10 0,1 2 12 16,2 4 2-16,4 0-3 0,1 1 5 0,-3 4-3 15,-8 1-3-15,6 0 16 0,22 14 3 16,-20-3 16-16,-3 4-12 0,-3-4 13 0,-3 6-11 16,-2-2 16-16,-3-1-2 0,-5-1-6 15,-1-1 5-15,-1-12-13 0,0 10-24 0,0-3-30 16,0 1-51-16,0-8 9 0,-12 15-117 0,9-13-37 16,-1-1-37-16,-1 2-57 0,1-4 31 0,2 1-222 15,0 0 59-15,1-3 4 0,3 2 13 16,3-1 51-16,8-4 53 0,5 2-7 0,1-4 43 15,4 1 1-15,2-1 45 0</inkml:trace>
  <inkml:trace contextRef="#ctx0" brushRef="#br0" timeOffset="-203292.37">27557 11281 1037 0,'2'-4'371'0,"-4"3"-49"16,2-2 17-16,-3 2-25 0,0 1-19 0,-3-1-29 15,1 1-5-15,-1 1-29 0,1 0 0 0,-11 10-23 16,1-3-14-16,0 1-17 0,4 1-14 0,-1 1-13 15,2 2-23-15,2 2-6 0,3-1-9 16,3-2 5-16,1 0-12 0,1-12-11 0,0 8 6 16,14 11-15-16,-7-12-14 0,6 1 7 15,1-3-26-15,5-1 7 0,-8-4-2 16,6 0-15-16,5 0-9 0,25-13-17 0,-19 6-21 16,-5-2-6-16,5-1-12 0,-6-1-20 0,1-2-14 15,0-1 4-15,-2 2-12 0,0-3 10 16,-1 1 2-16,-4-1 7 0,-2 2 0 0,-3 1 7 15,-3 0 13-15,-6 3-21 0,-2 4-2 0,0 5 9 16,0 0 11-16,-16-9 12 0,8 7-4 16,0 1 0-16,-11 4-12 0,11-3 11 0,-7 0 10 15,-1 0 10-15,-14 11-24 0,12-3 11 0,4-1 11 16,2 0-14-16,3 3 17 0,3-3-9 16,3 2 8-16,1-1-11 0,2-8 0 0,0 6 5 15,0 1 21-15,15 10-16 0,-5-8 2 0,6 0-13 16,-3-2 13-16,4-2 1 0,2-2-1 15,1-3 4-15,-10 0 4 0,7 0-27 0,3 0-9 16,1 0 0-16,24-15-18 0,-20 8-7 0,3 0 6 16,-3-1-13-16,-2 1-26 0,2 0 17 15,-4-1-8-15,0-4 1 0,-3 5 23 0,-2-1 3 16,-2 1 19-16,0 0 2 0,-7 0-9 16,1 2 8-16,-6 1 8 0,1-1 29 0,1-2-15 15,-3 5-10-15,1-2 6 0,-2-1 10 0,2 1 13 16,-1 1 8-16,-1-1-18 0,0 4 0 15,0 0-1-15,0 0 17 0,0 0-10 0,0 0-1 16,0 0 36-16,0 0-4 0,-5-8 7 0,4 9-8 16,0 2 27-16,1 1-9 0,-1 1 9 0,9 8 3 15,-4-2 5-15,1 5-1 0,1 5 9 16,1 0-6-16,3 3 3 0,-2 3 3 0,2 2 2 16,-2 0-7-16,3 3-3 0,1 3-10 15,2-1-1-15,-2 3-2 0,-1 0-3 0,1-1-5 16,-1-1-13-16,-3-3 9 0,-1-3-20 0,-1 1 11 15,-2-4-5-15,-3-7-1 0,-1-9-6 0,0 2-11 16,0-5-21-16,-15 1-21 0,7-9 0 0,1 0-28 16,-6-6-19-16,-3-3 7 0,5-3-90 15,-4-3-42-15,4-5-43 0,2-1-56 0,1-5 28 16,3 1-221-16,3-3 17 0,0 2 45 16,2 12 16-16,0-7-4 0,0-3 52 0,0-2 24 15,0 1 31-15,0 0 13 0,0 0 24 0</inkml:trace>
  <inkml:trace contextRef="#ctx0" brushRef="#br0" timeOffset="-203033.68">28245 11261 1102 0,'4'-4'357'16,"6"-7"-45"-16,0 2 46 0,2-2-30 16,1 6-30-16,2 3 8 0,2-2-27 0,3 3-5 15,0 1-15-15,-9 0-21 0,5 0-28 0,22 12-4 16,-16-5-37-16,-4 3 5 0,-4-2-11 15,-2 1-19-15,-5 3-9 0,0-1-37 0,-6-2 16 16,-1 0-26-16,0-9-3 0,0 8-4 0,-14 12-14 16,3-10-24-16,-2-2-38 0,-3 0-43 0,0-3-45 15,0-3-42-15,-1 0 10 0,-1 1-132 16,9-3-68-16,-2 0 28 0,-11-14-229 0,8 8 13 16,4 1 24-16,0-5 44 0,4 1 4 15,-1-4 58-15,7 6 32 0,0-7 45 0,0-3 32 16,12-21-23-16,-3 14 38 0</inkml:trace>
  <inkml:trace contextRef="#ctx0" brushRef="#br0" timeOffset="-202719.85">28517 10986 1109 0,'16'-9'373'0,"-2"1"-50"0,2 3 55 16,-6-2-10-16,0 5-34 0,-2 0-17 0,0 2-10 16,-8 0-23-16,10 0-4 0,15 14-2 15,-10-5-15-15,0 2-22 0,3 5-25 16,-2 2-20-16,1 0-4 0,-3 2-26 0,0 1-26 15,-3 2-15-15,1 0 10 0,-4 2 4 0,1-3-15 16,-3 7-20-16,2-5 18 0,-5 0-29 0,1-1-8 16,-2-2-10-16,2-2 3 0,-3-6-24 15,2-2 27-15,-2-1-26 0,-1-4-4 0,2 0 2 16,0-1-23-16,1-2 6 0,1-1 4 0,11 2-3 16,6-1-57-16,-6-3-47 0,5 0 0 15,-11 0-30-15,7 0-19 0,19-12-16 0,-18 7-31 16,1-2-13-16,-1 3 15 0,-3 0-102 15,-5 0-42-15,-2-1-53 0,-4 2 30 0,1-1-237 16,-3-1 52-16,0 1 25 0,-1 4 37 16,0 0 40-16,0-6 49 0,0 6 10 0,-18-20 13 15,6 12 15-15,-3-2 31 0,-1 2 24 0</inkml:trace>
  <inkml:trace contextRef="#ctx0" brushRef="#br0" timeOffset="-202542.36">28724 11183 1115 0,'-2'-1'482'0,"0"1"-45"0,2-2-44 0,0 2-34 16,2-1-34-16,2 0-50 0,-1-1-18 0,4-1-49 15,9-3-56-15,-1 0-64 0,4 2-8 0,1-2-180 16,-1-1-143-16,5 5 23 0,2-1-229 16,0 3 29-16,4-2 19 0,-3 2 45 0,-12 0 36 15,8 0 8-15,30 11 36 0,-24 1 7 0,5-1 10 16</inkml:trace>
  <inkml:trace contextRef="#ctx0" brushRef="#br0" timeOffset="-202361.4">29482 11347 988 0,'4'0'576'16,"-1"1"-51"-16,1 1-58 0,-1-1-55 0,-1-1-25 16,1 1-69-16,-1-1-29 0,0 0-65 15,-1-2-36-15,-1-1-78 0,0 0-64 0,1 3-6 16,-2-2-154-16,-1-1-64 0,1-1 16 15,-2 2-311-15,-1-1-1 0,0 2 56 0,1-2 31 16,0-2 3-16,-1 1 49 0,2-12-23 0,2 16 48 16,12-25 57-16,8 11-7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08T09:03:43.3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1996 1289 514 0,'0'-14'290'0,"0"14"-46"16,0 0-35-16,0 0-2 0,0 0-20 0,0-13-3 15,13 13-26-15,3-15-2 0,-15 11 12 0,-3 6-37 16,3-5 18-16,3 3-16 0,-4-1-13 0,-3 3 28 16,2 3-39-16,1-4-3 0,-1 0-16 0,-1 1 3 15,-4 1-41-15,2 1 17 0,3 4 13 16,-1 3 1-16,0 0-8 0,-3 5 34 16,-3 1 8-16,3 3-13 0,-4 1-11 0,2 1 0 15,-1 2 0-15,-1 1-17 0,0 0 6 16,0 4-23-16,-3-1 10 0,4 2-21 0,-3-2 5 15,2 1-13-15,-1-2 9 0,3-1-16 0,-1-1-20 16,1-1 6-16,0-5-20 0,2-1-30 16,1-3 2-16,0-5 4 0,2-2 2 0,0-1-11 15,1-2-39-15,0 0-10 0,1-2-32 0,-4-1-5 16,4 0-28-16,0-2-37 0,-2 2-18 0,2-2 18 16,0 0-144-16,0 0-74 0,0 0 29 15,0 0-57-15,-4-12 27 0,2 10 25 0,2-2 23 16,0-2 11-16,1-3 13 0</inkml:trace>
  <inkml:trace contextRef="#ctx0" brushRef="#br0" timeOffset="387.02">2000 1269 481 0,'3'-7'359'0,"-3"1"-47"16,4 2-33-16,0 2 0 0,-3 0-19 0,1-1-36 16,-2 1-2-16,4-2-34 0,-4 3-17 0,-2 1-16 15,4 0 27-15,-2 1-9 0,0 1-27 16,4 4-6-16,0 2 29 0,2-1 8 0,1 1-11 16,5 6 5-16,1 0 1 0,4 4-7 0,-3 1-25 15,3-1 0-15,-2 5-3 0,1 3-25 16,1-4 4-16,0 2-20 0,-1 2 9 15,0-1-22-15,-2 2 12 0,0-3-24 0,-1 3-12 16,0-1 0-16,-2-5 5 0,0 4-19 16,1-3 7-16,-7-3-3 0,2-4-16 0,-1-1-33 15,-2-4-1-15,0-1-10 0,-2-4-23 0,-1 0-5 16,1-1-27-16,-1 0 4 0,-1-4-43 16,0 0 10-16,-4 2-117 0,3-4-35 0,-3 0-63 15,1-4 26-15,-2-8-249 0,-3-1 12 0,1 1 48 16,-2 1 35-16,1-2 29 0,-1 2 47 15,-1 1 15-15,-4 2 40 0,4 0 21 0,-2 0-13 16</inkml:trace>
  <inkml:trace contextRef="#ctx0" brushRef="#br0" timeOffset="640.74">1913 1564 857 0,'-2'0'297'0,"0"0"-18"0,0 0-29 0,1 2 2 16,0-2-54-16,0 0 29 0,4 1-40 0,0-1-21 15,2 0 47-15,1-1-25 0,2-1-28 0,16 2-16 16,-10 0-44-16,5 0-9 0,27-8 12 16,-19 8-11-16,2 0-86 0,-4-1-32 15,-3-3-35-15,1 3-52 0,-2-3-26 0,3 2 12 16,-4-2-239-16,-1 2-70 0,-12 2 30 15,7 0 28-15,-1 0 23 0,4 0 34 0,-1 0 9 16,3 0 0-16</inkml:trace>
  <inkml:trace contextRef="#ctx0" brushRef="#br0" timeOffset="1434.47">2591 1649 365 0,'-3'5'319'0,"1"-3"-39"16,0 3-32-16,0-2-33 0,-2 1 7 0,4-1-26 16,-3-1 7-16,1 1 1 0,1 0-17 0,0-1 6 15,-1 1-19-15,1-2-25 0,0 2 8 0,3-3-18 16,-2 0 16-16,2 0-18 0,0 0-42 15,1-3 9-15,3 0-17 0,10-10 9 0,0 0-8 16,2-1-45-16,-1-3-41 0,0 0-7 16,0-1-18-16,-1 0-26 0,-2-3-28 0,-2 1 2 15,1-1 8-15,0 0-3 0,-3-3-11 16,-3 5 2-16,-1-1 24 0,-1 1-2 0,-2-8 6 16,1 3-5-16,-4 14 5 0,0-4 5 0,-13-17 17 15,6 19 9-15,2-1 14 0,-3 1 2 16,-2 5 2-16,4 2 26 0,-1-4-4 0,-3 6-7 15,3-2 27-15,2 3-7 0,3-3 13 16,0 4-1-16,0 0-4 0,0-1-10 0,1-1 0 16,1 3-8-16,-1-1 5 0,1 1 5 0,-1 3-6 15,1 0 4-15,0 1-1 0,0 5 38 16,-2 0-26-16,0 0 11 0,2 1-5 0,0-10 41 16,0 11-17-16,0 4 8 0,0 2 6 0,0 0 5 15,0 4-9-15,0 0-2 0,9 26-6 0,-3-22 3 16,-1 1-5-16,3 1-11 0,0-2 11 15,-2 1-3-15,3-4-6 0,2 2-7 0,-4-2-2 16,4-2 2-16,-1-2-18 0,0-2 1 16,0 0-9-16,-1-2 3 0,-1-4-5 0,-2-3 6 15,-1-1 0-15,0-1-7 0,1-3 6 0,-1 0-6 16,0-2-9-16,-5 0 5 0,0 0 3 0,8 0-18 16,16-13-3-16,-11 2-3 0,0 0-14 0,-1-2-1 15,-1 0 1-15,-1-4-8 0,1 5 0 16,-1-2 7-16,-2-1 3 0,0 3-7 0,-2 3 11 15,-1 1-8-15,-1 1-4 0,0 2-7 0,-2 2 14 16,0 1-2-16,0-2 2 0,0 3-29 16,-2 1 34-16,0 0-5 0,0 0 8 15,0 0 28-15,15 25-6 0,-11-11 9 0,0 1 2 16,0 2 1-16,2-1 12 0,-1 1-8 0,4-2 9 16,-1-1 1-16,-1 1 0 0,-2-8-16 0,-1 3 4 15,2-3-8-15,-2-3 16 0,1 0-13 0,0-2-7 16,1-2-29-16,-6 0-38 0,14 0-55 15,1 0 10-15,22-20-103 0,-20 6-63 0,-2-1-49 16,0-4 28-16,2 0-263 0,-8 0 26 0,3 2 47 16,-2-2 49-16,-3 4 1 0,0-2 38 15,-3 2 12-15,-2 3 26 0,-2 12 45 0,0-9-30 16</inkml:trace>
  <inkml:trace contextRef="#ctx0" brushRef="#br0" timeOffset="1616.45">3151 1419 275 0,'-3'-2'495'16,"-1"-1"-105"-16,0 0-58 0,0 0-19 0,2 0-41 15,-1 0-4-15,0 3-35 0,1-2-27 16,1 0-72-16,-2 1-54 0,1 1-47 0,0 0-51 16,-2 1-72-16,0 1 8 0,2 0-242 15,0 1-74-15,0 1 34 0,1 1 4 0,1 0 42 16,2 0 9-16,10 7-20 0</inkml:trace>
  <inkml:trace contextRef="#ctx0" brushRef="#br0" timeOffset="1962.53">3559 1480 672 0,'2'-3'430'0,"0"1"-12"0,-1-1-56 15,0 0-21-15,0 1-6 0,1 0-43 0,-2 0-23 16,1-1-27-16,-1 2-33 0,-3-1-18 16,2 1-12-16,-2 1-30 0,0 2-17 0,0-1-2 15,-2 0-12-15,0 2-3 0,-7 5-2 16,0 1-12-16,1 3 8 0,0 2-8 0,3 0 13 16,0 1-9-16,2 1-7 0,0 0 8 15,1 1-6-15,3 0-29 0,0-5 12 0,2-12-25 16,0 14-5-16,11 15 17 0,-1-16-15 0,3-1-14 15,4-4-20-15,2-3-27 0,4-2-27 16,3-3-34-16,-13 0-61 0,7 0 12 0,29-14-126 16,-23 7-36-16,0-2-46 0,0 4 28 0,-2-5-257 15,-3-3 30-15,-3 4 39 0,0 1 33 0,-4 1 43 16,2-2 28-16,-7 2 25 0,3 4 34 16,2-3 30-16,2 0-35 0</inkml:trace>
  <inkml:trace contextRef="#ctx0" brushRef="#br0" timeOffset="2520.23">4003 1552 307 0,'1'3'368'0,"-1"-1"-38"0,0 0-32 0,1-1 4 15,-1 1-17-15,2 0-11 0,0 0-34 0,-1-1 17 16,2 1 3-16,0-2-14 0,1 3-11 0,2-1-29 15,7 4-1-15,0-5-21 0,0 2-7 16,-6-3-18-16,5 1-2 0,-3-1-16 0,6 0-18 16,4 0-19-16,18-11 4 0,-18 7-11 15,-2-2-21-15,2-2 5 0,-1 3-20 0,-2 1-9 16,-2-4-5-16,-4 4-12 0,3-8-10 0,-2 4-6 16,-4-1 13-16,-2 3-7 0,0 0-19 0,-3 0 6 15,0 0-7-15,-1 1 0 0,0 1 8 16,-1-1-10-16,0 5 9 0,0 0-14 0,0-6 8 15,-17-8-6-15,7 5 5 0,-3 1-7 16,2 5 10-16,-5-1-8 0,-1 1 4 0,1 3-3 16,6 0-2-16,-4 0 2 0,-1 0-2 15,-16 18-9-15,14-13 6 0,3 6 11 0,-2 1 9 16,1 3 1-16,-1 0 13 0,3 4-4 0,0 0 2 16,2 1 11-16,1-1-8 0,0-3-3 15,4 4-6-15,3 1 17 0,2-2-1 0,1-10 25 16,0 5-4-16,17 14 16 0,-6-12-10 15,3-4 8-15,4-3 19 0,4 1-23 0,1-7-3 16,1 1-23-16,-10-4 15 0,9 0 1 0,4 0-30 16,2 0 10-16,2 0 5 0,35-10-19 15,-35 5-28-15,-5-4-6 0,1 5-26 0,-1 0 1 16,-4 0-28-16,-4-1-12 0,-2 3-26 0,-6-1-14 16,-2 1-65-16,-1-2 17 0,-3 3-95 15,-3-1-43-15,-1 2-64 0,0 0 32 0,0 0-248 16,-11-7 47-16,-5 2 39 0,0-1 38 15,-2 3 27-15,-2 0 61 0,10 3 22 0,-4 0 31 16,-5 0 6-16,-1 0 12 0</inkml:trace>
  <inkml:trace contextRef="#ctx0" brushRef="#br0" timeOffset="5860.45">24642 1117 718 0,'0'0'307'0,"13"0"-17"16,-13 0-37-16,0-15-7 0,0 15 14 0,0 0-30 15,0 0-28-15,24-21-23 0,-24 21-18 0,1 0-20 16,0 0 31-16,0 2-21 0,-1 3-14 0,0 3-17 16,3 10 55-16,-3-8-8 0,0 10 12 15,0 3-10-15,0 2 5 0,0 1-4 16,0 1-19-16,0 0 4 0,0 2-12 0,11 26-2 15,-8-31-20-15,-2-2-21 0,0 1-16 0,0 0 9 16,3-4-11-16,-4-6-11 0,0-1-13 16,2-1-8-16,-2-5-43 0,0 1-7 0,0-3-32 15,0-3-38-15,0-1-54 0,0 0 11 0,0 0-150 16,0-2-74-16,0-1 28 0,0-2-249 16,0 0 39-16,1-3 38 0,-1 2 50 0,1-2 30 15,-1-1 12-15,0-6 40 0,9-14 27 0,-9 11 15 16,4 3-13-16</inkml:trace>
  <inkml:trace contextRef="#ctx0" brushRef="#br0" timeOffset="6417.98">24748 1181 301 0,'1'-11'492'0,"0"4"-100"16,-1-5 61-16,1 7-53 0,-1-4-17 15,0 9-29-15,0-8-29 0,0-2-29 0,0 3-15 16,0 0-34-16,11-10-11 0,-8 5-22 15,4 2-38-15,0 2-21 0,4-3-5 0,2 6-19 16,5 2-26-16,-2-1 3 0,-2 4-29 16,4 0 5-16,29 11-20 0,-18 1-12 0,-2 3-4 15,-3 0 8-15,-2 4-7 0,-1-3-6 0,-4 2-12 16,-3 1-8-16,-4-2-15 0,-3 0 0 0,-4 1-5 16,-3-4-12-16,0-14 10 0,0 12-15 15,-15 14 6-15,3-18 4 0,0 1 4 0,-1 0 1 16,-2-1-8-16,0-3 17 0,-2 2-11 0,0-2 3 15,-1-1 0-15,1 0-13 0,4-2 2 0,0 0-5 16,2-2 6-16,2 1 0 0,1-1-1 16,2 2-7-16,-2-2 6 0,3 0-16 0,0 0 11 15,0 0 1-15,2 0 4 0,-1 2-9 16,-1-2 9-16,1 0 1 0,3 0 1 0,-1 1 4 16,2-1-2-16,0 0-3 0,0 0 5 0,0 0-3 15,15 2-4-15,6 2 6 0,3-1 3 16,3 2 4-16,1 1-4 0,-1 0-6 0,2 3 2 15,-3-3 0-15,-2 3-3 0,-1 0 1 16,-4 1 5-16,-3-2 3 0,-1 1 1 0,-3 3-9 16,-4 1 8-16,-5-5-8 0,-3 0 12 0,0-8 3 15,0 0 0-15,-15 24-2 0,3-14 13 0,-4 2-1 16,-1-6 4-16,-3-1-9 0,-3-1 4 16,-1-1 5-16,-2-1-4 0,13-2 0 0,-8 0-15 15,0 0-12-15,-2 0-30 0,0 0-30 16,-18-12 7-16,24 7-100 0,1 0-32 0,4-3-21 15,3-3-57-15,6 1 26 0,1-1-272 16,2 11 18-16,10-21 36 0,2 6 7 0,3 4 43 16,6-1 25-16,4 4 54 0,6-1 19 0,2 2 10 15</inkml:trace>
  <inkml:trace contextRef="#ctx0" brushRef="#br0" timeOffset="6799.5">25369 1330 1048 0,'-1'0'347'0,"1"0"-45"0,-2 3 49 15,0-1-39-15,-2 2-31 0,1 1-16 0,0 0-25 16,-2 10-10-16,3-3-8 0,0 4-6 16,0-3-12-16,2-4-17 0,0 4-4 0,11 15-13 15,-2-13-12-15,1-3-7 0,3 0 3 0,1-1-22 16,1-3-5-16,1-2-20 0,4-2-5 15,2 0-25-15,-12-4-18 0,8 0-9 0,3 0-16 16,20-13-19-16,-20 5-7 0,-3-2-14 16,1-2-3-16,-2 1-7 0,-4-2 7 0,-2 1-4 15,-1-2 4-15,-6-1-13 0,-1 3-3 16,-3 12 4-16,0-9 5 0,-14-13 6 0,2 10 0 16,-7 4-6-16,1-2-18 0,-7 3 4 15,0 2-11-15,-3 1-31 0,0 0 17 0,4 1 6 16,-1 2-71-16,2-1-12 0,2 1-31 15,5 1-37-15,4 0-20 0,12 0 21 0,-9 0-163 16,2 0-129-16,7 0 21 0,0 0 35 16,0 0 28-16,-9-4 28 0,12 4 23 0,3 0 32 15,13 0 15-15,-7 0 1 0</inkml:trace>
  <inkml:trace contextRef="#ctx0" brushRef="#br0" timeOffset="11961.48">25904 1038 328 0,'0'0'367'16,"0"0"-40"-16,0 0-27 0,0 0-9 0,0-13-18 16,0 13 2-16,0 0-35 0,0 0 9 0,0 0-27 15,0 0-12-15,0 0-12 0,0 0-10 16,0 0-33-16,0 0-7 0,0 0-19 0,0 0-38 15,0 0 8-15,-23 19 13 0,24-3 24 16,-1-5-12-16,0 8 2 0,0 5-2 0,0 1-9 16,0 1 5-16,0 1-9 0,0 0-5 15,0 2 6-15,0-1-14 0,0-3-15 0,0 4 1 16,5 24-17-16,-1-31 0 0,-1 0-14 0,-2-3-9 16,0-2 14-16,0-3-17 0,-1-4 4 15,1-3-6-15,0 1 9 0,-1-2-2 0,0-2 11 16,0 0 22-16,1-2-7 0,-1 0-5 15,0-2-1-15,0 0 3 0,0 0-11 0,0 0-16 16,-3 3 18-16,3-5-39 0,1-2 2 16,-1 0 1-16,0 0-9 0,0-1-2 0,1 2 11 15,-1-1-25-15,-1 1 16 0,2-2-13 16,0 0 16-16,0 1 4 0,1-1-1 0,-2 5-33 16,12-16 20-16,-2 6-12 0,2 1 4 0,4 0-10 15,4 4 5-15,2-2-2 0,2 4 2 16,3 1 1-16,0-1-7 0,4 2-3 0,-18 1 13 15,7 0-5-15,3 0 9 0,22 14-9 16,-25-4 3-16,0-3-14 0,-3 0 9 0,-3 4 2 16,-5-5 10-16,-2 1-5 0,-1-2 11 0,-3 2 14 15,0-2-2-15,-3 0-9 0,0-5 14 16,0 0 7-16,0 8-3 0,-17 8-1 0,8-10 13 16,-5 1 5-16,-3 0-1 0,-3-2-9 0,-1-1 3 15,-1 0 2-15,-6-3-12 0,14-1-6 0,-5 0-15 16,-3 0 0-16,-1 0-41 0,0 0-31 15,2 0-21-15,-22-10-34 0,25 3-34 0,4 1-49 16,5 0 20-16,1 0-149 0,2-1-28 16,6 3 31-16,0-2-242 0,0 6 48 0,0 0 47 15,0 0-29-15,0-8 36 0,0 2 34 0,12-4 25 16,-9 6 26-16,0-1 35 0,0 1 21 16,-1 0 13-16,2 0 5 0</inkml:trace>
  <inkml:trace contextRef="#ctx0" brushRef="#br0" timeOffset="22696.52">13076 839 267 0,'0'0'324'0,"0"-13"-60"0,20-8 5 15,-18 11-16-15,1-2-22 0,-4 2-5 0,-2 1-29 16,0-2-16-16,-3 2-25 0,2-2 22 0,-4 0-35 16,-2 5-18-16,2-2 9 0,-2 5-26 15,-6 6 3-15,4-4 1 0,-4-2-37 16,-4 3 22-16,1 6-21 0,2 0-29 0,-3 0 23 15,-5 4-6-15,7 3-7 0,-1 4 9 0,-1 6-9 16,-2 6-5-16,6 5-6 0,0-4 20 16,6 10 0-16,1 1-5 0,-1 1 12 0,3-3-28 15,3 2 1-15,2-3 7 0,1-6-9 16,1-19 4-16,0 3 6 0,15 23-4 0,0-23-7 16,0 1 7-16,2-5-7 0,4-4 5 0,5 1 15 15,0-6-17-15,2-1-17 0,-8-2-1 16,10 0 1-16,32-15 4 0,-35 8-18 0,-3-2 6 15,-3-3 5-15,-5 2-18 0,-4-4-7 0,-4 1-15 16,-3-2-5-16,-4-3-5 0,-1 10-5 16,0-4 5-16,-12-17 2 0,0 15 2 15,2 4 2-15,-9 2-30 0,0 1-7 0,-1 5-2 16,-1 1 4-16,10 1 6 0,-5 0 13 16,-1 0 6-16,-25 11 17 0,27-8 0 0,3 3 0 15,-1-3-30-15,4 1-1 0,1-2 15 16,4 1-9-16,0-3 30 0,4 0-21 0,0-5 4 15,9 6 17-15,0-3-34 0,4-1 17 0,4 0 9 16,4-2 9-16,3 0-1 0,2-2-19 16,-2-2 15-16,-1 4-18 0,-2-1 17 0,1 1 1 15,1 1 13-15,-3 4-6 0,-12 0-1 16,7 0-6-16,15 13 34 0,-18 0-15 0,-5 3-8 16,0 3 0-16,1 2 0 0,-5 1-1 0,-1 1 48 15,-2-5 7-15,3-1-14 0,-3-11-17 0,0 3-4 16,0 1 20-16,0-1 2 0,0 1-7 15,0-2-2-15,0 1-72 0,0-3-24 16,0 1-22-16,0-7-25 0,0 6-44 0,0-6-27 16,7 12 16-16,-2-13-150 0,2 0-138 15,11-4 15-15,4-5 34 0,-10-2 28 0,3-5 24 16,-2 3 24-16,-2-6 7 0,-9-1 40 0</inkml:trace>
  <inkml:trace contextRef="#ctx0" brushRef="#br0" timeOffset="23258.02">13328 780 539 0,'-4'-19'368'15,"0"2"-30"-15,1 3-40 0,0 2-10 0,2 1-36 16,1 2-30-16,-3 3-25 0,0-1-23 0,3 7-27 16,0 3 24-16,1 3-23 0,-1 8-18 15,2 8 15-15,-2-8 6 0,0 12-12 0,12 35 19 16,-8-19-19-16,-2 3-4 0,1 1-1 0,1-3-15 15,-1 2 5-15,3-2-15 0,-5-7-13 16,6-9-3-16,-4-3-14 0,1 0 6 0,2-4-15 16,2-1-13-16,-1-2 0 0,1-3 2 0,5-5-6 15,4-3-12-15,1-3-14 0,-5-3 0 16,6 0-19-16,25-13 0 0,-23 4-21 0,1-4 2 16,-5-3-1-16,-2 0-12 0,0-5 0 0,-1 0-5 15,-4-1-6-15,-2 0 6 0,0 2-3 16,-4 4 0-16,-2 3 20 0,-2 6-18 0,0 7 7 15,0 0 2-15,-17-3 5 0,9 8-13 16,-3 5 7-16,1 3 37 0,4 4-5 0,-3 1 12 0,1 0 14 16,0 1-14-16,7-2 9 0,1-10 10 15,0 4-5-15,0 0 9 0,0-1 1 0,0 0-1 16,0-3 9-16,11 7-2 0,-5-11 2 16,9 5-13-16,-1-5 2 0,3-2-13 0,-3-1 9 15,6 0-15-15,28-15-13 0,-24 3-8 0,-2-2-14 16,-1 1-13-16,-2-4-11 0,-4-2-3 0,-3 0-11 15,-4-1-12-15,-6 0 16 0,-2 1-8 0,0 10-6 16,0-3 17-16,-16-15-26 16,3 18 2-16,-9 3 3 0,0 5 18 0,9 1 5 15,-7 0-41-15,-25 16 17 0,18-8-15 0,3-1-22 16,-2 2 8-16,3 1-10 0,6-3-1 16,2 1-32-16,-3-4-21 0,9-1-22 0,2 0-9 15,5-1-10-15,5-5 16 0,6 1-289 0,3-1 39 16,4-1 30-16,10-3 26 0,0-1 19 15,9-4 39-15,0 0 16 0,3-2-13 0</inkml:trace>
  <inkml:trace contextRef="#ctx0" brushRef="#br0" timeOffset="23722.78">13959 706 526 0,'0'-3'393'0,"-1"-4"-34"0,4 2-60 16,-5 6-23-16,4 0-9 0,-6 9-34 0,2 9 21 15,2-6 14-15,0 10-18 0,0 7 1 16,0 2-14-16,0 8-13 0,11 40-1 16,-6-39-35-16,1-1 6 0,-1-2-9 0,-1-4-36 15,5-1 0-15,-7-4-7 0,1-7-17 0,-2-7-28 16,2 2-6-16,-1-5 4 0,-2-5-25 16,2 0-4-16,-2 0 13 0,2-2-6 0,-2-2-19 15,0-1 5-15,1 1-9 0,-1-1-4 0,1-2 2 16,-2-2-8-16,0-4-24 0,2-4-14 15,-2-3-13-15,-1-3 3 0,2 7-17 0,0-3 3 16,0-4-5-16,0-1-1 0,17-13 0 16,-9 18 1-16,2 0 2 0,-2 4-5 0,3-3 6 15,3 6 15-15,1 3-15 0,4-1 0 0,-1 3 11 16,-9 0-2-16,6 0 1 0,1 0 9 0,18 17-10 16,-19-5 11-16,0-5-4 0,-4 3 3 0,0 2 6 15,-9 3-3-15,3-2 8 0,3 0 0 16,-8-5 3-16,0 1-1 0,-11 12 9 0,0-8 4 15,2-3-11-15,-4-1 5 0,-1-3-12 0,1-1-4 16,-4 1-32-16,1-3-30 0,-3-1-43 16,1 1 12-16,11-3-70 0,-4 0-34 0,-3 0-20 15,-9-17-31-15,19 9 24 0,-1-4-186 0,6 0-81 16,-1 12 11-16,13-12 46 0,-4 4 20 16,5 2 28-16,6-1 5 0,-1 2 26 0,7 1 49 15,8-2 1-15</inkml:trace>
  <inkml:trace contextRef="#ctx0" brushRef="#br0" timeOffset="24421.63">14485 1103 323 0,'5'-7'368'16,"-2"1"-63"-16,5-2 0 0,1-5-22 15,-5 2-5-15,-3 4-35 0,-1 0 33 0,0 7-12 16,0-9-4-16,0 1-30 0,-14-9-8 0,6 13-16 16,2-1-27-16,-5 2-1 0,1 3-19 0,2 0-10 15,-14 12-12-15,6 1-4 0,-2-1 1 0,0 9-8 16,4-1-4-16,-1 6-16 0,4-1-13 15,0-1-9-15,3 1 4 0,3-5-14 0,2-3 2 16,1-4-8-16,2-13-2 0,0 9-20 16,0-2 13-16,0 1-14 0,13 2 10 0,-8-6-10 15,1-1-7-15,18-1-14 0,-15-2-26 0,8 0 2 16,19-17-29-16,-14 4-2 0,-3 0-11 16,-2-3-12-16,1 0-2 0,-4-2-20 0,-1-2 8 15,-4 0 8-15,-3 1-2 0,-1 3-7 0,-1-3 25 16,1 5 7-16,-3 0 10 0,-2 14-18 0,0-10 26 15,0 3 8-15,0 7-11 0,-4-10-10 16,1 13 9-16,1-2 20 0,-2 10 13 0,1 0 18 16,1 3 0-16,0 1 2 0,2 3 6 15,-2 1-1-15,2-9 14 0,0 4-5 0,11 18-4 16,-2-15 4-16,0-3 1 0,2 1-2 0,3-3-7 16,-3-3-10-16,5-1 5 0,2-2 1 15,0-2-2-15,-3 0-2 0,-8-4-5 0,5 0-1 16,17-21-9-16,-16 11-18 0,3-3-19 0,-3-4 2 15,1-1-14-15,-5-1-11 0,-1-6-1 16,-1 1-2-16,-1-5-5 0,-2-6-6 0,-4-3-18 16,0-3 5-16,0 22 11 0,0-13-2 15,0-4 13-15,-12-37 11 0,8 35-8 0,-1 3 9 16,-1 4 14-16,-1 2 18 0,3 3 3 0,-4 4 24 16,2 2-4-16,-3 8 26 0,5-4-19 15,-2 11 3-15,2-3 18 0,-1 1-16 0,1 0 8 16,-2 3-5-16,2 5-3 0,-1 3-6 0,-2 2 12 15,2 9 0-15,1 4 12 0,2 8 6 16,0 8 7-16,2-15 22 0,0 14 21 0,17 49-14 16,-5-33 20-16,-2 0-10 0,0 2-4 15,3-7-21-15,-4-3-7 0,-3-3 6 0,2-5-14 16,1-3-7-16,-1-5-3 0,-5-4-21 16,4-5-22-16,-2-5-12 0,1-2-16 0,0 0-27 15,-1-3-14-15,-1-5-31 0,-4-2-37 0,8 0 12 16,9-13-165-16,-7 2-30 0,3-3 28 0,0-1-308 15,3 3 53-15,0-4 41 0,2 10 41 16,5-6 34-16,8 3 22 0,-2 1 18 0,1 2 24 16,7 0 21-16,1 4 50 0,-2-1-2 0</inkml:trace>
  <inkml:trace contextRef="#ctx0" brushRef="#br0" timeOffset="24851.42">15280 1214 571 0,'2'2'348'0,"-2"-1"-25"0,4-2-22 0,0 1-11 15,-4 1-36-15,2-1 62 0,5-1-21 0,-1-1-37 16,6-2-2-16,-5 0-29 0,3 0-29 0,-1-4-9 16,5-1-19-16,-1 1-27 0,-1-4 0 15,-3-5-24-15,0 4-14 0,5-3-11 0,-4-3-21 16,-1-2-18-16,-1 1 8 0,-4 0-21 15,2 2-9-15,-5 3 2 0,-1 7 0 0,0-3-12 16,0 1 6-16,0 2-19 0,-13-6-7 0,7 14 6 16,-3 0 18-16,-4 4-17 0,1 6 13 0,-3 1 0 15,3 4 10-15,-1 0-8 0,2 6 16 16,0 4-4-16,6 0 14 0,-1 3 14 0,4 1 6 16,1-3-9-16,1-14 11 0,11 18-12 15,-6-15-4-15,5-1 7 0,0 1-18 0,4-3 11 16,4-2-21-16,-2-2 16 0,6-3-16 0,-2-2-9 15,3-3-21-15,-6 0-17 0,33-12-19 16,-20 0-33-16,-4-2-17 0,2-3-35 16,-4-3 11-16,3-4-96 0,-2 1-1 15,-7-2-19-15,-3 1-15 0,-8-3-21 0,4 4-12 16,-4 1 24-16,-3-2-232 0,-2 5 16 0,-2 10 8 16,0-5 51-16,0 1 17 0,0-1 16 0,-12-12 30 15,9 16 44-15,3 3-8 0</inkml:trace>
  <inkml:trace contextRef="#ctx0" brushRef="#br0" timeOffset="25124.13">15726 651 280 0,'-5'-9'412'0,"-1"2"-44"0,3 0-54 16,1 3-4-16,-1 1-38 0,1 1 25 0,0 0-23 16,0 2-28-16,-1 1-14 0,1 2-13 0,0 6-12 15,-2 3 5-15,2 5-12 0,0 5 5 16,2-7 14-16,0 9-19 0,12 40 14 0,-7-23-18 15,4-1-15-15,0 0-26 0,0-1-3 0,-2 1-34 16,2 0 12-16,-2-5-19 0,1-4-5 0,-1-2-12 16,0-5-10-16,-2-2-40 0,-1-3-12 15,0-4-27-15,-1-4-45 0,3-1-33 16,-6-4-35-16,2 2 11 0,1-4-95 0,-3-4-69 16,0 0-54-16,5-12 29 0,1 9-282 0,-3-4 47 15,1 0 39-15,-2-3 22 0,2 2 39 0,-2-1 45 16,4 0 15-16,0 4 28 0,5-7 50 15,3 4-2-15</inkml:trace>
  <inkml:trace contextRef="#ctx0" brushRef="#br0" timeOffset="26720.95">15905 1177 1046 0,'2'0'365'0,"-2"0"-50"16,1 3 5-16,-1-3-8 0,2 0 7 15,0 0-28-15,0-3-32 0,2 1-20 0,2-1-26 16,3-5-16-16,1 0-31 0,-5 3-9 15,7-5-26-15,-4 3-10 0,1-5-25 0,3 0-4 16,-8-2-44-16,5 0 11 0,-1 0-22 0,-2-2-1 16,2 1-10-16,-7 2-20 0,1 2 9 15,-2-1 6-15,0 4-17 0,0 8-3 0,0 0 9 16,0-7-24-16,-19 2 14 0,11 10 6 0,-3 5 13 16,-1-3 16-16,1 7 5 0,2 7 7 15,-3 0 14-15,0 3-10 0,5 2-2 0,-1-2 9 16,4-2-4-16,-2-2 8 0,6-1-4 0,0-11-8 15,0 4-4-15,0-2-5 0,18 8 11 16,-12-13-7-16,8 1 0 0,4-2-16 0,-9-4-2 16,7 0-34-16,1 0-21 0,24-14-26 15,-21 3-16-15,3-4-13 0,-3-3-14 0,0-1 8 16,0-2-76-16,-4-2-5 0,-2 2-5 0,-1-2 2 16,-4 2 31-16,-2 1 17 0,-1 1-3 0,-2 3 15 15,-1 2 29-15,-3 14 39 0,0-9 13 16,0 2-10-16,0 7 31 0,0 0 7 0,-16-12 40 15,10 15 0-15,-1 1-4 0,2 3 22 16,1 3 30-16,-3-1 12 0,1 4-8 0,2 4 19 16,0-1-3-16,2 2 5 0,0 1 3 15,0 0 3-15,2-1-3 0,0-9-3 0,0 6 7 16,0 0-20-16,0-1-2 0,14 15-19 16,-12-19 9-16,2-1-13 0,-1-2-10 0,-3-2-5 15,2 0-2-15,-2-3-4 0,0-1 14 0,0-6-10 16,0 5-5-16,0-5-2 0,-2-3 3 15,2-3-28-15,-1-2-1 0,1 4-28 0,0-4-15 16,0-2 1-16,0-3-18 0,0-2 4 16,14-18-3-16,-7 21 6 0,0 4-6 0,1 1 5 15,4 5 5-15,-3 2 2 0,0 3-11 16,5 1 16-16,-14 1-10 0,11 0 9 0,9 10-2 16,-7-4 5-16,-4 8-7 0,3-2 15 15,-2 3 0-15,-1 2 3 0,-1 0-3 0,-2-1 20 16,-2 1 1-16,-3 0-6 0,3 0 14 0,-2-5-3 15,-2 3 9-15,0-5 8 0,0-10 7 16,0 8-7-16,0 0 9 0,0-8 8 16,0 5 10-16,-9 2-3 0,3-9 14 0,3 0-24 0,-6-3-2 15,4-2 10-15,-1-1-17 0,2-3 6 16,1-2-13-16,1-4-7 0,2 0-3 0,-2-5-16 16,2 12-20-16,11-20-5 0,-4 10 0 15,6 1 8-15,-4 4-13 0,2 1 0 0,1 1 9 16,1 2-16-16,-2 3-3 0,5 0 2 0,-7 2 8 15,5 3 1-15,-5 3-3 0,-9 0-2 16,0 0-7-16,18 10-1 0,-12-2 14 0,-3 3 3 16,-1 2 7-16,0 3-21 0,0-1 19 0,-2-5 9 15,0 6 14-15,0 4 7 0,0 1 10 16,0 1-9-16,0-2 1 0,0-4-1 0,0-2 7 16,0-1 5-16,0-2-2 0,0-3-2 0,0 0 19 15,0-8-17-15,0 7 7 0,3 5 18 16,1-12-12-16,3 2-11 0,13-2 10 15,-8 0-11-15,7 0 5 0,26-16-16 0,-25 4 10 16,5-5-15-16,-4 0-17 0,-1 0-11 0,0-5 11 16,-4 0-21-16,-3 1-7 0,-3 3-5 15,-2-1 22-15,-3 2-10 0,-1 3 6 0,-1 4-10 16,1 0 17-16,-4 10-13 0,-13-16 13 16,4 9-17-16,-3 4-1 0,3 3 20 0,1 0-1 15,-2 0 0-15,-12 17-9 0,6-5 5 16,3 2 8-16,-3 6-4 0,3 1 4 0,-3 1 3 0,13 0 12 15,-3 3-8-15,2-2 1 0,1-3-6 16,1-6 16-16,2-9-6 0,0 2 8 0,0 6 1 16,16 14-1-16,-10-18-4 0,0-2 15 0,2-4-16 15,1 1 9-15,-1-4-16 0,10 3-20 16,-6-3-10-16,4 0-9 0,26-20-1 0,-26 8-23 16,4-2 9-16,0-1-6 0,-1-2-7 0,-2-2-2 15,4-1 11-15,-6 5 19 0,1 2-15 16,-5 3-12-16,-2 4 36 0,2 5-2 0,-11 1-11 15,0 0 9-15,17 19-8 0,-17-8 11 16,2 7 10-16,0-6 7 0,-2 3 8 0,0-15-13 16,0 12 20-16,0-3-11 0,0 1-6 0,0-3 3 15,0-7 19-15,0 7-7 0,0-7 12 16,0 5 17-16,0-5 15 0,0 0-8 0,0 0 3 16,-8 7-7-16,8-14-4 0,1 0-4 15,4-1-6-15,-5-6-16 0,0 7-16 16,15-15 0-16,-6 10 7 0,-4 3-9 0,4 1 4 15,-3 4 7-15,6 1 0 0,-1 3 3 0,-11 0-6 16,9 0 4-16,12 15-1 0,-13-6 5 0,3-2-3 16,3 2 15-16,-3-1 5 0,3 0-5 15,-1-1 12-15,-2-2 0 0,1-2 6 0,1-1-8 16,-2 3-2-16,-4-5-4 0,2 0 5 0,3 0-2 16,1 0 6-16,14-14-7 0,-14 6-4 0,1-1 11 15,-4-5-6-15,-1 0 6 0,-1-7-9 16,-1 1-6-16,-3-6 5 0,2-1-6 0,-2-4 9 15,-1-5 4-15,0-1-11 0,1-2 1 16,-1-2-9-16,-1 7 19 0,0 5 14 0,-2 12 23 16,0-1-6-16,2 4-7 0,-2 7-12 0,0 7 3 15,-4-2-13-15,-1 11 11 0,1 11 10 16,1 5 2-16,-1 7-14 0,3 2 31 0,1 3 10 16,0-17 9-16,0 11-15 0,0 6 8 15,14 39-22-15,-11-44 1 0,4-8 15 0,-1 1-10 16,3-3-16-16,-2-1 12 0,3-1-8 15,-3-3-5-15,5-1-5 0,-5-6-21 0,3 0-29 16,0-5-27-16,-3-4-56 0,-7-1-73 16,9 0 17-16,19-13-112 0,-14-2-57 0,0-4 29 15,-4-1-309-15,-1-3 47 0,-3 1 52 0,3-3 22 16,-7 3 54-16,0 1 24 0,2-1 30 16,-4 12 12-16,0-2 29 0,0 1-7 0,0 0 49 15,-8-5 23-15</inkml:trace>
  <inkml:trace contextRef="#ctx0" brushRef="#br0" timeOffset="26933.02">17270 1037 446 0,'-7'1'586'16,"-1"0"-81"-16,6 0-35 0,-2-4-34 0,2 3-43 15,2 5-27-15,-1-5-5 0,2 0-23 16,7 2-24-16,2-1-11 0,3-2-30 0,7 1-3 16,-7 0-53-16,6 0-23 0,6 0-20 0,2 0-18 15,36 12-11-15,-27-12-12 0,1 3-95 16,-5-3-43-16,-4 2-59 0,-4 1-30 0,7-1 9 15,-15-2-146-15,-8 0-46 0,0 0-71 0,13-10 31 16,-20 5-253-16,4 0 48 0,-9 3 38 16,-3-4 66-16,-5 5 4 0,1 1 35 0,-10-2-3 15,7-2 39-15,-12 4 24 0,11 0 30 0</inkml:trace>
  <inkml:trace contextRef="#ctx0" brushRef="#br0" timeOffset="29755.81">13208 1992 754 0,'0'-14'238'0,"14"14"4"0,-14 0-8 0,0-13-8 16,0 13-18-16,16-19-30 0,-16 17-21 16,2 0-10-16,-2 2-9 0,1 0 21 0,0 4-17 15,1 1 25-15,-1 3-19 0,2 11 19 0,1 3 8 16,-1 3 0-16,2 2-3 0,-2 1-16 15,1 2-4-15,-2-1-17 0,0 1-5 0,-1-3-18 16,2 0-13-16,0-3-2 0,-3 2-10 0,4-3-2 16,-3-2-8-16,1-2-14 0,0-1-13 15,-1-6-24-15,0-2-17 0,0-3-29 0,-1-1-11 16,0 0-4-16,2-2 5 0,-1-1-87 0,-1-3-37 16,-1 1-26-16,1-2-31 0,0-2-24 15,0-1 22-15,-2 1-246 0,1-1-14 0,-1-2 33 16,0 1 32-16,-4-9 41 0,-1 0 23 0,2-1-2 15,3-2 16-15,-4-2 27 0</inkml:trace>
  <inkml:trace contextRef="#ctx0" brushRef="#br0" timeOffset="30082.68">13215 2024 452 0,'-1'-7'347'0,"0"3"-44"0,1-3-8 0,-3 2-26 16,2-1-16-16,0-1-5 0,0 1-28 0,1 0-25 15,0 6 29-15,0-13-33 0,0-1-22 16,20-12-19-16,-12 12-26 0,8 1 10 0,0 0-16 16,3 2-4-16,0 3-8 0,6 5 7 0,-1 1-21 15,-10 2-12-15,6 0 0 0,28 20-29 16,-24-8-4-16,-2 0 12 0,0 2-26 0,-3 3 26 16,0 0-22-16,-4 2 21 0,-3-2-8 0,-2 1-12 15,-3-1-13-15,-4-2 0 0,-1 3 13 16,-2-11-1-16,0 1 1 0,-12 11-3 0,2-6-9 15,-7-2 0-15,4-3-4 0,-6 1-39 0,0 1 2 16,-4-2-66-16,-2-1-10 0,0-4-60 16,1 1-27-16,0-4-23 0,14 0-45 0,-3 0 23 15,1 0-213-15,2 0-24 0,3 0 25 16,-1-10 30-16,10 7 26 0,1 1 37 0,12-2 24 16,-5 1 14-16,10 1-1 0</inkml:trace>
  <inkml:trace contextRef="#ctx0" brushRef="#br0" timeOffset="30561.95">13624 2163 640 0,'-1'0'385'0,"1"1"-24"0,0-1-33 16,0 0-45-16,0 0-4 0,0 2-40 0,0-1-24 15,1 3 9-15,0 0-10 0,3 2-8 0,3 7-32 16,1 0-6-16,4 1-6 0,1 2-19 0,-1-1 12 15,1-1-22-15,1 0-8 0,-5 0-9 16,1-1-11-16,-2 2-3 0,-2-6-16 0,-1-3 4 16,-3 1-24-16,1-5-5 0,-3 3 17 0,1-3-4 15,0 1 3-15,-1-3-16 0,0 0 1 16,0 0-14-16,-10 4-5 0,6-4-2 0,-1 0 6 16,1-2-11-16,0-1-26 0,-1 1-9 15,1-3-14-15,0 2 2 0,-4-8 3 0,5 1-7 16,1 0 0-16,2 10-10 0,0-8-1 0,0-3-3 15,19-13 9-15,-6 9-11 0,3 1 7 16,1 0-2-16,4 2 10 0,-2 1-4 0,2-1 12 16,2 3 2-16,-4 2-9 0,0 1 6 0,2 2-3 15,-7 1-4-15,-14 3 10 0,13 0 11 0,16 11 16 16,-16-2 3-16,-1-2 8 0,-2 3 4 16,1 1-8-16,-3 0-3 0,-3-2 3 0,5 3-3 15,-8-3 4-15,1-1-9 0,-2-2-4 0,3 0-15 16,-2-1-21-16,-2-1-21 0,2-1-24 15,-1 0 7-15,-1-1-128 0,0-2-63 0,0 0-55 16,0 0 30-16,-1 0 26 0,-1-2 22 0,2-1-271 16,-2 0 46-16,2-1 40 0,-4-1-6 0,4-1 53 15,-1-1 30-15,1-9 35 0,-2-3-25 16,-1-1 32-16</inkml:trace>
  <inkml:trace contextRef="#ctx0" brushRef="#br0" timeOffset="30718.36">13984 1953 547 0,'-2'-4'393'0,"0"1"-52"0,-1 1-38 16,3 0-44-16,-4 2-39 0,3 0-41 15,0 0-34-15,0 0-37 0,1 4-52 0,0 0-51 16,1 0-69-16,0-2-34 0,1 1 9 0,1 3-261 16,0 0-18-16,-3-1 7 0,2 3 19 15,-1-2-13-15</inkml:trace>
  <inkml:trace contextRef="#ctx0" brushRef="#br0" timeOffset="31626.52">14023 2130 331 0,'10'15'393'0,"2"-3"-29"15,-4 3-39-15,0-3-39 0,3 2-16 16,-2-2-33-16,-2 2 25 0,-1-6-16 0,-2-1-10 16,0 0-20-16,-2-1-7 0,0-2-34 0,0-1-12 15,0 0 8-15,-2 0 4 0,2 0-3 16,-2 0-4-16,0-1 16 0,1-2-27 0,-1 0-14 15,0 0-15-15,-3 0 3 0,1-2-27 0,0 1-8 16,0-3-11-16,0 0-13 0,-1-2-11 16,2 2-4-16,-1-4-6 0,2 2-25 0,0-1-7 15,0 7 4-15,0-10-4 0,16-15-18 0,-7 16 3 16,0 0-2-16,3 3 6 0,-2 4-20 0,6-2 12 16,-3 2-4-16,0 2 5 0,-13 0-8 15,15 0 6-15,19 15-1 0,-18-7 2 0,1 1 1 16,-1 2-7-16,-3 1-2 0,-1-1 11 0,-1 1 4 15,-1-2-11-15,-1 1 2 0,-3-3 0 0,-2-1 5 16,0-1 1-16,-1-2-7 0,-1 0 5 0,0 0 13 16,0-2-12-16,-2 0 3 0,0-2 23 15,0 0-5-15,0 0-11 0,-6 2 7 0,3-4-9 16,1 0 19-16,-2-1-10 0,0-1 0 0,1 1-5 16,2-3 0-16,-2-8-8 0,-2 2 0 15,3 2-7-15,2 10 5 0,0-7-10 0,0-2-5 16,13-8-1-16,-3 2 1 0,2 3 2 15,0 2 12-15,1 0-13 0,4 2 16 0,2 2-16 16,-3 0 7-16,-1 0-1 0,1 3-2 0,-4 3 0 16,-12 0 1-16,11 0-11 0,0 0 8 15,16 18 1-15,-18-9-6 0,3 1 2 0,-6 3 10 16,3 1 3-16,-6-2-11 0,1-2-2 0,-1-1 10 16,-1 8-7-16,0-5 12 0,0-2-7 15,-2-1 9-15,0-1-4 0,1-4-6 0,0 3 1 16,0-1 9-16,0-3-3 0,0 1 0 0,1-2 0 15,2 3 5-15,-1-3-6 0,3 1 9 0,8 3-15 16,-1-4 10-16,5 1-7 0,0-2-2 16,0 0 10-16,-9-1-2 0,7 0-5 0,1 0-6 15,20-10 1-15,-17 5 7 0,2 0 5 0,-1-2-8 16,-2-3-2-16,2 0 13 0,0 0-17 16,-2-1 3-16,-2-2 3 0,1-1-2 0,-1 5 4 15,-3-2-5-15,-1-1 3 0,-2 0-1 16,-1 1 3-16,-1-1 22 0,-5 6-10 0,-2 1 1 15,0-1-6-15,-2 3 17 0,0 3-14 0,0 0-6 16,0 0-3-16,-11-8-7 0,5 9 4 16,-1 1 8-16,-4 5-13 0,-2 0-3 0,1 3 3 15,3 2 8-15,0 0-6 0,-2 3 8 0,6 2 7 16,1 0-7-16,1-1-5 0,3-8 5 16,0 4-8-16,0 3 0 0,11 17 5 0,-3-17 14 15,3-2-10-15,0 0 15 0,5-4-4 16,-3 0 1-16,1-6 2 0,3 1-14 0,1-2-3 15,-9-2 13-15,5 0-14 0,0 0 7 0,1 0 0 16,15-10-2-16,-17 4 2 0,0 4 11 0,-5-2-27 16,-2 0 14-16,-4 1-17 0,2 0 1 0,1 0-20 15,-3 0-8-15,-2 1-35 0,0-1-25 16,0-1-27-16,-2 1 11 0,2 3-125 0,0 0-46 16,-11-7-46-16,-7 0 28 0,5 2-228 15,1 0 6-15,1 1 44 0,4 3 36 0,1-4 30 16,1 3 43-16,5 0 19 0,0 2 25 0,0 0 15 15,25-5 15-15</inkml:trace>
  <inkml:trace contextRef="#ctx0" brushRef="#br0" timeOffset="32661.87">16146 1985 891 0,'0'0'312'16,"0"-14"-15"-16,0 14-15 0,23-25-36 0,-23 20 57 15,0 0-26-15,-1 1-12 0,1 2-26 16,0-2-25-16,-1 1-30 0,1 2-28 15,0 3 13-15,0 0 0 0,4 16-3 0,-2 2 20 16,-2-8-6-16,6 26-6 0,-1-11 2 0,1 4-15 16,0-1-29-16,-2-3 1 0,0 3-25 15,1-3 6-15,3 0-23 0,-3-3-5 0,0 0 4 16,-1-4-22-16,-1-4-6 0,-1-3-23 16,0-4-12-16,0-2-27 0,0-2-6 0,0 0-28 15,-2-3-39-15,0-1-34 0,0-1 9 0,-2-1-155 16,2-1-33-16,-2 0 24 0,0-3-196 15,0 0-69-15,-5-9 7 0,0-2 41 0,2 0 59 16,-3-1 29-16,-1 0 26 0,-1 3 15 0,4-2 24 16,2 0 14-16,-1 2 13 0</inkml:trace>
  <inkml:trace contextRef="#ctx0" brushRef="#br0" timeOffset="33040.2">16121 2019 331 0,'-2'-5'473'0,"0"-2"-94"0,2 1 51 0,0 0-24 15,0-1-25-15,0 1-20 0,0 0-7 0,0-4-41 16,0 0-14-16,0-4-21 0,0 2-22 16,11-11-25-16,-9 14 5 0,0 2-36 0,3 0-10 15,0 1-28-15,3-5-9 0,3 1-7 16,1 2-25-16,1 1-13 0,5 2-1 0,5 1-4 16,1 2-19-16,3 2-3 0,-11 0-5 0,7 0-21 15,33 11 0-15,-27-3 15 0,0-1-30 0,0 2-3 16,-2 0 14-16,-4 0-7 0,0 3-15 0,-1 0 8 15,-6 0-15-15,-1 0 16 0,-3 0-21 16,-3 1 15-16,-5-2-10 0,-4-3 4 16,0-8-8-16,0 11 7 0,-20 10-3 0,4-12-1 15,-2 0-7-15,-4 1-1 0,-3-3 31 0,-2-2-22 16,-2 2-1-16,1-2-38 0,-3-2-6 0,2 0-27 16,0 0-21-16,2-1-30 0,2-2-12 0,3 0-46 15,4 0-21-15,7 1 18 0,11-1-145 16,-10 0-72-16,3 0 35 0,7 0-263 0,0 0 48 15,-8-12 50-15,10 10 50 0,0-1 31 16,0 1 28-16,2 0 22 0,1-1 3 0,0 1 72 16,2 2 16-16,8-5 8 0</inkml:trace>
  <inkml:trace contextRef="#ctx0" brushRef="#br0" timeOffset="50999.85">13000 3299 489 0,'0'0'202'0,"0"0"-46"0,0 0-16 16,0 0-6-16,14 0-5 0,-14-14-6 0,0 14-3 15,0 0-16-15,0 0 0 0,26-17-1 16,-25 17 1-16,1 0 8 0,0-1-17 0,-1 1 6 16,0-1-11-16,0 1 7 0,0-3-3 15,-1 3 5-15,1-1-8 0,-1-1-5 0,1 2-3 16,0-1 2-16,0 1-20 0,-1 0-13 0,1 0 2 15,0-1 12-15,-1 1-23 0,3-1 2 16,-3 3 3-16,0-2 5 0,0-1 3 0,1 1-4 16,-1-1 14-16,1 1-10 0,-1-1 4 0,0-1 2 15,0 3 3-15,0-1-7 0,1 0 17 16,-2 1-17-16,2 0 23 0,-1-2-6 0,1 3-1 16,-1-3-9-16,0-1 4 0,0 2-37 0,0-2 19 15,0 0-4-15,0 0-14 0,-1-1 11 16,0 2-5-16,1-2 6 0,0-1-5 15,0 1 0-15,-1 2 0 0,1-2 0 0,-1 0-13 16,1-1 5-16,-3-1 10 0,2 3-6 0,0-2-2 16,-1 0-3-16,1 0 6 0,-1 1-11 15,0 0 0-15,-1 0-1 0,0 1-7 0,-1-1-2 16,0 0 6-16,0 2-11 0,-1-1-1 0,0 0-5 16,0 0 7-16,-2 2-3 0,1-1 0 0,-1 1-11 15,7 0 4-15,-7 0-1 0,-5 0 0 16,-13 11 8-16,9-5-19 0,3 2 12 0,-2 4 6 15,2 2 4-15,-1 5-10 0,1-1 3 0,1 3 5 16,1 2-6-16,1-2 3 0,0-1-4 16,2 0 14-16,3-1-17 0,0-3 14 0,3 1 4 15,2-4 8-15,-2 0-11 0,2-13 9 0,0 8 3 16,0-1-11-16,20 10 10 0,-10-13-3 16,-2 0-7-16,2-3 2 0,0-1-2 0,-1 0 3 15,4 0-8-15,17-14 1 0,-14 6 3 16,-1 0-2-16,-4-3-8 0,2-1 1 0,-4 0 2 15,1 1 6-15,-3-3-9 0,0-1-4 16,-4 5 1-16,0 0 5 0,1-5-2 0,-3 4 6 16,0 4-11-16,-1-1 2 0,0 3 5 0,0-1 2 15,1 0 1-15,-1 2 7 0,0 1 1 16,0 1-13-16,0-2-3 0,1 3-2 0,-1 1 7 16,0 0-9-16,0 0 5 0,0 0-4 0,0 0-6 15,1-4 1-15,0 5 8 0,1 1-5 16,-2 1 10-16,2 4 3 0,0-1 11 0,-2 1 0 15,3 10 15-15,-2-3-5 0,3 5 5 0,-3 3 1 16,-1-1 16-16,2 3-7 0,-2-13 17 16,0 6-15-16,0 3 3 0,0 1-10 0,0 3 2 15,0-1-7-15,10 23 7 0,-9-22-20 16,2-2 15-16,-2 0-6 0,0 1-3 0,1-1-10 16,-1 0-12-16,-1-3 6 0,1 1 9 0,0-2 10 15,-1-12-15-15,0 7-10 0,0 0 6 16,0-1-2-16,0-1 3 0,0 0 8 0,0-2-16 15,-12 14-9-15,6-13 18 0,2-1 4 0,0-1 0 16,-1-3-11-16,1 0 1 0,-1-3-8 16,-1 1 1-16,1 0 2 0,0-1 15 0,-2-2-14 15,7 0 4-15,-7 0 18 0,-1 0-21 0,2 0 1 16,-17-9-1-16,9 1 6 0,1 1-18 0,1 2 11 16,4-1 8-16,2 0-9 0,1 0 21 15,0 1-22-15,1-1 9 0,2 1-17 16,-1 1-12-16,1-3 28 0,1 1-15 0,0 1-7 15,1 5 9-15,0 0 0 0,0-14-6 0,14-18 4 16,-7 18-11-16,0-3 14 0,1 2 4 16,1 1-2-16,5-1 5 0,-1-2-9 0,-1 5 11 15,2-2-9-15,1 0-3 0,-2 0-6 16,2 2 20-16,-3 2-22 0,-2 2-4 0,3 0-6 16,-7 3 11-16,1 1-24 0,-5 1 6 0,1-1-10 15,0 1-10-15,0 1 0 0,0 0-6 16,-3 2-16-16,1-2 7 0,0 1-7 0,1 1 4 15,-1-3-3-15,0 2-20 0,-1 0 5 0,1-1 9 16,-1 2-14-16,0 0 10 0,0 0-20 16,0 0 10-16,0 0 9 0,0 0-9 0,0 0 7 15,0 0-43-15,0 0 10 0,0 0-3 16,0 0-4-16,0 0-1 0,6-8-29 0,-5 6 1 16,-2 1-33-16,3-2-31 0,-3 2 18 0,0-2-148 15,1 2-93-15,0-2 14 0,0 0 3 16,0 0 27-16,1-1 25 0,0 1 39 0,0-1 12 15,1 1-14-15</inkml:trace>
  <inkml:trace contextRef="#ctx0" brushRef="#br0" timeOffset="57808.4">13616 3200 487 0,'13'0'293'0,"-13"-12"-22"0,0 12-31 16,0 0-9-16,0 0-16 0,0 0-2 15,0 0-8-15,0-14 2 0,13 14-20 0,2-15-3 16,-14 15-18-16,-1 0 13 0,2-2-21 0,-1 1-17 16,0 1 8-16,-1-2 5 0,1 2-29 15,-1 0 1-15,0 0-32 0,-1 1 3 0,1-1-6 16,-1 4-8-16,-1-1 11 0,-1 2-4 0,-4 8-2 16,-2 5-3-16,-4-2-19 0,4 4-7 15,-5-1 1-15,3 0-12 0,-1 1 7 0,0-2-16 16,-1 3 0-16,1-2-1 0,0-2-5 0,-1-2-5 15,3-1 7-15,0 0-7 0,-1 0-3 0,5-2 1 16,0-6 1-16,0 2-9 0,3-3-2 16,-2 0 7-16,3-1-6 0,-1-1-11 0,2 0 3 15,-1-2 11-15,1 2-8 0,-1-1-10 0,0 0 11 16,2 0-2-16,0 1-4 0,-2-2 1 16,0 0-14-16,1 2 10 0,1-2-3 0,-1 1-6 15,0-2 14-15,1 0-4 0,0 0-12 0,0 0 6 16,0 0-5-16,0 2 5 0,0 0 1 0,2-1-1 15,3 0 6-15,-2 2 1 0,2-1 7 0,12 3-3 16,-1 0 7-16,2 0-14 0,3-2 8 16,0 2-2-16,-3 0-2 0,0 0 3 0,-8 0-10 15,5-2-5-15,-1 4 16 0,-5-4-9 0,-1-1 3 16,-1 1-11-16,0-2 8 0,-4 0-13 16,1 2 0-16,0-3-21 0,-2 3 8 0,-2-3-9 15,2 1-9-15,0-1-6 0,1 0 4 16,-1 1-52-16,-1 0 3 0,1-1-25 0,-2 0-47 15,0 0-19-15,-2-3-54 0,2 0 25 0,0 0-293 16,-1 1 23-16,1-3 50 0,1 0 43 0,-1 0-4 16,2 0 38-16,0 1 37 0,1-1 12 15,9-7 14-15,1-3 5 0</inkml:trace>
  <inkml:trace contextRef="#ctx0" brushRef="#br0" timeOffset="60230.54">13939 3246 380 0,'0'0'147'16,"0"0"19"-16,14-12-16 0,-14 12-6 0,0 0-29 16,0 0 19-16,0 0-4 0,0 0-7 0,0 0 17 15,0 0-31-15,0 0 8 0,0 0 2 16,0-13 7-16,0 13-28 0,0 0 11 0,15-16-5 16,-15 16-2-16,0-3-12 0,0 3-3 15,0 0-18-15,0-2 13 0,0 1-16 0,0-1 25 16,-2 1-26-16,2-1 29 0,-2 0-15 15,2 1 7-15,-1-2 1 0,1 2-14 0,0-1-13 16,0 1 19-16,-1 0-5 0,0-2-8 0,1 1-8 16,0 2-5-16,0 0 15 0,0 0-7 0,0 0-6 15,0 0-2-15,-3-10 17 0,2 8-9 16,1-1 5-16,0 2 0 0,0 1-6 0,-2-3 0 16,2 3 8-16,0 0-11 0,0 0 5 0,0 0 3 15,0 0-8-15,0 0 8 0,0 0-11 0,0 0-10 16,0 0 3-16,0 0-8 0,-2-5-2 15,2 5-4-15,0 0 0 0,0 1-6 0,0-1-11 16,0 1 4-16,0 2 1 0,0 2 8 16,0 2 2-16,0 1 5 0,-2 15-1 0,2-8 1 15,0 6 7-15,0 4-4 0,0 4 2 0,0 0 7 16,0 3-15-16,0 0 10 0,0 0-2 0,11 28-9 16,-9-32-9-16,0-3-5 0,0-2 3 15,0-1 8-15,-2-2-16 0,0-6 4 0,2-5-7 16,-2 0 13-16,2-2-4 0,-2-2-3 15,0 0-13-15,1-1 1 0,1-2 12 0,-2 1-22 16,0 0-3-16,0-2-18 0,0 0-27 0,0-1-20 16,0-1-11-16,0-1-4 0,0-1 8 15,0 1-71-15,0-3-42 0,0 1-24 0,0-2-42 16,-3 2-41-16,3-3 30 0,-2 1-235 0,2-3 23 16,-6-9 46-16,6 7 29 0,-2 1 24 15,1 2 24-15,0-2 47 0,1 1 4 0,-1 0-7 16</inkml:trace>
  <inkml:trace contextRef="#ctx0" brushRef="#br0" timeOffset="60772.13">14004 3253 796 0,'0'-3'304'0,"-2"1"-25"0,2 0-15 0,0 2-14 16,-1-2-23-16,0 0 15 0,0-1-30 0,1 2-25 15,-1-2 19-15,0 2-5 0,1-3-33 0,-1 2-7 16,0-1-4-16,1 0-25 0,0 0-16 0,0 1-6 16,0-1 4-16,0 1-6 0,0-1-2 15,0-1-30-15,1 2 10 0,-1 2-20 16,0 0-3-16,0 0 7 0,10-10-4 0,-6 5-20 15,2 4-8-15,9-8 6 0,1 2-2 0,-1 4-3 16,4-2 11-16,-2 1-13 0,3 1-9 0,-10 3-2 16,5 0 9-16,4 0-10 0,-4 0 6 15,23 15-3-15,-21-8 0 0,0-1-12 16,-1 1 4-16,-5-4 0 0,-2 3-7 0,1 3 2 16,-2-1-1-16,-3 4 5 0,2-6-6 0,-5 1-7 15,0-1 13-15,-2-1 4 0,0-5-8 0,0 0-4 16,0 7 10-16,-18 10-3 0,4-7 1 0,3-2-4 15,-2-1-3-15,-1 0 1 0,5-3-7 0,-8 0-1 16,1 0 10-16,4 0-6 0,12-4-1 16,-11 0 1-16,0 0 0 0,2 0-13 0,1 0-4 15,2 0-9-15,6 0 0 0,-10 0-4 0,5 0-27 16,5 0 0-16,-9 0-19 0,9 0-6 16,-7 0 6-16,7 0-78 0,-11 10-12 15,11-10-7-15,0 0-38 0,0 0-32 0,2 2 23 16,-2-4-193-16,0 2-77 0,2 0 30 0,-1 0 24 15,-1 3 53-15,2 0 6 0,0-2 20 16,-1 2 23-16,2 2 10 0,13 6 32 0</inkml:trace>
  <inkml:trace contextRef="#ctx0" brushRef="#br0" timeOffset="61033.16">14426 3580 455 0,'-1'3'397'0,"1"1"-43"15,-1 1-42-15,2 1-12 0,-1 0-22 16,0 0-33-16,0 2 27 0,0-1-27 0,0 3-32 16,0 3-6-16,0 0-21 0,0-1-19 0,0-1-20 15,-13 15-30-15,10-15-31 0,-1-2-11 16,0-2-79-16,0-1-63 0,2 0-43 0,-3-3-48 15,3-1 15-15,0 0-295 0,0-1 2 0,2 1 37 16,-2-2 33-16,4-2 0 0,-2 1 13 0,1-2 61 16,0 0 23-16</inkml:trace>
  <inkml:trace contextRef="#ctx0" brushRef="#br0" timeOffset="61769.64">15045 3470 823 0,'5'-3'267'0,"8"-2"-3"15,-2 0-26-15,-4 1-23 0,-1 0 9 0,-1 0-30 16,-1 1 8-16,1-1-11 0,-2 0-21 0,-1 0 36 15,0-1-15-15,0 0-3 0,-2 1-16 0,0 4-2 16,0 0-29-16,0-8-14 0,0 1 1 16,-14-10-7-16,3 7-22 0,2 3-4 0,-5 2-7 15,3 0 6-15,3 3-13 0,8 2-9 16,-16 0-8-16,1 0-2 0,-15 17-8 0,12-5-2 16,0 2-14-16,5 1 5 0,2 2-17 15,-3-2 0-15,5 2 1 0,3-3-8 0,0 2 5 0,4-3 1 16,2-1 0-16,0-12 5 0,0 8-15 0,12 5 6 15,1-5-9-15,1-1 2 0,-1-7 5 16,5 5-10-16,-5-5-11 0,-4 0-2 16,5 0-13-16,20-12 11 0,-19 4-1 0,1-1-7 15,-1-2-4-15,-1-2 1 0,-5 1 4 0,3 1-2 16,-4-1-3-16,-1 1-13 0,-3 1 8 0,1 3 0 16,-2 1 18-16,1 3 7 0,-2-2-2 0,-2 2 6 15,0 1-13-15,1 0 13 0,-1 2-10 16,1 0 13-16,-1 0-8 0,0 0 8 0,0 0 0 15,0 14 5-15,1-7 0 0,-2 13 10 16,1-11 3-16,0 8-4 0,0 4 16 0,0 2-5 16,13 29-4-16,-10-24-3 0,1 1 11 0,1-3-14 15,-2 2 5-15,1-5-9 0,-4 1 16 16,4-2-14-16,-4-12 14 0,0 4-13 0,0 0-1 16,0 1 18-16,-11 10 1 0,4-14-1 15,0-1-12-15,-1-1-6 0,-3-4 17 16,3 0-13-16,-2-3 12 0,10-2-17 0,-7 0 15 0,-5 0-17 15,-13-14 14-15,12 6-12 0,2-3 7 0,-1-3-1 16,4 0-16-16,1-2 9 0,3 0-5 16,4-1-3-16,0 7-9 0,0-5-9 0,0-1-6 15,15-18-12-15,-6 17-11 0,2 2-7 16,3 0-1-16,2 0-17 0,-1 1-30 0,4 0 3 16,1 0 9-16,2 1-90 0,0 1-31 0,3 1-25 15,-7-5-65-15,4 7 26 0,-3-1-226 0,0 2-29 16,0 0 54-16,-1 2 43 0,0-2 32 15,4 5 26-15,-1-3 30 0,-1 4-29 16,4-4 75-16,3 2-37 0</inkml:trace>
  <inkml:trace contextRef="#ctx0" brushRef="#br0" timeOffset="62064.91">15750 3342 1063 0,'0'1'350'0,"0"-1"18"16,0 4-10-16,-2 1-25 0,2 3-19 0,-4 10-18 16,4-8-15-16,0 5-16 0,0 3-19 15,0 2-36-15,-5 19-14 0,5-19-27 0,-2-3-8 16,1-3-15-16,1-14-34 0,0 10-39 15,0-2-35-15,0-2-37 0,0-6-1 0,0 0-167 16,0 7-56-16,10-3 21 0,-8-7-314 0,0 0 40 16,1-1 36-16,-1-2-7 0,2-9 47 15,3 0 46-15,-2-5 34 0,-1 2 13 0,-1-1 0 16,-3 10 6-16</inkml:trace>
  <inkml:trace contextRef="#ctx0" brushRef="#br0" timeOffset="62204.78">15734 3245 750 0,'-2'-3'338'0,"-2"-1"-50"16,2 1-38-16,-1 2-12 0,-1-2-39 0,0 2-3 16,1 1-53-16,1 0-63 0,-3 0-67 15,3 2-73-15,4 0 4 0,0 1-319 16,3 2 22-16,9 5-22 0,-1 1 22 0,5-1 50 16,2 1-7-16</inkml:trace>
  <inkml:trace contextRef="#ctx0" brushRef="#br0" timeOffset="62600.29">16038 3347 522 0,'4'0'475'16,"1"-1"-10"-16,-2 0-54 0,-1 0-29 0,-2 0-34 15,0 1-40-15,-2-1-40 0,1 2-13 16,-3 0-38-16,-1 0-15 0,-2 2-23 16,3-1-20-16,-9 5-24 0,-1 0-15 0,1-1-30 15,8 0-21-15,-2-2-23 0,0 0-2 0,3 0-43 16,0 0-4-16,1-1 15 0,1 0-7 15,2 0 0-15,0-3-27 0,0 0 14 0,0 0 1 16,22 16-33-16,-10-11-15 0,5 0 41 0,-1-4-27 16,-2 5 7-16,4-2 2 0,0 1-4 15,0 1 14-15,2 0 0 0,-5-1 13 0,-1 2-16 16,2-1 13-16,-7-1 3 0,-2 0-18 0,-3 0 13 16,1-2 1-16,-3-1 55 0,0 3 18 0,-2-5-8 15,0 0 27-15,0 0-5 0,-11 14-7 16,-1-6-3-16,-3-2-8 0,-5-1 4 0,0 3-7 15,-1-4-23-15,-3 1 9 0,1-2-4 16,-1-1 1-16,1 0-31 0,0-1-21 0,12-1-12 16,-5 0 3-16,-1 0-76 0,-2 0-26 0,-16-13-47 15,23 11-21-15,3-2-60 0,3-2 21 16,3 3-233-16,1 0 2 0,2-1 34 0,0 0 47 16,3 1 38-16,9-5 9 0,7 2 25 0,6-2 7 15,6 4 14-15</inkml:trace>
  <inkml:trace contextRef="#ctx0" brushRef="#br0" timeOffset="63030.94">16707 3422 931 0,'8'-12'383'0,"-4"3"17"0,0 0-14 16,-1 1-32-16,-3 1-14 0,0 2-26 0,0 0-34 15,0 5-36-15,0 0-13 0,0 0-36 16,-11-5-6-16,-4 10-30 0,-2 4-9 0,-1 2 1 16,2 2-22-16,1-3-6 0,2 5-16 0,-1-1-16 15,3 1 4-15,3-1-7 0,4 2-21 16,-1-6 4-16,5-2-20 0,0 0-3 16,0-8-2-16,0 0-6 0,12 11-2 0,-6-9 14 15,1-2-22-15,12 1-5 0,-8-1-12 0,22-11 5 16,-10 3-10-16,1 0-4 0,-2-1 10 15,-1-1-13-15,-5 2 9 0,2 1-4 0,-4 0-12 16,-2 3 12-16,-3 1-2 0,-1 0 1 0,-8 3-1 16,8 0 5-16,-8 0-10 0,27 16-2 15,-13-7 16-15,0 3-2 0,-1 0-5 0,1 0-2 16,-1-2 7-16,0 2-20 0,-6-4-15 16,0-2-42-16,-3-1-47 0,1 0 11 0,-1-2-109 15,-2-1-108-15,2-2 28 0,-2 1-282 16,0 0 35-16,-2-1 61 0,-2 0 56 15,-2 2 22-15,0-1-7 0,-11 3 38 0,-8 3 53 16,-6 1 25-16,2 2 21 0,-9 1-2 0</inkml:trace>
  <inkml:trace contextRef="#ctx0" brushRef="#br0" timeOffset="63816.7">13045 4448 712 0,'0'-14'377'0,"0"14"-26"0,0 0-49 0,0 0-31 16,0-12-43-16,0 12-26 0,0 0 69 0,0 0-10 15,17 12-7-15,-10 5-13 0,-3 7 13 0,2 0-13 16,-2 1-27-16,1 3 2 0,-1-1-30 0,0-2-16 16,1 1-19-16,-2 3-5 0,1-2-6 0,-2-6-21 15,-2 1-10-15,3-1-26 0,-2-1-11 16,4-6-9-16,-5-2-43 0,2-5-21 0,-2-1-24 15,0-6-33-15,0 0 6 0,0 0-148 16,-2 0-56-16,2-2-72 0,-2-4 30 0,2 0-222 16,0-2 37-16,-2-10 40 0,2 7 26 0,-4-22 28 15,3 11 18-15,1 0 29 0,-2 0 31 16,0 0 12-16,0 1 18 0</inkml:trace>
  <inkml:trace contextRef="#ctx0" brushRef="#br0" timeOffset="64118.14">13083 4466 684 0,'-2'-7'332'15,"1"2"-13"-15,-1 0-21 0,0-1-36 16,1 2 56-16,0-1-6 0,0 1-10 0,0-1-13 16,1 1-32-16,0 0-9 0,0 0-25 0,0 4-18 15,0 0-27-15,0 0-21 0,11-14-18 16,4 10-9-16,6 1-11 0,0 2-11 0,-12 1-10 16,8 0-8-16,20 12-8 0,-17-5-21 0,-2 4-3 15,-1 0-1-15,-1 0-1 0,-2 2-14 16,-2-1-5-16,-4 0 8 0,1 0-16 0,-4-2 0 15,-3-1 5-15,-1-2-12 0,-1 1 8 0,0-8-9 16,0 9 8-16,-20 9-12 0,7-9-19 0,-4-1-16 16,0-2-16-16,-1 0-21 0,-4-3-31 15,4 0 8-15,-1 0-42 0,9-3-31 0,-5 0-18 16,1 0-37-16,-15-15-38 0,22 9-29 16,2-1 26-16,2-1-211 0,3 1 3 0,0 7 29 15,12-22 6-15,-4 9 29 0,5-2 48 16,0 5-17-16,5-3 84 0,-1 1-24 15</inkml:trace>
  <inkml:trace contextRef="#ctx0" brushRef="#br0" timeOffset="64534.75">13337 4388 991 0,'3'0'328'16,"1"3"-29"-16,-1-3-36 0,1 2 81 0,4 10-22 16,6-4-22-16,-5 2-9 0,2 4-18 0,2-1-9 15,1 0-33-15,0 2-13 0,-3-1-21 0,0 3-4 16,2-5-28-16,-4 2-21 0,1-2-6 15,-3-3-5-15,-1 0-17 0,-3-2-18 0,0 0-7 16,0-2-8-16,1-2-12 0,-3 1-3 0,0 0-3 16,0-3 0-16,-1 2 7 0,0-3-15 15,0 0-11-15,0 0 3 0,-7 2-4 0,3-3-12 16,1 0-15-16,-1-2 5 0,0-3-18 0,-4-4-3 16,1-3-4-16,7 2-3 0,-3 1-18 15,1 2 12-15,1-1-3 0,1 9 7 0,0-11 4 16,0-1-4-16,17-12-12 0,-4 14 13 0,-3 1-3 15,2 0-6-15,2 3 3 0,1 1 9 16,1 0-5-16,-1 3 8 0,-6 2 2 0,3 0-4 16,3 0-6-16,17 17 13 0,-17-9 2 0,-3 1 4 15,-1 1-5-15,-2 1 7 0,0-1-7 16,-2 5 0-16,-2-6-3 0,-1-2 3 0,-2-1-19 16,-1 1-30-16,-1-7-10 0,0 0-44 0,0 0 9 15,0 0-115-15,0 5-51 0,-10 5-69 16,4-11 30-16,1 0-230 0,-1-2 2 15,2 1 53-15,-6-9 42 0,-2 2 42 0,1 0-14 16,3-6 47-16,1-2 35 0,0 0 20 0,1 1 13 16,1-2-7-16</inkml:trace>
  <inkml:trace contextRef="#ctx0" brushRef="#br0" timeOffset="64692.75">13616 4296 467 0,'0'-4'476'15,"-3"0"-82"-15,1 0-59 0,2 1-43 0,-1-1 10 16,0 1-49-16,1 0-37 0,-1-1-23 0,2 4-21 15,-1 0-19-15,0 0-17 0,3 0-79 16,1 0-77-16,-2 3-53 0,0-1-66 16,2 1 16-16,1 1-291 0,6 5 19 0,0-1 29 15,2 1 17-15,-1-1 18 0,1 2 16 16,-2-2 52-16,2-1-61 0</inkml:trace>
  <inkml:trace contextRef="#ctx0" brushRef="#br0" timeOffset="65392.11">13846 4410 333 0,'5'4'447'0,"5"7"-30"0,-4-2-64 16,-1-3 18-16,-1 2-17 0,0-2-42 0,0 0-19 16,-1 0-20-16,-3-1-23 0,4 1-22 15,-1-1-15-15,-3 1-20 0,1-2-22 0,0 1-7 16,0 0-8-16,0 0-7 0,0-3-14 16,1 3 0-16,-2-2-5 0,0-3-12 0,0 0-10 15,0 0 3-15,0 0-9 0,-11 8-26 0,6-9-7 16,2-2-16-16,1 0 4 0,-2 1-17 15,2-4-10-15,0 2-6 0,1-2 7 0,1 1-6 16,1-1-25-16,1 4 14 0,2-3-4 0,0 1 2 16,9-3-13-16,-2 4 0 0,-1 2-7 0,-10 1 8 15,15 0 10-15,17 10-6 0,-13-2 5 16,-2 3-12-16,0 0 11 0,-2-2 0 16,-1 0-16-16,-1 1 7 0,-2-2 5 0,-3-1-7 15,-2-2 18-15,-1-1-15 0,-1 0 22 0,-2-2-7 16,2 0 9-16,-4 1 21 0,1-3-15 15,-1 1-3-15,0-1 3 0,-1-1 4 0,1-1-16 16,-2 1-1-16,0-3 13 0,-1-1-16 0,1 2 0 16,0-4-9-16,0 1 12 0,2 0-10 15,-2 1-16-15,2-1 13 0,0 6 0 0,0 0-13 16,11-23-5-16,-4 16-2 0,2-1 13 0,4 1-5 16,-1 1 13-16,5 3-2 0,1 1-12 15,-10 2 9-15,4 0 3 0,3 0-2 0,18 13 2 16,-17-7-4-16,-5-2 2 0,2 3 0 0,-1 3-6 15,-3-7-8-15,-1 2-2 0,-3-1-21 16,2-1-12-16,-4-1-15 0,0 2-5 0,0-3 3 16,-1 1-18-16,0-1-4 0,-1-1-31 0,0 0 13 15,-1 0-10-15,-1-1-42 0,0-1-7 16,1-1-5-16,1 0 1 0,-1-1 9 0,2-1 29 16,0-2-5-16,0 2 30 0,6-8 5 15,-2 4 22-15,0 2 12 0,-4 1 47 0,3 3 23 16,-1 0 28-16,1-1-1 0,0 3-4 15,-1 1 72-15,-4 0-1 0,0 0 17 0,23 12-8 16,-12-2 10-16,0-2-6 0,0 3 0 16,0 2-16-16,0 0-12 0,-1 0 3 0,-8-1-7 15,7 1-21-15,-3-1 0 0,-3-3-28 0,2-4-28 16,-3-1-32-16,0-1-8 0,0 0 4 16,-1-3-127-16,-1 0-57 0,0 0-49 15,0 0 26-15,6-15-256 0,-4 11 17 0,0-13 28 16,-1-1 31-16,5-1 32 0,-6 0 46 0,2-3 6 15,-2 12 21-15,0-6 33 0,0-1 9 16</inkml:trace>
  <inkml:trace contextRef="#ctx0" brushRef="#br0" timeOffset="65515.43">14472 4296 799 0,'-8'-5'339'0,"-6"1"-25"0,3 1-43 16,1 1-30-16,5 0-22 0,5 2-42 15,-8 0-15-15,1 0-50 0,7 0-64 0,-10 0-52 16,4 0-70-16,6 0 5 0,0 0-288 0,0 0-13 15,-11-1 15-15,16-1 56 0,13-1-3 16,2 0-3-16</inkml:trace>
  <inkml:trace contextRef="#ctx0" brushRef="#br0" timeOffset="65743.05">14627 4258 795 0,'4'0'432'0,"-3"1"-64"0,2 1 21 0,-2 1-9 15,1 3 7-15,-2 0-14 0,0 14-7 0,2 1-25 16,-2 3-2-16,4 2-40 0,0 0-10 0,0 1-26 15,2 1-13-15,1-3-23 0,0-1-48 16,2 0-1-16,-3-3-25 0,-1-5-15 16,1 0-64-16,-1-3-38 0,2-4-37 0,-5-4-30 15,0-1-75-15,1-3 10 0,-3-3-190 0,0-1-81 16,0-2 33-16,0 1-248 0,0-2 40 16,-4-8 48-16,4 5 41 0,-12-13 7 0,7 8 57 15,-4 1 31-15,1-1 13 0,-2 3 23 16,-1 2 24-16,-2-1 18 0</inkml:trace>
  <inkml:trace contextRef="#ctx0" brushRef="#br0" timeOffset="66010.75">14583 4446 516 0,'-4'0'460'0,"2"-3"-82"0,0 3-2 15,-2 0-41-15,4-1-4 0,2 1-17 0,0 0 0 16,2 0-29-16,0-1-6 0,4 2-38 16,10-2-8-16,-6 1-17 0,5 0-15 0,3 0-39 15,27-9 2-15,-24 6-34 0,1 1 3 0,-1 0-38 16,-3 1-5-16,-10 1-25 0,2 0 1 15,1 0-19-15,-3 0-16 0,-1 0-7 0,-2 0 4 16,6 12-1-16,-8-7-3 0,-3 0 0 16,0 0-13-16,2 10 0 0,-1-3 3 0,-3-2-8 15,0-1-11-15,0 0-13 0,2-3-22 0,-2 0-28 16,0 0-12-16,2-1 8 0,1 0-68 16,-3-1-42-16,1-1-22 0,0-2-52 0,2-1 26 15,-3 0-234-15,0 0-39 0,0 0 36 16,0 0 60-16,15-13 15 0,-9 0 34 0,-5 2 42 15,6-3-26-15,0-4 59 0,-5 1-11 16</inkml:trace>
  <inkml:trace contextRef="#ctx0" brushRef="#br0" timeOffset="66152.12">14924 4346 835 0,'-5'-4'381'16,"2"1"-17"-16,-3 1-48 0,1 0-34 0,-1 0-12 16,1 1-25-16,-2-1-27 0,2 2-45 15,-1 0-1-15,2 0-19 0,4 0-112 0,0 0-57 0,-7 0-46 16,7 0-53-16,0 0 13 0,-7 0-230 15,-2 9-61-15,9-6 3 0,-2 1 39 0,2-1 10 16,2-2-5-16,2 3 66 0,-3-2-8 16</inkml:trace>
  <inkml:trace contextRef="#ctx0" brushRef="#br0" timeOffset="66437.88">14878 4368 234 0,'4'0'451'0,"-1"3"-74"0,-1-1-14 0,3-1-46 16,-3 0 14-16,1 2-10 0,1 0 1 15,0 0-24-15,1 1-17 0,7 6-16 0,-2 2-13 16,2 2-20-16,2 1-13 0,0 2-10 0,3 0-26 15,-2-1 6-15,-3 1-35 0,-1-2-12 0,2 2-24 16,-3-5-4-16,0-2-18 0,-3-3 7 16,0 0-8-16,-2-2 0 0,-1-2-14 0,-2-1 6 15,1-2-17-15,1 0-2 0,-4 0-18 0,0 0 10 16,0 0-19-16,12-14-7 0,-4 1-3 16,-3-2-19-16,-1-1-14 0,1-1-8 0,2-1-7 15,0 0 0-15,-1-1-17 0,-2 2-6 16,-1 5-32-16,1 1-8 0,-2 4-22 0,0 0 11 15,1 1-78-15,-3 1-39 0,0 5-39 0,0 0-53 16,0-6 26-16,0 6-269 0,0-7 42 16,0 7 38-16,0 0 23 0,0 0 19 15,0 0 48-15,15-11 15 0,-10 11 36 0,15 3 26 16,-13-3 30-16</inkml:trace>
  <inkml:trace contextRef="#ctx0" brushRef="#br0" timeOffset="66841.31">15312 4456 802 0,'0'3'350'16,"2"1"-46"-16,1-1 6 0,-3 1-34 0,2-1-33 15,0-1 49-15,-1 3-4 0,3-3-10 16,-2 0-17-16,2-1-26 0,-1 1-20 0,1-1-21 16,3-2-24-16,0 1-12 0,-1-2-10 0,1 2-28 15,14-10-8-15,-9 3-9 0,0 0-13 0,3-3-16 16,-2-1 4-16,-3 0-12 0,-1-1-2 15,-3 3-15-15,0 1-7 0,-4 1 3 0,0 2-18 16,0-1 15-16,-2 0-22 0,0 6 4 0,0 0-4 16,0 0-1-16,0 0-3 0,-14-12-8 15,10 12 14-15,0 2-8 0,-1-1-4 0,-9 7 9 16,3 3-4-16,0 3 16 0,2-1 14 0,4 3 11 16,-1 3 8-16,4 1 5 0,0-3-4 15,0 2 2-15,1-2-10 0,1-9 6 0,0 4-10 16,11 14-2-16,-6-12-14 0,4-5 18 15,-4-3-33-15,3 1-9 0,-1-4-47 16,1-1-43-16,-8-2-46 0,12 0 12 0,15-9-152 16,-14 0-40-16,0-1 25 0,-3-3-312 0,-1 1 37 15,1-2 44-15,-8 2 49 0,6 1 26 16,-1 0 30-16,5 0 59 0,3 0 18 0,4 1 6 16,5 1 17-16,2 2 12 0,1-1 3 15</inkml:trace>
  <inkml:trace contextRef="#ctx0" brushRef="#br0" timeOffset="68203.71">15959 4423 318 0,'0'0'381'15,"-16"0"-35"-15,16 0-15 0,-27 1-15 0,23-1-29 16,0 0-37-16,1-1 58 0,1 1-35 16,-2 0-25-16,2 1-27 0,2 0-17 0,0 1 5 15,0 1-11-15,4 1-18 0,-2-1-5 16,7 9-17-16,5 0-9 0,-3 2-10 0,9 3-11 15,-4-2-10-15,0 2-15 0,-1-2 2 0,-1 1-11 16,-3-1-10-16,-2 1-12 16,2-1-3-16,-6-5-6 0,-1-4-14 0,-2 0 10 0,0-1 4 15,-1-3 0-15,-1 0-3 0,0-2-3 16,0 0 6-16,-5 2-13 0,3-3 1 16,0 0-5-16,-2-1-7 0,1-3 1 0,1 1-13 15,-8-8 0-15,8-1-21 0,2 2 4 0,0 1-3 16,0 10-1-16,0-13-17 0,12-15 11 0,-7 15-4 15,1 1 4-15,3 1-16 0,0 4 14 16,2-1-4-16,0 5 5 0,-1 1-4 0,-1-1-15 16,-9 3 5-16,8 0 10 0,-1 0-5 15,5 0 6-15,9 17-1 0,-9-9 0 0,-3 2-6 16,-3 0 9-16,4 4 0 0,-3-6 5 16,-3 2-5-16,0-2 17 0,0-1-15 0,-1-2 7 15,-1 2 2-15,1-2 6 0,-1 0-4 0,1-1 7 16,-1-1-9-16,0 0-3 0,2 1-2 15,0-2 19-15,-1 0-11 0,3-1 2 0,0 0-21 16,0-1 10-16,-6 0-12 0,20-10 15 16,-6 2-17-16,-1-1 15 0,1-1-26 0,-3-3 15 15,2 0-16-15,-4-4 16 0,-2 3 4 0,-1 1 2 16,-3 3-18-16,2 0 15 0,-5 10 1 16,0-8-2-16,0 1-13 0,-12-4 12 0,1 3-10 15,-1 3 1-15,2 4 10 0,-1 0-4 16,11 1-17-16,-14 0-10 0,1 0-13 0,-14 10-34 15,6-5-20-15,14-3-9 0,3 3 9 0,2-1-94 16,-2-1-43-16,4-1-37 0,-1-1-18 16,2-1 30-16,3 0-227 0,-2 0 3 0,4 0 30 15,-1 0 40-15,4 1 53 0,13-1 20 0,-10 0 8 16,6 0 33-16,4 0 18 0,1 0 1 16</inkml:trace>
  <inkml:trace contextRef="#ctx0" brushRef="#br0" timeOffset="68508">16483 4446 437 0,'2'0'423'15,"2"0"-61"-15,-1 0-35 0,-3 0-42 16,2 3 62-16,-2-1-22 0,0 2-14 0,0 2-11 16,0-1-15-16,0 2-8 0,0 0-28 0,0 2-2 15,0-1-22-15,0 7-29 0,14 16 4 16,-8-16-23-16,-1-1-22 0,6-2-9 0,-4 0-15 16,2-7-16-16,0 0-6 0,0-2-2 15,0-1-16-15,-9-2-29 0,9 0-10 0,5 0 15 16,17-12-37-16,-14 5 5 0,-2-3-20 0,-2-2 5 15,-2-3-22-15,0 1 12 0,-4-3-23 16,-3 0 0-16,-2 2-5 0,-2 7 3 0,0-3-11 16,0-1-1-16,-19-12-7 0,7 13 2 15,-1 5-6-15,-5-1-9 0,0 1-6 0,-1 4-32 16,2 0-16-16,5 2 10 0,-5 0-74 0,9 0-45 16,-2 0-34-16,-1 0-42 0,1 0 28 15,1 0-245-15,3 0 16 0,6 0 41 0,-7 0 35 16,7 0 31-16,-7 2 28 0,12-2 31 15,1 0-8-15,1-2 24 0,13 1 29 0</inkml:trace>
  <inkml:trace contextRef="#ctx0" brushRef="#br0" timeOffset="68747.69">16703 4306 874 0,'4'-4'416'16,"-1"1"3"-16,1 3-35 0,-3-3-36 15,1 3-14-15,0 0-4 0,0 3 11 0,-2-1-12 16,2 3-16-16,0 2-14 0,5 10-15 0,0 1-30 15,-2 2-7-15,-1 3 9 0,0-2-42 0,-1-3-37 16,-1 1 3-16,2 0-19 0,-1 1-18 16,1-3-27-16,-2-5-21 0,1-2-11 15,0-1-69-15,-1-3-41 0,0-2-52 0,0-1-47 16,2-2 11-16,0-1-208 0,-4 0-80 0,0 0 35 16,21-12-232-16,-14 5 69 0,-1 0 38 0,-2 1 29 15,2 0 28-15,-4 1 19 0,-2-1 56 16,0 2-6-16,0-1 47 0,0 5 22 15,0 0-3-15</inkml:trace>
  <inkml:trace contextRef="#ctx0" brushRef="#br0" timeOffset="68940.23">16779 4422 1146 0,'-4'-2'512'16,"-1"0"-50"-16,3 1-38 0,-2 1-29 0,2-3-34 16,-1 2-16-16,1 0-40 0,2-2-10 15,-2 2-31-15,2 0-35 0,-2 0-28 0,2 0-22 16,4 1-24-16,0 0-29 0,1-2-46 0,2-1-44 15,9 1-65-15,0-3-42 0,1 3 7 16,6-3-147-16,-1-1-85 0,-2 1 26 0,9 1-275 16,-4-1 38-16,2-2 52 0,3 3 8 0,-2-1 61 15,-2 2 6-15,1 1 40 0,-3 0 31 16,1 1-5-16,-3 1 25 0</inkml:trace>
  <inkml:trace contextRef="#ctx0" brushRef="#br0" timeOffset="69234.52">17195 4352 967 0,'-2'2'464'16,"-2"-2"-67"-16,-1 2-37 0,3 1-41 0,-2-1-30 16,-1 2-3-16,3 2-25 0,-2 7-7 0,-2 3-2 15,6-3-12-15,0-13-39 0,0 14-5 16,0-2-6-16,0-1-17 0,12 9-10 0,-10-15-19 16,4 1-7-16,-3-2-19 0,3-1-2 0,-1-2-22 15,4-2-12-15,-2 1-30 0,6 0-9 16,19-15-21-16,-14 5-25 0,-2-1-24 0,-1-2-7 15,-4-1-4-15,-1 1-10 0,-2-6-22 0,-4 1 1 16,-3 6-17-16,-1 1 0 0,0 11 8 16,0-10-11-16,-13-9-7 0,1 10-13 15,-1 3-7-15,-1-1-14 0,1 5-45 0,2-1-37 16,1 0-46-16,2 2 23 0,1 0-225 16,3 1-11-16,1 0 60 0,2 0 21 0,2 0 4 15,2 1 46-15,16 5 24 0,11-4 18 16,6 0 41-16</inkml:trace>
  <inkml:trace contextRef="#ctx0" brushRef="#br0" timeOffset="69503.24">17678 4260 943 0,'2'-10'331'0,"-4"4"-32"0,-1 0-3 16,-9-2-39-16,-5-1 31 0,1 3 10 0,-3 2-18 16,6 2-17-16,1 2-19 0,12 0-38 0,-11 0-12 15,-14 15-9-15,15-5-10 0,2 4-6 16,-1 2 3-16,5 4-13 0,1 4 6 0,3-11-12 15,0 7-4-15,0 4-8 0,15 28 6 0,-11-23-17 16,6 0-3-16,-1-2-30 0,-1 0 3 16,1-1 4-16,-1 1-37 0,-1-3-14 0,1-2-29 15,-4-5-15-15,0-3-44 0,0-2-16 0,-4-12-36 16,0 0 8-16,0 7-132 0,-11 3-61 0,2-12-41 16,4 0 28-16,-10-4-256 0,-3-1 19 15,1-1 37-15,-2 2 38 0,-1-2 39 0,-3 0 23 16,5 1 5-16,-4-2 51 0,3 0 11 15,-2 1 5-15,4-1 13 0</inkml:trace>
  <inkml:trace contextRef="#ctx0" brushRef="#br0" timeOffset="69685.24">17355 4502 527 0,'9'-10'431'0,"1"5"8"0,-2 1-35 16,1 1-16-16,1 3-19 0,0-2-20 0,12 2-34 15,-12 0-41-15,5 0-9 0,2 0-31 16,1 0-37-16,1 0-33 0,2 0-49 0,19 10-65 15,-17-10-5-15,-12 0-129 0,3 0-74 0,3 0-75 16,21-10 23-16,-17 6-252 0,3-1-18 16,-5 0 35-16,1 2 31 0,0-2 33 0,1 1 46 15,0 0 24-15,4-3 42 0,-4 1-6 0</inkml:trace>
  <inkml:trace contextRef="#ctx0" brushRef="#br0" timeOffset="70008.09">18081 4148 1011 0,'0'-5'350'0,"2"3"-41"16,-4 0-39-16,2 2 35 0,0 0-6 0,0 0 13 15,0 3-18-15,0 1-9 0,2 1 9 0,-1 3-18 16,1 11 0-16,-2-11-33 0,0 9-5 15,0 4-9-15,6 29-24 0,-6-36 10 0,0 7-24 16,0 3-21-16,0 2-3 0,0-3-36 0,0 0-11 16,0-2-34-16,0-1-14 0,0-3-6 15,0-5-50-15,0 1-35 0,0-3-11 0,0-3-36 16,0-7-57-16,0 0 12 0,5 8-155 0,-5-12-40 16,2 2 28-16,-2-5-259 0,3-8-19 15,-3-1 39-15,0 7 69 0,0-5 32 16,3-24 14-16,-3 28 18 0,0-5 42 0,0-2 19 15,0-3 12-15,0 2 18 0,0-1 12 0</inkml:trace>
  <inkml:trace contextRef="#ctx0" brushRef="#br0" timeOffset="70271.78">18013 4173 584 0,'-3'-4'423'0,"0"1"-70"16,0-1 108-16,1 0-48 0,1-1-38 0,-1 1-18 15,2-2-14-15,0 3-26 0,0-3-16 0,1 2-30 16,1-1-11-16,-2 5-49 0,13-15 6 15,1 8-28-15,-1 0-11 0,7 2-20 0,-1 2-22 16,-8 3-6-16,9 0-1 0,27 14-32 16,-22-6 6-16,0 2-21 0,-1 0-7 0,-5 1-7 15,-3 1-4-15,-5 3-13 0,-3-1-5 0,-4-1-20 16,-4-13-10-16,0 12-21 0,-17 14-42 16,4-15-39-16,-6 0-47 0,-1-2 12 0,-2-2-166 15,-4-3-77-15,-2-2 32 0,1-2-260 16,12 0 42-16,-8 0 66 0,-4 0 35 0,-29-13 35 15,27 10 1-15,-3-1 42 0,2-3 60 0,0 4 22 16,-4-2 15-16,0 1-22 0</inkml:trace>
  <inkml:trace contextRef="#ctx0" brushRef="#br0" timeOffset="76300.14">12329 456 698 0,'0'0'280'0,"0"0"-22"0,0 0-24 0,0 0 4 16,0 0-16-16,0 0-14 0,0 0-23 0,0 0-19 15,0 0 10-15,0 0-20 0,0 0-21 16,0 0-28-16,2-17 35 0,8 20-45 16,3-5-10-16,5 2-9 0,7-1 22 0,4-1-9 15,8 4 22-15,-1-3-7 0,-18 1-13 0,12 0-8 16,7 0 10-16,37-10-41 0,-32 9 15 0,1-2-6 15,4 3-11-15,0 0-8 0,4-2 18 16,3 2-11-16,5-1-16 0,-28 1-5 0,17 0 16 16,9 0-12-16,4 0-4 0,2 0 8 15,0 0 2-15,1 0 5 0,62 10-16 0,-65-7 11 16,2-1 0-16,-1-2-14 0,0 3-3 0,1 0-5 16,-30-3 17-16,14 0-15 0,8 0 3 15,61-14 2-15,-57 10-2 0,1 3-3 0,1-2-2 16,-2 0 1-16,-4 1-1 0,-25 2-5 15,17 0 8-15,5 0-11 0,3 0-1 0,4 0 11 16,0 0-6-16,59-10-3 0,-61 8 2 0,-7 2-2 16,8-1 9-16,-3 0-16 0,0-1 12 15,-3 1-9-15,-2-2 2 0,0 3-2 0,-2-2-1 16,-1 1-3-16,2 0-4 0,-1-2 2 0,3 1-2 16,-3 1 1-16,4 0 6 0,-3-5-7 0,0 2 14 15,-2 2-14-15,-4-1 7 0,0 1-6 16,0 0-4-16,1-1 6 0,-2-1 3 0,-3 1 0 15,0 0-5-15,-2 0-12 0,4-1 16 0,0 1-8 16,3 1 9-16,-1-3-12 0,6 3 14 16,-5-2-9-16,2 1 11 0,0 0 0 0,4-1-14 15,-4 0 10-15,2 2 4 0,-2 0-5 0,0-1-8 16,1 0 3-16,-2-1 9 0,2 0-16 16,0 1 8-16,-5 3 0 0,2-4 0 0,0 0-10 15,-3-1 8-15,3 1 1 0,-3 3 7 16,0-3-3-16,-1 2-3 0,3 0-5 0,-3 1-6 15,3-1 8-15,-22 2 6 0,10 0 1 16,6 0-5-16,0 0-4 0,0 0 10 0,0 0 4 16,-3 0-10-16,36-13 3 0,-35 12-6 0,-1-1 7 15,-3 0 0-15,1-1-3 0,-4-2-3 16,2 4 1-16,0-1 6 0,-17 2-5 0,5 0 4 16,3 0-7-16,1 0 10 0,-2 0-4 0,3 0-12 15,16-8 9-15,-25 5 4 0,2 3 5 16,2-3-1-16,-2 1-18 0,-3 1 19 0,-2-1-12 15,1 1 4-15,1-1 1 0,-1 1-14 0,1 1 9 16,-6 0 12-16,5 0-2 0,0 0-6 16,6 0-5-16,14 10 6 0,-18-8-1 0,-14-2 3 15,10 0-8-15,2 0-4 0,-1 0 4 0,-3 0 7 16,0 0-4-16,-8 0-5 0,8 0 6 16,-8 0 4-16,7 0-5 0,-7 0-2 0,0 0 4 15,0 0-5-15,11 6 1 0,-11-9-4 0,1 9 2 16,-1-1 6-16,2 1-9 0,-2 3 0 15,0 0 7-15,2 0 6 0,0 4-13 0,2 0 6 16,-4 1 8-16,3 5-7 0,2-3-2 0,-1 2 12 16,1-2-17-16,2-2 15 0,-5 6-13 0,2-4 4 15,-1 5 1-15,2-3 0 0,-4 4 3 16,5-2 4-16,-3-1-4 0,0 1 9 0,4 3 8 16,-4 4-15-16,1-4 8 0,1 2 1 0,1 0-3 15,-2 2 15-15,2-1-8 0,-2-1 1 16,1 0 3-16,-1 3-5 0,-1 0 13 0,1-3-1 15,2 3 2-15,-4 2-4 0,1-1-6 0,-1 0 10 16,1-1 7-16,0 1-9 0,-1 0-15 0,-1-1 13 16,2-1 0-16,0-1-9 0,2 0-7 15,-3-4 12-15,1-1 4 0,0-1-1 16,0-2-6-16,0 1 2 0,0-1 3 0,-1 0-12 16,3-1 5-16,-2 2-11 0,1-2 21 0,0 3-17 15,-2-1 16-15,0 0-18 0,1 1 16 16,-1-1-21-16,1 3 2 0,-1-5 2 15,0 8 15-15,3-2-18 0,-5-11 17 0,0 5-2 16,0 5-5-16,0 2 0 0,0 0 6 16,9 27-9-16,-8-24 6 0,0-3-19 0,-1 0 2 15,2 0 15-15,-1 3-13 0,0-2-11 0,4 3 18 16,-3-1-8-16,-2-3 2 0,2 0-4 16,-2 1 20-16,0 0-9 0,2-2-9 0,-2 1 11 15,0-12-6-15,0 6 15 0,0 3-14 16,0 0-1-16,0 3 7 0,0-2 0 0,0 0-11 15,0 2-6-15,0 1 6 0,0-3 1 16,0 0 0-16,0 1 13 0,10 21-21 0,-8-22 18 16,0 1-18-16,0-5 19 0,-1 1-7 15,2 3 13-15,-1-3-5 0,1 3-20 0,-2-2 25 16,4 1-9-16,-5-1 3 0,4 2-5 0,-3-3 9 16,0 3-19-16,-1-1 6 0,2 2-6 0,-2-12 4 15,0 5-4-15,0 4 2 0,0 0-11 0,0 2 20 16,0 1-9-16,0-1 10 0,0 0-5 15,10 20 12-15,-10-28 0 0,1 5-8 16,0 1-2-16,0-2 10 0,3 2-20 0,-4-12 9 16,0 7-20-16,0 1 6 0,0 3 3 0,0 0 6 15,0 1 14-15,0 1-17 0,0 0-2 0,0 0 16 16,0 1-18-16,0 0 10 0,0 1-7 0,0-1 4 16,10 24 5-16,-5-22 2 0,-2 0-6 15,1 2 16-15,0-4-17 0,1 1 18 0,0 1-17 16,0 0 14-16,1 1-8 0,1-3-3 0,0 2-4 15,-4-1 13-15,4-1 4 0,0 0-2 16,-3 2-19-16,0-2 0 0,0 1 12 0,0 0-13 16,0-1 8-16,-1 1 14 0,2-2-26 15,-1 3 24-15,-1 0-24 0,2 0 3 0,-3 1 2 16,0-3 14-16,1 3-16 0,1-2 4 0,3 4 8 16,-3-4 3-16,1 3-14 0,-2-3 19 0,2 3-20 15,1-2 19-15,1-3 4 0,0 3-4 16,-1-3-10-16,-1-1 11 0,1 2-12 0,-3-1 6 15,4 0 5-15,-2 1-8 0,-2-2 4 16,3 2-8-16,-2 2 6 0,1 3-10 0,0-2 7 16,-1 2 8-16,0-2-13 0,-1 2 16 0,0-3-9 15,0 0-1-15,0 1-1 0,0-1-13 16,3 0 16-16,-5-3-11 0,0-1 6 0,3 0 13 16,0 1-9-16,-1-2 4 0,0 0-10 15,0 0 10-15,0 1 6 0,0-3-26 0,-3-8 20 16,0 5-3-16,0 2-9 0,0 3 14 15,0-1-17-15,0-2 4 0,0 4-8 0,0 0 0 16,0 1 1-16,0 0 8 0,-17 18-10 0,16-21 16 16,1-2-11-16,0-4 25 0,-1-1-21 0,1-2 10 15,0-9-14-15,0 7 6 0,0-1 0 16,0-6 0-16,0 9 0 0,0-2 7 0,0-7-1 16,0 7 0-16,0-7-8 0,0 6 13 15,0-6-1-15,0 7-1 0,0-7-27 0,0 0 8 16,-11 13 1-16,6-10 18 0,0-1-13 0,-9 4 0 15,2-3 1-15,3 1-9 0,0 0 4 16,0-2-7-16,2-1-14 0,0 1 29 16,1 1-17-16,-1-2 17 0,1 0-14 0,0 1 5 15,-1 0-9-15,0-1 5 0,-12 2-1 0,-1 3 19 16,-1-4-22-16,-2 1-6 0,-2 0 29 0,1 0-15 16,-1-2 1-16,1 4 7 0,0-1-8 15,1 0 1-15,-2 0-10 0,2-3 3 0,1 6-10 16,-1-2 22-16,-1-1 1 0,0 0-2 0,2-3-12 15,-5 2 6-15,0-1 0 0,-1-1-13 16,1 2 21-16,-2-1 11 0,1-1-23 0,-4-1 1 16,1 3 15-16,-2-1-3 0,1 1-12 15,2-3 5-15,-2 2 5 0,2 1 6 0,4 0-9 16,-3 1 5-16,0-2-6 0,2 1 5 16,-1 0 4-16,4 1-12 0,-3 1 4 0,0-1-13 15,2-1 5-15,0 2 1 0,0-2 3 16,0 0 10-16,-1 0-11 0,0-3 15 0,-2 3-16 15,1-1 3-15,-2 1-2 0,2 0 0 0,1 0 5 16,0 0 1-16,2 0-20 0,1-1 15 16,1 1-10-16,1 1 7 0,2-1-4 0,0-1 16 15,1 0-22-15,-2-1 5 0,0-1 11 16,0 1 13-16,-1 0-5 0,0 0 3 0,-3 3-19 0,11-4 21 16,-8 0-17-16,-3 0 12 0,-5 0-3 15,-3 0 5-15,-2 0-17 0,-2 0 13 0,1 0-8 16,-1 0-12-16,0 0 12 0,0 0 13 15,1 0 3-15,2 0-17 0,1 0 1 0,1 0 16 16,-27 7-5-16,31-7-10 0,2 3 9 0,-1-2 2 16,1 1-15-16,2 1-1 0,0-2-9 0,3 1 17 15,-2-2-1-15,-1 5-16 0,3-3 10 16,-2-1 3-16,1 0-9 0,-2 0 0 0,0 1 2 16,0 1 15-16,3-3-11 0,-2 2 15 15,1-2-14-15,-2 3 4 0,6-3-15 0,-4 3 26 16,3-1-14-16,1 2 1 0,-2-1-18 0,1-1-5 15,0-2 9-15,0 5-1 0,-1-3 9 16,-2-1 6-16,1 3-11 0,0-1 5 0,-3-2 10 16,1 0-4-16,-3 0-6 0,1 1 6 15,1-1-10-15,-4 0-1 0,0-1 5 16,0 0-8-16,0 2 20 0,2-2 0 0,1 3-18 16,10-3 4-16,-4 0 8 0,-4 0 5 0,-3 0-4 15,2 0 10-15,-2 0-10 0,3 0 6 16,-3 0-3-16,3 0-7 0,-3 0-2 0,3 0 20 15,-1 0-1-15,1 0 0 0,-1 0-15 0,-1 0 16 16,1 0-8-16,0 0 1 0,1 0 1 16,0 0-15-16,-3 0 12 0,2 0-7 0,-2 0-2 15,1 0-5-15,0 0-2 0,-1 0-1 0,0-7 10 16,-2 7-6-16,-27-9 17 0,22 7 0 16,-1 0-13-16,1 0 7 0,-1-2-3 0,1 3 4 15,-3-2 2-15,3 1 0 0,-2 0-2 0,3 0-5 16,-1-1 3-16,-2 1-2 0,6 1 3 15,-5-3 3-15,0 3 8 0,-3-1-9 0,3 0 7 16,3 0-16-16,-3 0 5 0,-3 1 10 16,3-1-15-16,0-1 5 0,0 1 3 0,-1-1 2 15,2 1-5-15,-2 0 6 0,1-1-6 16,2-1 11-16,1 0-20 0,1 2 15 0,0-1-11 16,1 3 15-16,0-1-8 0,3 0 4 15,-1-1-4-15,2 2-1 0,0 0-2 0,1-1 8 16,-1 1-3-16,10 0 3 0,-4 0-2 0,-4 0-11 15,-3 0 10-15,-2 0 3 0,0 0-10 0,-2 0 14 16,1 0-5-16,1 0-13 0,3 0 16 16,-1 0-9-16,3 0 7 0,-3 0-8 0,3 0 5 15,-2 0 3-15,-1 0-12 0,0 0 1 16,2 0 10-16,0 0-6 0,0 0 14 0,0 0-10 16,-1 0-7-16,3 0 14 0,-3 0-11 0,1 0 7 15,0 0-20-15,2 0 10 0,-2 0 3 0,0 0 4 16,2 0-6-16,0 0 5 0,0 0-2 0,3 0-1 15,0 0 0-15,2 0 1 0,2 0 2 16,-3 0-9-16,2 0 8 0,0 0-10 0,2 0 6 16,-3 0 4-16,-2 0 5 0,0 0-2 0,0 0-14 15,1 0 10-15,2 0 7 0,1 0-11 16,2 0 7-16,0 0-2 0,3 0 2 16,0 0 9-16,0 0-2 0,2 0-8 0,7 0 9 15,-9 0-8-15,2 0-7 0,-1 0 7 0,8 0 2 16,-10 0-5-16,3 0 4 0,7 0-5 0,-10 0 1 15,3 0 3-15,1 0-6 0,6 0 16 16,-9 0 2-16,9 0 1 0,-9 0 8 0,3 0-1 16,6 0-13-16,-8 0 14 0,8 0-4 0,-8 0-5 15,8 0 8-15,-8 0-4 0,8 0 16 16,0 0-3-16,-8 0 9 0,8 0 5 16,0 0-4-16,-7 0 4 0,7 0-14 0,0 0 7 15,-7 0-6-15,7 0 4 0,0 0-23 0,-8 0 7 16,8 0-18-16,0 0 25 0,-7 0-20 0,7 0-3 15,0 0-3-15,-7 0 13 0,7 0 1 16,0 0 3-16,-7 0 1 0,-3-11 0 16,8 9-13-16,0-2 3 0,0 1 3 0,1-2-4 15,-1 2-1-15,0-3-4 0,1 0 17 0,-3-8-13 16,2 1-9-16,0 3 25 0,1 1-14 16,-2-8-6-16,1 5-2 0,1 1-1 0,1 1-5 15,-1 0 17-15,-1 2 0 0,0-11 4 16,1 7-12-16,0 2 16 0,0 1 2 0,-1 1-5 15,1 0 1-15,1 1 10 0,-1-9-17 0,-1 2 18 16,1-4-17-16,1 4-2 0,0 3-6 0,-3-5 20 16,3 2-15-16,0 6 6 0,0 0-10 15,0-5 6-15,0-3-13 0,0 1 24 16,0 2-18-16,0 1 20 0,0 0-29 0,0 3 22 16,0 1-15-16,0-2 2 0,0-4-12 0,0-1 25 15,0-2-18-15,-7-12 10 0,3 12-8 16,0 0 11-16,2-1 6 0,0 2-19 0,0-2 8 15,0 0 3-15,1 0-3 0,-1 0-2 0,1-1 0 16,-2 0 11-16,1 1-21 0,-2 1 13 16,1 1-14-16,0-1 0 0,-2-1 13 0,3 1 1 15,-2 1-2-15,1-1 0 0,-3 1-16 16,4 0 23-16,-2-1-22 0,2 4 5 0,-2-6 10 16,1 1-2-16,-1-1-5 0,2-2-6 15,-1 2 2-15,1-3 4 0,0 3 5 0,0-3 7 16,0 1-16-16,1-1 5 0,-2 4 5 0,2-3 1 15,-1 3 8-15,0-1-7 0,1 1-18 0,-3 1 19 16,3-1-16-16,0 3-6 0,0 2 3 16,0-5 10-16,0 4-13 0,-1-2 11 0,2 1-1 15,-3-2 7-15,3-1-2 0,0-1 6 0,-1 1-8 16,0 0 0-16,1 9-3 0,0-5 8 16,0-3-16-16,0-1-6 0,0-1 5 0,0-2 20 15,0-1-17-15,0 1 21 0,0-2-8 0,0 1-12 16,0 1-8-16,0-2 12 15,0 4 2-15,0-2 10 0,0 1-14 0,0 3 1 0,0 1 0 16,0-1 6-16,0 1 3 0,0-2 4 16,0 2-12-16,0 0 0 0,0-1 4 0,0 0 9 15,0 0-10-15,0-2 9 0,0 0-3 0,0-1-1 16,0 0-14-16,-7-1 21 0,7 0-14 16,0-1 16-16,0-1-20 0,0 0 1 15,-6-2 16-15,-3-19 2 0,8 22-19 0,1 11 1 16,0-4-1-16,0-2 9 0,0 1-8 0,0-1 18 15,0-1-16-15,0 4-2 0,0-3 2 16,0-1-5-16,0 2 0 0,0 1 12 0,0-1 5 16,0-2-7-16,0 1-1 0,0-2 15 0,0 1-5 15,0-2-5-15,0 1-8 0,0-2 0 16,-13-22 4-16,13 31-6 0,0-5 11 16,0-1 3-16,0-2-12 0,0 0 2 0,0-1 4 15,0 1 6-15,0 1-13 0,0-1-7 0,0 0 17 16,0 2-7-16,0-2 7 0,0 3 6 15,-9-17-17-15,6 15 5 0,2 6-7 0,-1-5 17 16,2 1-16-16,-2-2-6 0,0-1 5 0,1 1-5 16,-1-3-4-16,1 3-6 0,0-1 10 15,-1 2-2-15,0 0-4 0,0-1 12 0,1 1-7 16,-1 2 1-16,0 2-2 0,-1-1 7 0,-1 2 13 16,3 1-14-16,0 0 0 0,-2-2-2 15,2 2 11-15,0 0 4 0,-1 0-9 0,2 2 6 16,-1-7 2-16,1 3-1 0,-1 1-8 15,0-5 2-15,1-2 2 0,-2 3 1 0,2-3-4 0,-2 2 9 16,1-2-13-16,0 0 14 0,-2 1 0 0,1 0-6 16,-1-1 8-16,-1 1-3 0,1-5-2 15,0 7 2-15,0 0-6 0,2-1 7 0,-1 2-4 16,-2 0 3-16,2 5 3 0,0 0-12 16,2 0 8-16,-2 4-1 0,0-3 2 0,1 3 2 15,-1 0-10-15,1 0 8 0,-1 0 1 0,1 1-1 16,-1-13 0-16,-1 4-2 0,0-1 3 0,0 1-2 15,1-1-10-15,-2 0 0 0,2-1 3 0,0 4-1 16,0-4 1-16,-4 2 3 0,4-2-8 16,-1 0-7-16,-1-5 8 0,0 0-2 0,0 3 0 15,1 4 5-15,0 1-9 0,1 0 5 0,0-1-2 16,1 3 8-16,-5 2 1 0,4-2 0 16,0 5-3-16,1-2 4 0,-1-1-3 0,1 2 3 15,0-1 8-15,0 0-10 0,1 1 6 0,0-2-13 16,-2-1 6-16,1 0 8 0,0 2-9 15,-1-6-1-15,0 3 10 0,0 2-4 0,0-6 5 16,-5 3-8-16,4-2 4 0,2 2-9 0,-1 0 3 16,-1-1 6-16,0 2-3 0,3-2 1 0,-1 7 4 15,1-7 4-15,0 14-7 0,0-9-7 16,0 3 0-16,0-2 10 0,0 0 0 0,0-1-8 16,0 2 15-16,0-1-7 0,0 0-7 0,0 2 10 15,0-1-8-15,0 0 3 0,0 1 4 16,0-3-3-16,0 1-10 0,0 1 4 0,0-2 7 15,-10-8-6-15,10 17-1 0,0-10 7 16,0-1-6-16,0 2 14 0,0-3-9 0,0 3-12 16,0 0 8-16,0 1 1 0,0-2-5 0,0 2 1 15,0 8-4-15,0-11 12 0,0 4-8 0,0-1 5 16,0 1 1-16,0 7-10 0,0-9 18 16,0 2-6-16,0-2 0 0,0 9-8 0,0-9 7 15,0 2-7-15,0 1 5 0,0 6-14 16,0-9 12-16,0 3 13 0,0 6-13 0,0 0 2 15,0-8-5-15,0 0-1 0,4-3 9 0,-4 11-4 16,0 0-2-16,0 0-4 0,0-9 13 16,0 9-8-16,0-7 9 0,0 7-12 0,0-9 16 15,0 9-15-15,0-6 10 0,14-5-11 16,-12 4 8-16,0 4-2 0,0 1-6 0,1-1 3 16,0 0 4-16,-1-1-6 0,0 1 11 0,-1 2-8 15,0-4 4-15,0 4 1 0,1-1 0 16,-1 0-4-16,2 1 9 0,-2-3 1 0,1 2 0 15,-1-2-15-15,0 2 3 0,0 0 5 16,1-3 5-16,1 0-9 0,0 1 9 0,-2 0 0 16,1 2-12-16,-1-2 10 0,0 7 5 0,0-6-6 15,-1 2-8-15,1-1 0 0,-1 2 6 0,1-1-7 16,-2 0 1-16,1 3-3 0,1-2 9 16,-1 0-18-16,1 0 13 0,1 2-9 0,-1-4 12 15,-1 2-11-15,1 2 5 0,-1-1-7 16,0-1 16-16,2-3-1 0,-1 5-16 15,-1-2 15-15,0 0 0 0,0-2 2 0,5 4-11 16,-5-2 10-16,-1-2 8 0,3 4-9 0,-1-2-1 16,1 1 4-16,-1-1-9 0,4 1 6 0,-2-1 2 15,0 0-2-15,0 0-1 0,-1 2-2 0,2-2 8 16,-2 0-9-16,2 0 4 0,-1 0-7 16,0 0 7-16,3 0 8 0,-5-3-4 0,3 3 2 15,2 0 0-15,-1-1-5 0,2-1 7 0,0 0-2 16,0-1-6-16,2 5 9 0,-1-5-8 15,0 0-3-15,-1 0 4 0,1 1-1 0,-3 0-4 16,1 0 2-16,-2 1 8 0,4-1-8 0,-5 2 14 16,2-1-15-16,-3 1-5 0,2 3 12 15,0-3 8-15,-2 0-19 0,3 0 9 0,-1 0 0 16,0 3 0-16,1-1-1 0,1 1-5 0,6-1 1 16,-7 1 7-16,0 0 0 0,3-1-7 15,0 2-3-15,-1-4 1 0,1 3-2 0,-1-2-17 16,3 3-20-16,3-2 6 0,2-2-88 0,3 2-21 15,3 0-21-15,-2-1-29 0,-1-1-44 0,-10 0 22 16,4 0-273-16,1 0 4 0,1 0 46 16,-4 0 38-16,2 0 20 0,-1 0 56 0,11-10-4 15,-13-3 50-15,7 4 21 0</inkml:trace>
  <inkml:trace contextRef="#ctx0" brushRef="#br0" timeOffset="99753.07">963 6353 818 0,'0'-12'312'0,"0"12"-37"0,0-15 38 0,17-1-44 15,-15 10-5-15,0-3-32 0,-1 1-28 0,-1 8-22 16,0-9 27-16,0 1-5 0,0-1-27 15,0 1-16-15,-10-8-19 0,4 8 1 16,0 6-29-16,-4-5-10 0,-1 3-24 16,-4 3 6-16,5 1-15 0,-1 0 12 0,-25 12-34 0,12-3 6 15,-3 4-4-15,4 6-8 0,-2-4-21 16,1 4 20-16,4 1-19 0,-1 0 7 0,3 0-9 16,0 2-7-16,3-3-1 0,3 1 4 0,5-2-5 15,-1-2-2-15,6-3-4 0,2-13 24 16,0 11-23-16,0-2 2 0,13 9 12 0,0-11-2 15,-1 1-21-15,10-4 14 0,-6-2-22 0,6 1 6 16,1-3-13-16,-1 4 8 0,2-4 13 16,-5 3-2-16,3 2-1 0,-1 0 6 0,-5 1-6 15,-1 0-19-15,-3 0 0 0,-2 2 38 0,-3 3-22 16,-2-2-5-16,-1 0 0 0,-4 2 22 16,0-11 8-16,0 9 5 0,-11 12-12 0,4-10-2 15,-5 0-1-15,-3-1 9 0,-5-3-8 16,2 3 0-16,-6 0 2 0,0-3 6 15,-3-7-9-15,-1 7 0 0,0-7-11 16,-3 2 6-16,2 1 5 0,3-3 0 0,13 0 0 16,-7 0-18-16,1 0 8 0,0 0 2 0,2-7-11 15,-10-2-48-15,15 1-1 0,8 3 6 16,-1-7-72-16,5 1-53 0,2-3 0 0,1 1-24 16,10 2-39-16,3-2 24 0,0 0-193 15,3 1-34-15,0 4 43 0,-1 2-2 0,4-1 53 16,-6 3 12-16,-3-2 20 0,3 3 23 0,-1 1 0 15,2 2 1-15</inkml:trace>
  <inkml:trace contextRef="#ctx0" brushRef="#br0" timeOffset="100863.64">1041 6504 403 0,'0'0'276'0,"-13"0"-27"16,13 0-34-16,0 0-26 0,0 0-7 0,0 0-3 16,0 14-24-16,0-14 7 0,0 0-21 0,0 0-9 15,0 0 8-15,0 0-29 0,-14 26-13 16,14-31 10-16,2 7-9 0,1-1 13 0,3 1-26 16,1-1 47-16,2-1-41 0,5-2-5 0,-8 2 15 15,3 0-13-15,20-11-23 0,-15 5 2 0,-1 0-8 16,-4 1-35-16,1-2 47 0,2-1-43 15,1-4 31-15,-3 9-25 0,-3-3-22 0,4-4 37 16,-3 1-34-16,0 0-7 0,-1 0 4 0,-3 2-5 16,2 0-14-16,-3 3 26 0,-2-3-15 15,1 3 6-15,-2 0 6 0,0 4-4 0,0 0-8 16,0 0-8-16,-19-14 2 0,4 10-5 16,-1 0 21-16,7 4-31 0,-5 0 30 0,1 0 13 15,-18 16-41-15,17-8 3 0,1 4 27 0,0-2-2 16,1 6-1-16,3 0-1 0,1 1 23 0,0 1 10 15,6-1-17-15,1 5 16 0,1-15 13 0,0 7-7 16,11 16-4-16,-1-16 2 0,3-2-25 16,5-3 21-16,3-2 8 0,-5-5-11 0,-8-2-34 15,10 0-2-15,6 0-44 0,3 0-69 16,29-15-28-16,-31 5-22 0,-2 1-34 0,4-2 18 16,-3-4-182-16,-2-1-97 0,0 2 16 0,-4-4 35 15,0 2 28-15,-2-1 24 0,0-1 14 16,-3 2 35-16,-4-2 12 0</inkml:trace>
  <inkml:trace contextRef="#ctx0" brushRef="#br0" timeOffset="101139.87">1456 6087 666 0,'0'-5'361'0,"-2"2"-41"15,1 0-49-15,-1 1-20 0,3 0-33 16,-2 3 7-16,-2 1-2 0,1 2-27 0,-3 13 36 15,2 3 3-15,-3 5-12 0,6 0 4 0,-2 4-9 16,2 3-2-16,-1 0-12 0,1 1-13 0,0-16-10 16,0 7-34-16,0 3-14 0,0 2-11 15,14 29-9-15,-11-31-3 0,1-2-9 0,-1-6-44 16,1-1-10-16,-4-8-36 0,4-1-31 16,-2-3-11-16,1-4-57 0,1-1 9 0,3-4-183 15,-7 3 23-15,18-10-282 0,-2-2 15 0,-3-3 27 16,-1-1 44-16,-1 0 35 0,1-2 33 15,-2 1 4-15,1 1 40 0,-2 2 35 0,1-2 12 0,-1 4 15 16</inkml:trace>
  <inkml:trace contextRef="#ctx0" brushRef="#br0" timeOffset="101543">1584 6445 739 0,'-3'4'405'16,"0"3"-56"-16,1-4-43 0,0-1 10 15,1 2-24-15,1 0 6 0,0-2-27 0,1 1-21 16,1-1-7-16,3-2-11 0,0 2-20 0,0-2-31 16,4-1-14-16,0 1-13 0,1 0-29 0,5 0-2 15,21-13-12-15,-15 6-10 0,-1-1-12 16,-2 0-8-16,-3 0-14 0,1 0 0 0,-5 1-18 16,1-1-12-16,-5 0 12 0,-3 2-17 15,0 0-7-15,-2 0-14 0,0 0 1 0,-2 6-9 16,0 0 7-16,0-8-5 0,0 8 8 0,-11-11-10 15,5 9 8-15,-10-2-9 0,3 6 1 16,13-2 1-16,-29 10 1 0,12 2-17 0,0-1 24 16,1 3-5-16,4 1 13 0,-2 0 1 0,2 4 12 15,1-1 5-15,5-2-2 0,2-1-4 0,0 2-1 16,4-3 10-16,0-6-2 0,0 2-13 16,14 11 8-16,-3-13-7 0,5 0-36 15,3-6-35-15,2-2-32 0,-10 0-19 0,11 0 8 16,28-13-115-16,-23 6-45 0,2-3-44 0,0-1 24 15,0 3-264-15,1-2 40 0,-5-2 14 16,0 2 52-16,-1 0 10 0,1-1 45 0,-3 0 9 16,0 2 38-16,-3-1 32 0,2-1-11 0</inkml:trace>
  <inkml:trace contextRef="#ctx0" brushRef="#br0" timeOffset="101795.17">2172 6363 710 0,'-5'-3'372'16,"2"1"10"-16,-1 0-48 0,-1-1-7 15,-1 2-30-15,0-1 5 0,-2 2-48 0,2 0-4 16,-1 0-28-16,-3 0-10 0,-14 16-11 16,10-7-8-16,5 3-14 0,-1 2-6 0,2 1-4 15,2 4-12-15,2-4-8 0,-1 2-31 0,5-2-8 16,0-7 4-16,0 5-31 0,0 2 6 16,20 17-24-16,-6-17-9 0,1-5-33 15,3 0-38-15,0-3-29 0,3-4-26 0,-8-3 6 16,4 0-114-16,2 0-37 0,29-12-34 0,-26 4 23 15,2-3-152-15,-1 0-117 0,-1-3 17 0,-3-1 41 16,-1-5 34-16,-1 2 29 0,-3-2 56 16,-1 0 24-16,-2-1 19 0,-1 2-7 0,1-3 9 15</inkml:trace>
  <inkml:trace contextRef="#ctx0" brushRef="#br0" timeOffset="102142.09">2416 6089 431 0,'-1'-4'429'0,"-2"1"-80"0,6 0-21 16,-6 1-46-16,3 1 4 0,0 1-34 0,-1 1 36 15,1 1-7-15,-1 1 5 0,0 2-17 16,1 3-18-16,-2-1-8 0,4 16-5 0,-2-14-9 16,0 9-8-16,0 1-5 0,0 5-19 15,0-1-8-15,0 2-3 0,0 2-32 0,0 2-10 16,0-2-11-16,0 1-16 0,0 0-13 0,0-2-4 15,0-1-15-15,0-1 0 0,0 0-17 16,0-5 2-16,0-2-7 0,1 13-2 0,1-20 11 16,4-4-7-16,-3 1-33 0,2-3-16 0,9 2-34 15,4-1 5-15,-1 0-39 0,-2-5-2 16,-6 0-35-16,5 0-29 0,16-13-23 0,-13 5 15 16,-1 0-113-16,1-2-49 0,-3 1-52 15,-3-1 31-15,1-4-242 0,-2 1 32 0,-3 0 29 16,-3 3 45-16,0 0 37 0,-1 2 20 0,-3 0 10 15,0 8 35-15,0-7 46 0,0-2 7 0,-13-8 17 16</inkml:trace>
  <inkml:trace contextRef="#ctx0" brushRef="#br0" timeOffset="102390.25">2385 6350 842 0,'-5'0'458'0,"2"0"-21"15,-1 0-25-15,2 0-22 0,-2 0-19 16,3 0-11-16,-1 0-56 0,2 0-28 16,1-2-47-16,1 0-7 0,2 1-37 0,2-1 2 0,11-2-24 15,-2-1-29-15,7-1-19 0,0 2-19 16,0-3-25-16,0 1-48 0,0-1-45 0,-1 0-43 16,0 2 6-16,-2 0-139 0,-6 0-81 0,-5 1 26 15,-1 0-272-15,-2 0 35 0,-2 2 38 16,-3 2 31-16,0 0 61 0,0 0 2 15,0 0-4-15,0 0 71 0,-15-5-9 0,3 13 28 16</inkml:trace>
  <inkml:trace contextRef="#ctx0" brushRef="#br0" timeOffset="103932.78">3761 6026 819 0,'0'0'292'15,"0"0"-4"-15,0-14-3 0,0 14-23 0,0 0-27 16,0 0-18-16,-6-21-34 0,4 21 2 0,1 1-19 16,0 3-10-16,0 4-17 0,-2 12 55 15,3 6-1-15,0 2-17 0,0-14-22 16,0 7 2-16,0 7-14 0,14 34-20 0,-12-29-16 16,3 2 13-16,-1-3-18 0,-1-2-10 0,2-1-8 15,-1 0-15-15,-1-4 6 0,-1-4-40 0,0-4-7 16,0-2-22-16,-2-15-20 0,0 7-24 15,0 0 3-15,0-7-181 0,3 3-83 0,0-6 30 16,-2-4-241-16,1 1 48 0,-2 0 26 16,3-15 28-16,-3 11 30 0,0-7 22 0,0 0 37 15,-11-23 1-15,7 22 31 0,-1-2 3 0</inkml:trace>
  <inkml:trace contextRef="#ctx0" brushRef="#br0" timeOffset="104255.18">3703 6121 451 0,'-2'-5'446'0,"0"-2"-77"16,2 0-52-16,-2 1 33 0,2-2-33 0,-1-1-31 15,1 1-4-15,0-5-44 0,0-2-21 16,14-17-24-16,-6 17-12 0,2 1-32 0,2 2-12 16,3 0-15-16,2 0-15 0,2 5-15 0,2 2-18 15,5 3 14-15,-13 2-29 0,8 0 0 0,24 14 14 16,-23-2-25-16,1 0 8 0,-3 3-17 0,-2 2 7 15,-3 2-5-15,0 1 4 0,-5 2-11 16,-3-1-2-16,-3 0 8 0,-1 1-7 16,-3-12 6-16,0 4-13 0,-16 19-1 0,7-17-4 15,-5-1 8-15,0-1-13 0,-3-2-12 0,1-4-9 16,-3-1-42-16,5-2 5 0,3-3-82 0,4-2-50 16,-1 0-84-16,1 0 26 0,-7-10-285 15,11 6 14-15,1 1 59 0,2-1 17 16,1 0 28-16,1 0 48 0,0 2 25 0,3-1 4 15,1 1 4-15,12-1 56 0</inkml:trace>
  <inkml:trace contextRef="#ctx0" brushRef="#br0" timeOffset="104704.91">4131 6266 551 0,'-2'2'427'0,"0"-1"-73"0,-1 0 23 0,1-1-25 15,1 1-74-15,0-1-15 0,0 2-33 0,0 0-8 16,3 1-51-16,0 1 12 0,5 10-24 16,1-3 4-16,3 3-14 0,-1-1-20 0,-1-1 3 15,1 1-15-15,-3 4-11 0,2-3 6 16,-5-4-12-16,1-1-13 0,-1-2-5 0,-2-2-3 16,1 1-15-16,-1-3 0 0,-1 1 14 0,-1-3-8 15,2 1 6-15,-2-2-2 0,0 0-20 16,0 0 6-16,-6 3-12 0,4-6-12 0,0 0 11 15,-2 0-19-15,2-3-15 0,0-9-15 0,-1 2-19 16,3 2 4-16,0 3 8 0,0-4-16 16,13-18 10-16,-4 18-15 0,1-3 9 0,3 3-13 15,2 2 0-15,2 1 5 0,-2 2 7 16,3 2 5-16,-1 3 1 0,-7 2 11 0,3 0 10 16,17 11-2-16,-13-3 3 0,-2 1 14 0,-1 6-5 15,-2-3 8-15,-1 1 0 0,3 0-15 16,-6 2 2-16,-1-4 7 0,1 2 5 0,-3 2-5 15,-3-7-10-15,1-2-19 0,0 1-23 16,0-4-23-16,-1-1 6 0,1-2-90 0,-2 2-45 16,0-2-76-16,1 0 24 0,-2 0-247 15,0 0-35-15,0 0 71 0,3-3 27 0,-2 4 46 16,2-1 6-16,-2 0 7 0,1 2 76 0,0-2 15 16,-1 0-14-16</inkml:trace>
  <inkml:trace contextRef="#ctx0" brushRef="#br0" timeOffset="104869.85">4437 6067 785 0,'-4'0'246'0,"1"0"-59"0,1 3-34 15,1 0-74-15,0 0-7 0,1 0-211 16,2 0-204-16,1 2 27 0,-1 1 1 0</inkml:trace>
  <inkml:trace contextRef="#ctx0" brushRef="#br0" timeOffset="105197.72">4656 6232 380 0,'3'2'498'16,"-1"4"-98"-16,2 10 5 0,1-1-37 15,-1 1-26-15,3-1-14 0,3 3-25 0,-1-2-19 16,2 1-25-16,3 0-33 0,-3 0-10 0,0-3-26 16,1 1-14-16,-1-3-20 0,-1 0-8 0,-2-5-15 15,-3-1 2-15,0-2-9 0,-2 0 3 16,1-3-26-16,0-1 5 0,-4 0-15 0,0 0-18 16,7 0-6-16,3-9 7 0,0-2-15 15,-2-3-18-15,-3-3-31 0,2-3-9 0,-2-1-11 16,-1-1-17-16,1 0-15 0,0 0 8 0,1-1-23 15,2 2-28-15,-3-1 9 0,1 1-34 16,0 6-79-16,-3 1-38 0,-2 5-43 16,4 4 24-16,-2 2-201 0,1 0-39 0,-2 2 14 15,-2 1 13-15,0 0 70 0,0 0 20 0,0 0 20 16,17 10 24-16,-6 1 24 0,5 1 16 16</inkml:trace>
  <inkml:trace contextRef="#ctx0" brushRef="#br0" timeOffset="106056.6">5125 6263 747 0,'0'-2'401'0,"0"0"-45"0,0-1-46 15,0 0 44-15,-2-1-30 0,1 1-11 16,-2 0-24-16,0 1-34 0,-2-2-28 0,0 3-16 16,0 1-21-16,-10 7-19 0,0-1-25 0,-4 3 0 15,6 4-21-15,-1 2 0 0,2 6-5 0,3-4-24 16,1 1-1-16,1 2-10 0,4-3-12 0,1 3 1 15,2-12-7-15,0 2-10 0,0 2-7 16,15 11-2-16,-9-18-17 0,-1-5-8 16,3 2-9-16,1-2-18 0,-1 0-3 0,19-16-9 15,-9 6-18-15,-2-3-17 0,0-1-1 0,-1-1 2 16,-4-4 4-16,3 0 4 0,-2 0 6 16,-3 0-38-16,0-1 8 0,-4 3 7 0,1 0 4 15,-3 6 21-15,0 2 16 0,-2 2-14 0,1 2 2 16,-2 4 13-16,0 0 15 0,-1 1 13 15,0 2-5-15,0 1 12 0,0 2 9 0,-1 16 12 16,1-8-1-16,1-6 14 0,0 7-6 0,0 1 14 16,10 19-5-16,-2-18 4 0,-3 1 5 0,5-1-3 15,2-5-7-15,0 1 11 0,1-2-1 16,-1-6-13-16,-12-4-7 0,10 0-3 0,5 0 3 16,1 0-11-16,19-19-29 0,-18 8-6 15,-2-4-10-15,0-1-6 0,-1-1-12 0,-2-3-8 16,-1 0-3-16,-4-4-7 0,0 0-17 15,-2-5 18-15,-3 0-21 0,-1 0-12 0,0 0 9 16,-1 0 20-16,0 12 5 0,0-4 6 0,0-4 8 16,-12-21 16-16,10 26 5 0,-1 0 27 0,0 7-12 15,2 5 22-15,-1-1-13 0,0 4 9 0,0 0-14 16,1 3 9-16,-1 2 3 0,0 4 11 16,0 1 1-16,0 10 8 0,-1 4 3 0,-1 5 0 15,3 0 12-15,1 1 3 0,0-11 12 0,0 9-1 16,0 2 19-16,12 31-23 0,-6-24 11 15,1-3-14-15,0 1 3 0,3 1-7 0,-1-3 7 16,2-1 1-16,0-3-10 0,-1 0-16 0,6-4 9 16,-3 1-20-16,1-4 14 0,0-2 9 15,-2-7-19-15,5-3-8 0,-5-4 1 0,-12-1-15 16,15 0 13-16,15-14-21 0,-15 6-11 16,3-2-3-16,-6-1 3 0,-1-1-16 15,0-7 5-15,-1 4-21 0,0 0 18 0,-5-2-14 16,0 0 22-16,-1 1-8 0,-2 3-8 0,0 4 18 15,-2 9 0-15,0-5-1 0,0 5-12 0,0 0 5 16,-7-12 22-16,4 13-9 0,0 3 4 16,0 1 9-16,-7 9 15 0,6 3 2 0,-2-1 5 15,3 2 0-15,3-8-4 0,0 5-18 16,0 3 12-16,0 0 0 0,12 17 9 0,-2-17-16 16,0-4 20-16,1-2-19 0,4-2 8 15,3-4-39-15,0-4-18 0,4-2-31 0,-11 0-28 16,19-12-26-16,-9 3-21 0,-1 0 15 0,-3-5-121 15,-3 1-31-15,-3-4-39 0,2-2 26 16,-6 2-253-16,0 0 35 0,-6 0 46 0,0 5 31 16,-1 12 38-16,0-12 27 0,-20-14 24 15,10 13 21-15,-3 2-11 0,1 2 23 0,-3 2 4 16</inkml:trace>
  <inkml:trace contextRef="#ctx0" brushRef="#br0" timeOffset="106269.93">5519 6200 487 0,'-5'3'472'0,"0"-3"-87"0,2 0-20 15,1 2-3-15,2 0-20 0,0-1-13 16,2-1-48-16,1 0-19 0,3 1-33 0,-1-2-36 16,11-4-28-16,3 2-72 0,1-2-38 0,1 1-5 15,1-2-117-15,1-2-71 0,5 2 12 16,3-1-297-16,1 0-26 0,2-1 19 0,3 4 44 15,4-3 17-15,1 2 29 0,3 0 9 16,2 1 30-16,-1-1 21 0</inkml:trace>
  <inkml:trace contextRef="#ctx0" brushRef="#br0" timeOffset="106566.85">6686 5910 557 0,'0'-5'458'16,"1"3"-109"-16,-2 1-14 0,1-1-43 0,-1 5 27 16,-1 1-5-16,-2 11-12 0,1 6-11 15,-1 2-7-15,4 6-20 0,-3 2-7 0,1-2 2 16,0 3-22-16,-1 2-9 0,3-16-12 0,0 9-33 16,0 4-15-16,0 1-21 0,0 0-14 15,12 35 0-15,-8-35-16 0,-3-8-55 0,1 0-14 16,1-4-41-16,-2-2-21 0,1-5-35 0,-1-8-70 15,1 0 11-15,3-3-150 0,-2-4-53 16,1-3 27-16,5-5-269 0,0-4 23 0,-2-2 52 16,0-2 36-16,1-4 34 0,1 4 34 15,2-2 22-15,-2 0 24 0,0 3-6 0,0-1 48 16,0 0-7-16</inkml:trace>
  <inkml:trace contextRef="#ctx0" brushRef="#br0" timeOffset="107782.16">6896 6137 397 0,'3'-7'419'0,"0"2"-40"15,-1 0-12-15,1 1-49 0,-2 1 0 0,1 1-49 16,-2 0-43-16,1 1-28 0,0 1 2 0,0 0-18 16,-1 2-1-16,0 1-4 0,-2 2-12 0,0 0-20 15,-2 10-6-15,-2-1-8 0,-1 1-21 16,-2 1 5-16,-2-1-19 0,0-1-5 0,0 1-15 16,-2-3-17-16,3 0 8 0,-3 0-16 15,4-2 1-15,-2-3-13 0,3 0 12 0,0-3-19 16,3 0 9-16,-2-2-17 0,2 0 0 0,-1 0-27 15,2-1-1-15,0-1-25 0,0 0-6 16,2 0 19-16,0 0 3 0,-1 0-25 0,1 2 17 16,2-2-2-16,0 0-5 0,0 0-7 0,0 0 12 15,0 0 16-15,-6 3-13 0,8-1 10 0,0 0-19 16,0 2 14-16,2 0 21 0,-1-1 13 16,7 9 10-16,1 2 26 0,0 0 5 0,3 1-1 15,1-3 9-15,2 3 1 0,-1 6 12 16,3-8-15-16,2 3 12 0,-3-4 11 0,4-1-22 15,0-4 9-15,0 0-25 0,3-3-1 16,2 1 10-16,-1-3-22 0,-2-1-4 0,-11-1 4 16,5 0 0-16,2 0 2 0,23-17-30 0,-24 14 3 15,2-10 2-15,-4 2-8 0,0-3-8 16,-2 1 2-16,-3-3-17 0,0 2-3 0,-2-3 7 16,-1 2 10-16,-2-2-5 0,-3 0-3 15,1 3 8-15,-2 1-9 0,-1 2 3 0,-1 3 3 16,-1 0-8-16,0 8 3 0,0 0 3 0,0-7-8 15,0 7 12-15,0-9-6 0,-15 1-3 0,11 6 5 16,-1 2-3-16,-2 0-4 0,-8 5 9 16,-1 2 4-16,3 0-3 0,-1 2 8 15,1 6 7-15,2 0 7 0,2 3 10 0,-1-1-4 16,5 0-1-16,1 3 11 0,3 0-10 16,1-10 9-16,0 2-7 0,13 17 5 0,-6-16-6 15,3 0-7-15,2-2 0 0,1-2 15 16,-2-4-13-16,1-3 9 0,-2-2-17 0,-1 0-18 15,4 0 6-15,0 0-11 0,19-17-14 0,-16 7 8 16,-2 1-10-16,2-5-14 0,-4-1-1 0,-1 2-9 16,2-6-8-16,-1-2 12 0,-3 0-19 0,0 3 16 15,-2-2 1-15,0 3 6 0,-1 1 23 16,-3 8-5-16,0-1 22 0,0 1-1 0,-1 3 6 16,0 1-6-16,-1 1 0 0,0 1 0 15,-1 2 10-15,0 0 8 0,-2 0 2 0,0 3 7 16,0 0-1-16,0 3 1 0,0-1 5 0,-3 9 15 15,0 3-14-15,2 2 19 0,3-1-20 16,-1 2 29-16,1-11-19 0,0 5 12 0,0 1 5 16,17 18-13-16,-12-16-4 0,1-7 7 15,2 0-10-15,2 0 2 0,-1-6-3 0,-1-1 10 16,2-1-30-16,-1 0 22 0,0-2-18 0,7 0 1 16,21-11-25-16,-14 4-1 0,-2-2 22 15,3 0-27-15,-2 0 11 0,0-3 2 0,0-1-14 16,0-3-8-16,-5 1 4 0,1-2 17 15,-2-2 0-15,-1 4 2 0,-2-2-23 0,-2 3 25 16,-2 2-14-16,0 2 21 0,-4 1 1 0,-1 3-10 16,-1-1-5-16,0 2 15 0,0 3-10 15,-2-1 5-15,0 0-7 0,-1 2 6 0,0 1-7 16,0 0 12-16,0 0-6 0,0 0-7 0,-1-5-11 16,-1 7 13-16,0 0-15 0,-1 3 30 0,0-2-20 15,-4 13 3-15,-2-1 11 0,3 2-7 16,1 5 1-16,2-1-1 0,1 4 7 0,2-13 7 15,0 8-17-15,0 2 7 0,13 28 11 16,-6-21-24-16,-1 2 30 0,2 1-3 0,-3-3 1 16,2 4 18-16,0-1-24 0,-1-2 19 0,-3 3-4 15,-3-6-3-15,0-13-8 0,0 5 22 16,-17 19-5-16,4-17-4 0,-3-9-2 0,0-2 24 16,-2-3-20-16,0-3-5 0,-5 0 2 15,13-4-1-15,-6 0 15 0,-21-14-6 0,17 5 14 16,4-2-12-16,0-2 15 0,2-4-6 0,2 0-6 15,4-2-14-15,5 0 10 0,1-1-15 16,1-2-2-16,1 12-8 0,0-6 3 0,17-20-32 16,-4 18-3-16,-2 1-2 0,4 2-1 0,3 1 2 15,3 3-27-15,2 0-3 0,0 4-9 0,0-2-4 16,-1 5-22-16,1-2 1 0,-4 0-36 16,0-3-13-16,-7 7-22 0,-1-1-49 0,0 1 19 15,-5 2-139-15,-3-3-78 0,0 2 35 16,-1 0-223-16,-1-3 44 0,-1 4 43 0,0 0 45 15,0 0 31-15,-13-8 21 0,2-1 41 0,2-1 24 16,-4-2 24-16,3 0 3 0,-1 2 17 16</inkml:trace>
  <inkml:trace contextRef="#ctx0" brushRef="#br0" timeOffset="109135.71">2377 7311 834 0,'0'0'336'0,"0"0"8"15,0-14-53-15,0 14 1 0,0 0-36 16,0 0 10-16,0 0-51 0,0 0-34 0,0 0-18 16,0 0-6-16,0 0-2 0,0 0-3 15,0 0-10-15,-1 2 10 0,15 17-7 0,-2 2-3 16,3-3-7-16,0 6 11 0,-2 2-7 0,4 2-2 15,1-2-6-15,-2 3-10 0,3 1-23 0,-5-2-2 16,2-1-16-16,-4-2-9 0,4-1 5 16,-5-3-7-16,3 1-19 0,-4-3-7 0,-1-5-10 15,-2 1-18-15,-1-7-1 0,-1-2-18 16,-2-3-18-16,-1 1-53 0,-1-4-9 0,-1 0 7 16,0 0-107-16,0 0-32 0,12-14-75 0,-4 3 29 15,-5-7-225-15,-2 5-7 0,0 2 30 16,-1-1 43-16,0 2 38 0,2 2 42 0,-2 0-17 15,1-10 35-15,0 4 30 0,-1 7-23 0</inkml:trace>
  <inkml:trace contextRef="#ctx0" brushRef="#br0" timeOffset="109452.05">2713 7363 840 0,'0'-6'363'0,"0"0"-6"16,0 0-47-16,0 3 21 0,0-3-13 0,0 2-42 15,0 0-8-15,-1 0-24 0,1 1-25 0,-1 0-13 16,1 1-25-16,0 2-39 0,0 0-15 16,0 0-9-16,-4-3-6 0,1 4-15 0,-1 3 6 15,-4 10-19-15,-2 2 9 0,1 2-4 16,-1 5-4-16,-2 0-6 0,1 0-13 0,-1 0 9 16,2 2-3-16,-1-4-7 0,0 3-3 0,-1-2-7 15,3 2-5-15,-4 1-2 0,3-3-17 0,-1 2-12 16,-2-4-3-16,1 1-20 0,-1-4-11 0,5-2-22 15,0-2-7-15,2-4-27 0,2 0 8 16,-1-3-39-16,3-1-61 0,0-4-32 0,-1 3-39 16,2-4 21-16,1 0-275 0,-2 0 16 15,3-2 33-15,0 0 10 0,1-2 42 0,2 1 2 16,1 1 61-16,1-3 12 0,7 0 37 0,-2 0-40 16</inkml:trace>
  <inkml:trace contextRef="#ctx0" brushRef="#br0" timeOffset="109840.58">2950 7669 1069 0,'0'-4'378'0,"1"1"3"0,-1-2-70 0,1 5-15 15,-1-3-16-15,-1 2-62 0,1 2 13 0,0 2-29 16,0 1 13-16,-1 4-7 0,1-2-10 16,0 15-15-16,0-10-15 0,0 4-6 0,0 3-9 15,0 0-28-15,0 2 3 0,0-1-15 16,0-2-19-16,0 1-9 0,-9 12-5 0,7-21-16 15,2 2-29-15,0-7-15 0,-1 0-17 0,1 1-26 16,0-3-40-16,0-2 6 0,0 0-140 16,0-3-63-16,1-1 24 0,-1 0-268 0,1-3 20 15,0 2 5-15,1-1 51 0,2-9 32 16,-4 15 24-16,3-22 51 0,-1 12 4 0,-1 2 13 16,0 1 20-16,0 0 1 0</inkml:trace>
  <inkml:trace contextRef="#ctx0" brushRef="#br0" timeOffset="110161.44">2965 7720 383 0,'3'-5'409'0,"-3"-2"-55"16,1 2-14-16,0-1-43 0,0 0 18 0,1 1-56 15,0-2 12-15,-1 0-21 0,1 1-9 16,0 1-24-16,0 1-6 0,0-1-33 0,2 0-10 16,-1 1-5-16,0 1-14 0,1 3-5 15,0-1 1-15,1 2 10 0,0 1 0 0,10 6-2 16,-1 4-18-16,1 0 23 0,-2 4-34 0,3 1 22 15,0 1-31-15,-1-1-3 0,0 2-4 0,1 1-12 16,0-1-6-16,-1 1-13 0,-2-1 5 16,2-2-2-16,-2-1-18 0,-3 1-10 0,1-2-19 15,-3-3 17-15,-1 4-7 0,0-10-15 16,-3 1-17-16,-3-4-3 0,1 2 5 0,0-2-23 16,-2-2-9-16,1-1-34 0,-1 3-28 0,0-6-27 15,-2 2-54-15,1-2 16 0,-1 0-100 16,0-2-70-16,-1-2 29 0,-1-7-266 0,1-2 10 15,-2 1 45-15,1 0 39 0,0 5 36 16,-3-2 37-16,0 2 19 0,0-1-3 0,-1 0 40 16,1 4 22-16,-1 0 27 0</inkml:trace>
  <inkml:trace contextRef="#ctx0" brushRef="#br0" timeOffset="110462.21">3038 7781 929 0,'-4'0'392'16,"-1"0"16"-16,1 0-29 0,0 0-15 0,0 0-26 15,1 0-22-15,0 0-39 0,0 0-14 16,1 0-24-16,-1-3-22 0,2 3-41 0,0 0-20 16,2 0-7-16,0 0-14 0,3 0-15 15,0-3-15-15,1 3 3 0,0 0-12 0,1 0-17 16,0-1 1-16,0 2-12 0,-1-1-10 0,5 0-10 15,-10 0-22-15,0 0-26 0,9 0-13 0,-1 0-34 16,-1 0-30-16,6 0 8 0,-1 0-107 16,10-12-93-16,-15 6-48 0,-3 2 32 15,3 3-242-15,-4-5 49 0,1 4 49 16,-1-1 11-16,0-1 45 0,0 2 36 0,1-1 16 16,-1-1 16-16,2 0 62 0,2 2-42 15</inkml:trace>
  <inkml:trace contextRef="#ctx0" brushRef="#br0" timeOffset="112388.13">3973 7265 852 0,'0'0'294'16,"0"-12"-6"-16,13 12-37 0,-13 0 4 15,0 0-15-15,0 0-12 0,0-13-25 0,25 0-7 16,-23 10 10-16,-1 0-3 0,0 2-26 0,0 0-13 16,-1 1-24-16,1-1-25 0,0 1 6 0,-2 1-1 15,0 1-11-15,-1 1-4 0,-1 2-15 16,-5 7-3-16,-2 3 0 0,-3 1-12 0,2 0 10 16,-4 2-22-16,1-1 9 0,0-3-16 0,-1 3-4 15,-2 0-9-15,2 1-7 0,-2-1 1 16,4-2-4-16,-1-3 0 0,2 1 0 0,3-3-13 15,2-2 5-15,1-4-1 0,1 1-11 0,2-3 15 16,0 1 0-16,0 0-12 0,0-1 6 16,2 0-17-16,-1 0 22 0,1-1-17 0,-1 1 8 15,1-2-11-15,0 2 1 0,0-2-7 0,1 0-5 16,0 3 4-16,0-3 4 0,0 0-4 0,0 0 4 16,0 6-10-16,22 13 12 0,-10-9 5 0,2 0-13 15,1 3 15-15,3-1 4 0,3 2 11 16,2 1-10-16,0-2 9 0,0 0-3 15,1-4-8-15,4 1 7 0,-2 0-4 0,-2-2 6 16,-2 0-9-16,-4-2 0 0,-3 1-7 0,-2-4 6 16,-5-2-11-16,-1 0-9 0,-2 2-7 0,0-3-3 15,0 2 3-15,-3-2-22 0,-2 0-29 16,0 0 6-16,0 0-54 0,0 0-36 16,5-7-38-16,-6 5-21 0,-1-2-43 0,-2 3 23 15,1-4-222-15,0 1-20 0,1 0 25 0,0 0 36 16,0-1 13-16,1 0 35 0,1 0 51 0,-2 1 7 15,2 4 10-15,0 0 3 0,0-7 4 16</inkml:trace>
  <inkml:trace contextRef="#ctx0" brushRef="#br0" timeOffset="113335.29">4656 7183 418 0,'-17'-17'312'0,"17"17"-35"15,-31-27 0-15,28 22-16 0,-1 2-12 0,1 0 25 16,0 1-35-16,2 0-28 0,0 1-13 0,-1-1-25 15,0 1-21-15,0 1-16 0,2 0 0 16,-1 3 14-16,-1 1 15 0,1 1 11 0,0 2-16 16,0 11 2-16,1-7-1 0,0 6-9 0,0 5 12 15,12 24-5-15,-5-18-14 0,0-3-14 16,-2 2 2-16,2 2-22 0,-1-1 18 0,2-1-21 16,-1 5-13-16,-2-4-14 0,-1-1-6 15,2-3-3-15,0 1-18 0,-2-8 0 0,-2-2-13 16,0-5 15-16,-1-2-15 0,-1-3-11 0,0 1-12 15,1-3-29-15,0 1-32 0,-1-4-21 16,0 0-48-16,-2 0 10 0,2-1-107 16,-2-5-75-16,-1 0-71 0,-3-6 31 0,2-5-235 15,2 3 62-15,-2-4 16 0,3 0 73 0,1 10 8 16,0-1 28-16,0-3 31 0,0 2 36 16,0 1 3-16,0 0 23 0,0 1 12 0</inkml:trace>
  <inkml:trace contextRef="#ctx0" brushRef="#br0" timeOffset="113658.15">4598 7299 371 0,'-4'-8'442'0,"0"4"-39"15,0-4-61-15,0 3 36 0,1-1-4 0,1 2-28 16,-1-2-26-16,1 0-13 0,-2-8-31 0,2 0-30 16,2 3-19-16,0 11-24 0,0-14-16 15,12-14-25-15,-4 11-6 0,2 3-10 16,4 3-10-16,3 0-25 0,2 1-15 0,3 1 0 15,2 2-7-15,6 3-9 0,-5 2-18 0,2 2 3 16,-14 0-8-16,4 0-18 0,24 14 7 16,-22-3 2-16,-2 4-8 0,-3 1-2 0,-3 1 4 15,-4 2-12-15,-5 2 13 0,-1-3-19 0,-1-8-3 16,0 1 11-16,0 4 4 0,-18 14-9 16,8-15 0-16,-3 1-36 0,-4-4-24 0,-2-2-36 15,1-2-53-15,0-2 12 0,-6-1-173 0,12-4 26 16,-6 0-338-16,-3 0 62 0,-3 0 26 15,-1 0 30-15,-21-18 38 0,24 14 60 0,0-1-13 16,1 1 49-16,3-4 23 0,-3 7 43 0,3-3 5 16,1-2 14-16</inkml:trace>
  <inkml:trace contextRef="#ctx0" brushRef="#br0" timeOffset="118627.46">22907 5552 439 0,'15'0'305'0,"18"-29"-33"0,-17 25-32 0,-1-2-3 15,-3 4-19-15,-3-2-22 0,-4 1-14 16,2-1-9-16,6-2 0 0,-5 1-21 0,-2 1-10 15,0 1 9-15,-2-2-18 0,0 1 3 16,-1 1-13-16,-1-2 12 0,-2 1-3 0,0 0-24 16,0 4-9-16,0 0 11 0,-12-26-47 15,6 14 17-15,-2 0-10 0,-3 2-21 0,-1 3 17 16,1 2-33-16,-5 0 14 0,-2 4 3 16,8 1-33-16,-4 0 34 0,-22 12-20 0,14-3-3 15,2 2 3-15,-1 2-12 0,1 4 2 0,3-1-7 16,-1 1 3-16,2 1-5 0,3 0-3 15,3-3 2-15,6 3 0 0,1-2-15 0,3-9 22 16,0 1 7-16,0 2-29 0,18 9 32 0,-4-9-37 16,3-3 24-16,2 2-14 0,2-2 6 15,1 1-11-15,1-1 19 0,3 1-8 16,0 1 14-16,-2 1-19 0,1-1 17 0,-2-1-26 16,-2 4 2-16,0-2 0 0,-4-1 8 0,-5 1 3 15,0-1 8-15,-3 0-11 0,-2 0-9 0,-4-2 24 16,-1 1-5-16,-2-8 4 0,0 6 10 0,0 0-2 15,-19 12-8-15,3-9 4 0,2-1 0 16,-4-1-8-16,-3 0 15 0,1-1-7 0,-3-1-8 16,-3-1-14-16,-1-1 6 0,1-1-17 0,5-2 1 15,-4 0-63-15,1 1 27 0,2-1-29 16,13 0-7-16,-2 0-32 0,-1 0-15 0,4 0-18 16,-4-10-32-16,11 7-26 0,3 1 20 15,1-1-121-15,1-2-82 0,10-4-36 0,1-1 29 16,2 1 22-16,4 0 2 0,2 1 74 0,3 0-11 15,1 1-1-15</inkml:trace>
  <inkml:trace contextRef="#ctx0" brushRef="#br0" timeOffset="119064.12">23300 5734 264 0,'0'1'406'0,"-3"0"-84"0,2 1-32 0,1-2-26 15,-2 1-29-15,2 1-21 0,0-2-23 16,-2 1-17-16,2 0 28 0,0 1-15 0,3-2-21 16,1 0 14-16,1 1-13 0,0-1-6 0,2-1-12 15,0 1-26-15,13-4-10 0,-11 4-28 0,21-8-11 16,-11 1 8-16,-1-3-16 0,0-2 1 16,-1 3-1-16,0-1-7 0,-3 3-7 0,-4-4-15 15,-4 4 0-15,1 0 0 0,-3 0-9 16,-3 1-2-16,0 0 0 0,-1 6-12 0,0 0 11 15,0-7-10-15,-23-8-1 0,6 8 7 0,-1 4-11 16,-1 0-4-16,-4 2-2 0,12 1-2 16,-6 0-18-16,-24 11 20 0,17-2 3 0,2 1 13 15,0 1-34-15,0 1 29 0,3 3 15 16,5-1-10-16,2 3-1 0,2 0-5 0,3 1 6 16,5-2 3-16,2-8 10 0,0 3-13 0,14 11 0 15,0-9-1-15,3-2 4 0,5-4-12 0,4 0 8 16,0-4-16-16,3-3-16 0,-14 0-18 15,10 0 4-15,31-10-74 0,-22 3-25 0,-2 0-23 16,0-6-59-16,0 2 19 0,-2 0-221 0,-2-5-70 16,0 0 37-16,-3 1 35 0,-2 0 29 0,-5-2 8 15,-1 0 38-15,-1-2 23 0,-3 0 33 16,-4-1 5-16</inkml:trace>
  <inkml:trace contextRef="#ctx0" brushRef="#br0" timeOffset="119326.93">23651 5327 439 0,'-7'-9'409'0,"0"3"-47"0,1 1-57 0,2 2-9 16,4 2-48-16,-4-2-48 0,2 3-9 15,0 3-23-15,1 1 34 0,0 2 21 0,3 15 7 16,-2-10-20-16,0 7 6 0,9 33-6 16,-4-20-1-16,-2 3-9 0,0-2-19 0,3 2-26 15,-1-3-10-15,-1 1-15 0,1-4 4 16,-1 4-30-16,-1-3-7 0,0-4-18 0,1-1-24 15,-1-3-17-15,-1-6-35 0,1-5-14 0,-3-1-49 16,1-2 7-16,2-4-122 0,1-1-90 0,-4-2 24 16,0 0-302-16,8 0 34 0,8-14 33 0,-2 4 52 15,-1 0 27-15,-1-2 15 0,4 2 30 16,-1 0 30-16,2 1 37 0,-1 5-10 0,-1-2 28 16</inkml:trace>
  <inkml:trace contextRef="#ctx0" brushRef="#br0" timeOffset="119701.92">23888 5724 571 0,'-1'1'431'16,"0"0"-38"-16,0-1-53 0,2 1-10 15,-1 0 7-15,2 0-13 0,0 1-18 0,0-1-8 16,1 0-32-16,3 0-16 0,1-1-30 0,1 0-32 16,10-3-7-16,-8 3-19 0,4 0-28 15,19-9 3-15,-16 7-23 0,0-5-9 0,1 1-27 16,-1-1-4-16,-3-1-28 0,0 1-10 15,-3-6 0-15,-2 1-17 0,-2 0 0 0,-2 2-10 16,-2 1-2-16,-3 3-5 0,0 6 1 0,0 0-11 16,0-8-3-16,-11-4 12 0,0 5-10 0,-4 2-8 15,3 3 13-15,-1 2-8 0,3 0 8 0,-3 0-3 16,-18 16-1-16,13-5-1 0,1 2 8 16,-2 4 16-16,6 0 6 0,1-1 3 15,2 1-4-15,1 2 5 0,4-1-2 0,2-1 2 16,3-4-6-16,0-13-2 0,0 12-5 15,19 7-13-15,-5-12-17 0,4-3-27 0,5-3-34 16,5 1 10-16,-14-2-113 0,9 0-35 16,32-14-47-16,-21 10 24 0,-1-4-180 0,1 1-74 15,0-1 28-15,-5 0 21 0,-1-1 45 0,0 0 33 16,0 0-5-16,-4-2 75 0,-3-3-6 16,-3 2 0-16</inkml:trace>
  <inkml:trace contextRef="#ctx0" brushRef="#br0" timeOffset="120162.15">24426 5584 770 0,'-14'-8'332'0,"3"3"-27"0,0 4-2 16,1-1-5-16,10 2-37 0,-9 0 2 0,-6 0-12 16,-14 13-40-16,13-3-4 0,1-1-11 15,2 4-24-15,2 3-7 0,1 1-6 0,5 0-9 16,2 2-25-16,2-1-7 0,1-9-10 0,12 18-11 16,-2-11-17-16,4-5 6 0,5 0-18 15,2-3 1-15,4-1-22 0,3-3-12 0,2-3-34 16,-14-1-27-16,4 0 2 0,27-17-55 15,-18 5-3-15,-7 0-53 0,-2-3-8 0,3-4-37 16,-2-2-16-16,-4 1 16 0,2-5-119 0,-6-3-66 16,1 1-44-16,-4-2 8 0,-1 2 16 15,-2 1 50-15,-2-1 92 0,-4 3 139 0,-1 2 8 16,0 13 240-16,0-6 3 0,0 0-1 0,-18-14 16 16,14 17-4-16,-4 1 13 0,0 4 0 15,-1 1 19-15,2 3-14 0,1-1-18 0,1 3-18 16,-3-1-14-16,4 2 39 0,4 0 9 15,-13 16 10-15,6-4-7 0,1 4 8 0,2 8 8 16,1 0-3-16,-2 3 15 0,5 3 2 0,0 5 4 16,0-20-10-16,0 8-3 0,12 31-24 0,-7-24-19 15,-3 1-19-15,1 0-14 0,1-2-13 16,1-2-4-16,-1-4-10 0,2-3-13 0,3-3-12 16,1-3-37-16,-2-8-27 0,2-4-56 0,-2-2-43 15,-8 0-55 1,12 0 11-16,15-19-160 0,-10 5 27 0,-2-2-320 0,-2-2 8 15,-2 3 52-15,-1-4 40 0,0 2 49 0,-4-3 33 16,0 5 29-16,-4 6 25 0,0-1 13 0,-2-1 11 16,0 3 16-16,0 8 47 0</inkml:trace>
  <inkml:trace contextRef="#ctx0" brushRef="#br0" timeOffset="120356.67">24633 5589 691 0,'-9'2'502'0,"2"-2"-57"0,2 2-40 15,1-2-42-15,1 0-40 0,0 0-42 0,1 0-26 16,1 0-15-16,2 0-35 0,4 0-16 0,1-2-35 16,13-3-39-16,4 3-29 0,3-2-48 0,7 2-4 15,3-3-119-15,1 0-72 0,5 0-74 16,-2 1 21-16,2-1-263 0,-1-2 8 0,-3 0 66 16,3-1 21-16,-2 1 17 0,0-1 38 15,2-1 24-15,-2 0 18 0,3-2-7 0</inkml:trace>
  <inkml:trace contextRef="#ctx0" brushRef="#br0" timeOffset="120615.86">25638 5242 730 0,'-1'-6'491'0,"1"1"-72"16,-2 2-24-16,2 0-50 0,-1 2-43 16,0 2-2-16,0 2-16 0,1 1-11 0,0 16-3 15,2 1-6-15,-2-8 2 0,10 28-1 16,-3-10-14-16,-1 3-29 0,-2-1-1 0,3 4-1 15,-1 0-37-15,1-4-9 0,-1-1-29 0,-1 0-2 16,0-5-3-16,-1 1-48 0,0-6-7 0,0 0-48 16,1-6-4-16,-3-6-47 0,0-3-42 0,0-4-74 15,2-3 12-15,-4 0-221 0,7-10 30 16,0-4-313-16,-2-3 37 0,1 0 59 0,-1-3 41 16,-3-4 13-16,2-2 62 0,-3-1 23 15,2-2 22-15,-3 2 23 0,2-1 24 0,-2 15-2 16,0-4 64-16</inkml:trace>
  <inkml:trace contextRef="#ctx0" brushRef="#br0" timeOffset="120889.47">25686 5313 491 0,'-3'-7'472'0,"-1"1"6"15,1 1-5-15,1-2-43 0,0 2-23 0,0 0-40 16,2-2-32-16,1 1-27 0,-1 6-11 0,10-23-41 16,1 10-16-16,5 0-19 0,5 1-27 15,2 3-10-15,1-1-12 0,3 4-35 0,3 2-7 16,3 4-31-16,-16 0 3 0,5 0-13 15,27 16-3-15,-23-6-19 0,-3 2 4 0,-8 7-28 16,-6-1-5-16,-1 1 8 0,-3 0-20 0,-5-10-5 16,0 6-6-16,-19 19-6 0,5-17-3 0,-3 0-10 15,-2-1-18-15,-2-2-23 0,-3-3-11 16,-1-1-29-16,3-3-38 0,-1-2 13 0,0-2-124 16,2-1-66-16,12-2 26 0,-2 0-303 15,-1 0 27-15,-6-10 44 0,12 8 49 0,2 0 34 16,1-1 30-16,3 1 31 0,0 2 11 15,3-1 39-15,4 1 38 0,0 0-18 0</inkml:trace>
  <inkml:trace contextRef="#ctx0" brushRef="#br0" timeOffset="121342.17">25980 5462 1064 0,'0'0'354'0,"3"0"-46"15,-2 1 8-15,1 1 8 0,0 3 1 16,2-3-18-16,8 12-20 0,5-2-25 0,-1 1-25 15,2 4-7-15,4-3-23 0,-2 3-13 16,-1 0-21-16,0 0-19 0,-3 0-28 0,0 0-7 16,1-2-19-16,-7 1 0 0,3-1-13 15,-4-3-6-15,-3-2-8 0,0-4 0 0,-3 0-14 16,0-4 13-16,-3 0-19 0,0-2-14 0,0 0 14 16,0 0-10-16,-6 1-11 0,3-2 11 15,-2-1-12-15,0 0-16 0,-5-6-1 0,1-5 0 16,3 5-4-16,1-1 8 0,1 1-12 15,2 0 1-15,2 0-5 0,0 8 18 0,0-8-10 16,0-2 2-16,18-13-7 0,-9 12 8 16,4-3-4-16,-1 4 0 0,5-2-2 0,0 0 1 15,3 3-16-15,2 1 13 0,-2 2-9 0,2 2 7 16,-4 0-11-16,-5 3 8 0,-2 1-8 0,-11 0-1 16,10 0-7-16,-2 0 28 0,11 23-10 15,-12-9 12-15,-1 0-1 0,-2 1 0 16,1 4-9-16,-2-2 5 0,0 0 5 0,-1-4 5 15,-2-13-2-15,0 9-9 0,0 0-9 0,0-2-29 16,0-7-9-16,0 8-12 0,0-8-12 16,0 5-55-16,0-5 13 0,9 9-165 0,-8-9-71 0,0-4 32 15,2 3-279-15,1-3 67 0,6-10 31 16,-4 1 37-16,1-4 32 0,-2 2 52 0,1-2 19 16,3-2 23-16,-4 0 4 0,-1 0 23 15,-1-3 9-15</inkml:trace>
  <inkml:trace contextRef="#ctx0" brushRef="#br0" timeOffset="121499.93">26508 5350 557 0,'-7'-13'449'0,"-3"5"-20"0,1 1-26 16,-4 0-53-16,6 2-46 0,-1 2-23 0,1 3-39 15,2-1-37-15,5 1-29 0,0 0-12 0,-9 0-44 16,9 0-27-16,-14 14-10 0,12-9-112 16,2 1-47-16,-1 0-50 0,6 9 13 0,-5-15-238 15,7 21-86-15,-1-7 33 0,-1-2 32 16,5 2 12-16,3-4 32 0,-3-1 39 0,0 2-7 15,2-1-19-15</inkml:trace>
  <inkml:trace contextRef="#ctx0" brushRef="#br0" timeOffset="121774.66">26553 5499 568 0,'2'2'419'0,"-1"1"-45"0,2 2-50 16,-2-1 50-16,2 1-12 0,3 7-18 0,-1-3-13 16,4 6-15-16,-1 2-37 0,3 0-19 0,0-2-16 15,1 2-7-15,2-1-29 0,0-1-2 0,-1 0-21 16,1-3-17-16,-2 0-8 0,0-3 2 15,-4-4-16-15,2-2-16 0,0 1-14 0,-10-4-11 16,8 0 2-16,-1 0-8 0,16-12-11 0,-12 1-9 16,1-2-7-16,-2 1 5 0,-1-2-7 15,-3-3-48-15,1-2-9 0,-4-1-12 16,0 1-12-16,0-1-19 0,-2 1-20 0,-1 4-37 16,0 2-31-16,2 2-38 0,-2 11 15 0,0-7-143 15,0 7-48-15,0-7 30 0,0 7-278 16,0-8 17-16,-11 1 62 0,10 7 38 15,0 0 33-15,0 0 52 0,1 0 7 0,3 3 26 16,3-1 32-16,11 7 0 0,9-1 19 16</inkml:trace>
  <inkml:trace contextRef="#ctx0" brushRef="#br0" timeOffset="122640.09">27061 5553 915 0,'5'0'341'0,"-1"-1"-2"15,-1-1-45-15,0-1 35 0,-1 1-10 0,1 0-5 16,-2 0-11-16,0-1-22 0,-1 0-17 0,-1 1-19 15,-1-1-23-15,-2 3-26 0,0-2-29 0,-1 2-13 16,-11 5-21-16,0 2-3 0,-2 1-12 16,1 5-4-16,3 0-27 0,0 7 12 0,3-2-15 15,0-1-6-15,3 4-23 0,1-3 6 16,3-1 0-16,3-6-9 0,1-4 0 16,0-1 11-16,0 1-13 0,15 4 0 0,-9-9-6 15,11 3-5-15,-1-5-4 0,-7 0-22 16,6 0 1-16,19-13-21 0,-13 9-14 0,0-6-6 15,-3-4-13-15,1-1-10 0,-2 0-3 16,-3 0 6-16,0 1 0 0,-5 0 3 0,1 2 12 16,-6 3-6-16,0 2 6 0,-3 3 2 15,-1 2 12-15,0 2 2 0,-2 2 11 0,0-1 24 16,1 3-2-16,-1 1-5 0,0 0 11 0,-4 9 15 16,4-2-4-16,1-3 9 0,1-9 7 0,0 8-3 15,0-1-11-15,0-1 5 0,11 6 2 16,-6-8 5-16,-1-1-6 0,11 4-21 0,-2-4 6 15,-2-2 0-15,-11-1-11 0,15 0-15 0,15-11-18 16,-14 6-4-16,-1-7-16 0,-1 0-14 16,0-3-4-16,-1-3-18 0,-3-1-15 0,0-3-3 15,-1-1 13-15,-3 1-7 0,-2-2 1 0,-1 0 18 16,0-1-2-16,-3 13 21 0,0-7-12 0,0-3 20 16,-12-19 13-16,7 19 8 0,-2 3 6 15,2 2-2-15,-5 3 7 0,7 2-5 0,0 4 5 16,0 2-3-16,1 0 10 0,1 1-3 15,-1 3-3-15,1-1-1 0,-1 1 6 0,0 1 8 16,2 1 15-16,0 0 3 0,0 0 11 16,-8 11 14-16,7-4-1 0,0 12 26 0,0 3-9 15,1-9 10-15,0 6 15 0,0 7 18 0,11 25-5 16,-4-23-1-16,-1 1-19 0,2 1 1 0,1-1 15 16,2 0-23-16,-1-2-4 0,1-2 8 15,0-2-19-15,0-1-8 0,3-1 4 0,0-3-7 16,4 0-3-16,-2-5-6 0,2-1-5 0,2-4-3 15,-1-1-7-15,3-5-12 0,-1-1 9 16,-1-1-9-16,-9 0-35 0,5 0 14 0,20-18-3 16,-16 9-26-16,-1-6 13 0,-1-1 7 0,-2-4-17 15,0 5 3-15,-2-2 6 0,-4 0 12 16,-2-1-15-16,-1 3 1 0,-3 5 7 0,-2 1-8 16,-2 3 1-16,0 6-2 0,0 0 5 0,-12-7 3 15,7 7 4-15,-1 1 8 0,-6 8 8 16,-1-3 6-16,2 6-4 0,2 1 16 0,-3 4-19 15,5-2 18-15,2 1-4 0,3 2 17 16,2-11-5-16,0 2 3 0,14 16 11 0,0-8 8 16,2-3-23-16,3-2-7 0,2-2 17 15,1-3-30-15,3-2-16 0,-4-3-13 16,3-2-38-16,-13 0-27 0,4 0-23 0,20-9-52 16,-17 1 15-16,-3-1-154 0,-7 2-49 0,6-5 32 15,-6-2-280-15,-5 3 46 0,-2-1 42 0,-1 12 37 16,0-11 19-16,-17-14 59 0,8 10 28 15,-2 1 30-15,-4 2 16 0,-1-2 21 0,-4 1-6 16</inkml:trace>
  <inkml:trace contextRef="#ctx0" brushRef="#br0" timeOffset="122836.11">27508 5506 1320 0,'-9'0'459'15,"2"2"-35"-15,0-3-38 0,2 0-14 0,2 0-46 16,0 0-39-16,3 0-18 0,1-1-34 15,4 0-21-15,0 1-32 0,11-3-21 0,0-3-35 16,5 4-23-16,0-4-48 0,4 2-37 0,4 0-4 16,0-1-168-16,3-2-83 0,3 2 23 15,2-2-315-15,1 0 35 0,4 1 24 0,1-3 33 16,4 0 49-16,-2 1 9 0,4 1 59 0,2-1-12 16,-1 1 24-16,0 1 4 0</inkml:trace>
  <inkml:trace contextRef="#ctx0" brushRef="#br0" timeOffset="123090.88">28548 5259 777 0,'4'-5'550'0,"-1"3"-58"0,-3-1-38 0,3 0-52 15,-2 2-42-15,3-1-65 0,-3 2-20 16,0 2-20-16,-1 4-25 0,5 10-15 0,-2 5 1 16,1 8 5-16,1 0 0 0,3 5-5 15,-2 2-37-15,0 1-11 0,1 0-13 0,0 1-16 16,0-5-13-16,-1 0-15 0,1-5-22 15,1 3-17-15,-1-4-18 0,0-3-30 0,-1-2-29 16,-1-7-19-16,2-3-80 0,2-1 8 0,0-8-152 16,-4-2-52-16,-5-1 26 0,9 0-300 15,2-11 14-15,-4 1 60 0,1-8 40 16,1 0 25-16,1-1 25 0,-3-2 28 0,1-1 33 16,-1-1 42-16,2 0 5 0,-2 3 8 0,2-1 25 15</inkml:trace>
  <inkml:trace contextRef="#ctx0" brushRef="#br0" timeOffset="124066.98">28871 5462 650 0,'5'-3'438'0,"-2"0"-72"16,-1 2-5-16,0 2 5 0,2 0-24 16,-4 1-24-16,0 1-13 0,0 0-26 0,-2 2-21 15,-3-3-16-15,-4 12-18 0,-3-1-5 16,-4-1-21-16,-1 0-31 0,-1 0-21 0,-1-2 0 16,1 2-27-16,0-2-15 0,1-2-12 0,0 1-13 15,3-2-18-15,0-2-6 0,4 1-16 16,3-3-16-16,0 1-5 0,2 0 4 0,2 0-7 15,1-1 10-15,0 1-16 0,2-4 5 0,0 0 8 16,0 5 3-16,0-5-4 0,19 26-5 16,-8-15-5-16,2-2 8 0,5 0-6 0,0 2-6 15,-1-7 7-15,3 3-5 0,3-1 0 16,-3 0 3-16,2-3-13 0,-4-2 11 0,4 1 2 16,-1-2-5-16,-11 0 3 0,6 0-10 15,18-10 5-15,-14 7-10 0,-3-4-8 0,1-5 12 16,-2-2-11-16,2 2 3 0,-2-3-8 0,0-4 5 15,-2 3 2-15,-1-2-4 0,-2 2 7 0,0-2-6 16,-3 1 13-16,-1 3-9 0,-2 1-2 16,-3 6-6-16,-2-3 1 0,0 10 3 15,0 0-1-15,0-7 0 0,-12 0 4 0,6 8 0 16,-1 1 6-16,-6 5 0 0,-1 1-3 0,0 3 1 16,2 2 10-16,-1 6 4 0,2-4-6 15,2 1 5-15,1-1-7 0,-1 3 15 0,7 2 7 16,2-2 1-16,0-9 1 0,0 5-3 0,11 18 1 15,-4-18 3-15,2 1-2 0,2-3-3 16,1-1 8-16,-2-5-5 0,0-4 4 0,8 2-14 16,-5-3 6-16,-13-1-14 0,14 0-10 0,1 0-7 15,18-16 1-15,-16 8-10 0,-2-2-11 16,2-4-2-16,1-1 0 0,-3-2-6 0,2 0 5 16,-2 1 6-16,-3 0-5 0,1 2 2 0,0 2 16 15,-3 0-1-15,-4 5 1 0,-2 2 2 16,-1 0-11-16,-1 5 7 0,-2 0 1 0,-1 0 11 15,0 4 2-15,0 2 3 0,1-1-2 16,-2 1-2-16,0 1-3 0,0 9 14 0,2-9 1 16,0 3-2-16,0 2 4 0,15 15 5 0,-5-13-3 15,0-4 2-15,3 2 8 0,3-6-5 16,1 2-3-16,-1-3-3 0,1 0 3 0,-1-5-1 16,2 2-2-16,-12-2-2 0,6 0-3 0,3 0 8 15,17-16-3-15,-15 6-7 0,-1-2 2 16,1-3 2-16,0-4-9 0,1 4 3 0,0 2-4 15,-1-3 6-15,-2 5-12 0,0-3 9 0,-4 3 4 16,-2 4-4-16,-1 1-11 0,-2 2 13 16,-1 3-5-16,-5 1-1 0,0 0-3 0,18 16 3 15,-10 1-1-15,2 4-3 0,1 3 11 0,-5 3-3 16,3 2-2-16,1 3 2 0,-1 6-3 16,4-1 6-16,1 2-4 0,-1 1 10 0,-2-1-3 15,3 1-3-15,-6-1-2 0,1-3 3 16,-4-2-3-16,-2-1 7 0,-1 0-1 0,-2-20 10 15,-16 23 5-15,5-19 5 0,-5-5-2 0,-2-3-10 16,-5-4-5-16,1-2-1 0,11-3 15 16,-7 0-15-16,-19-17 24 0,21 9 5 0,3-4-3 15,0 0-9-15,3-2 23 0,5-3-12 0,3 0-10 16,2 7 16-16,0-4-4 0,18-18-19 16,-5 15 0-16,2 0-6 0,3 2 0 0,-1 2-2 15,5 3-10-15,-2 1-12 0,4 1-9 16,-1 1-21-16,2 2-31 0,1 1-25 0,1 2-43 15,3 1 14-15,-14 1-134 0,2 0-60 0,4 0 29 16,-1 0-275-16,-6 0 50 0,-2 0 41 0,-6 0 5 16,0 2 61-16,-10-3-1 0,-1 0 71 15,0-2 3-15,-12-4 16 0,0 0 38 0,-4-3 37 16</inkml:trace>
  <inkml:trace contextRef="#ctx0" brushRef="#br0" timeOffset="125597.42">24499 6336 529 0,'-13'-12'259'0,"13"12"-4"15,0 0-23-15,0-15-9 0,-24-2-7 0,21 13 2 16,1 1 3-16,0 0-12 0,0-1-38 0,0 4 27 16,1-3-51-16,0 1-12 0,0 0-25 15,-1 1 8-15,2 1-18 0,0-1 10 0,-1 2-11 16,2 0 31-16,1 2-8 0,0 1 21 15,6 8-4-15,5 1 4 0,-1 3-7 0,2 1 7 16,0 1 4-16,3 3-19 0,3 4 5 0,-1 2-1 16,3 3-2-16,1-1-14 0,0 2-19 15,1 1-10-15,-2-3 3 0,3 0-24 0,-1 0 10 16,-1-2-14-16,1-1-16 0,-1-4 9 16,-3-1-2-16,-2-3-23 0,2-1 11 15,-4 0-4-15,-2-3-6 0,-3-3-21 0,-1 2 5 16,-2-7-12-16,-3-2-3 0,-1-2-21 0,-3 0-12 15,-1-2-11-15,0 0-20 0,0 0-31 16,1-8-11-16,-1 5 10 0,-1-2-68 0,1 0-26 16,-1-2-37-16,0-12-26 0,1 13-43 0,0-6 31 15,0 2-242-15,0-4 28 0,0-1 26 16,0-1 47-16,0-1 23 0,0 2 8 0,0-2 53 16,0 3 23-16,0 2 38 0,0 3-23 15</inkml:trace>
  <inkml:trace contextRef="#ctx0" brushRef="#br0" timeOffset="126030.57">24947 6435 408 0,'0'-7'405'16,"0"2"-54"-16,-2-2-32 0,1 2-18 15,0 0-39-15,0-1-33 0,0 0-25 0,0 0 55 16,1 6-17-16,0 0-17 0,-4-14-18 0,3 10-20 15,0 0-17-15,0 0-12 0,0 1-9 16,0 1-20-16,0-2-2 0,-1 3-23 0,1-1-9 16,0 0 0-16,-3-1-10 0,0 2-8 0,1 0 1 15,-2 2-12-15,-1 1-4 0,0 2-8 16,-7 3-1-16,-2 3-6 0,-1 5-1 0,0 2 4 16,2 2-5-16,-4 4 9 0,1 3-3 15,-8 5-11-15,1 0 7 0,-4 1-1 16,1 2-6-16,-3-1-5 0,0 1 2 0,-2-3-15 15,3 0 7-15,1-1-3 0,5-2-2 0,0-4-7 16,4-3 4-16,2-2-8 0,0-1-7 16,3-3 0-16,2-2-1 0,4-1-5 0,-2 0 8 15,3-6-5-15,3-1-8 0,2-1-7 0,1-1-5 16,1-3-10-16,0 0-16 0,0 0-3 0,8 2-8 16,-5-2-26-16,3-2-16 0,1 1 11 0,-1 0-58 15,-1-2-28-15,10-2-47 0,-3-2-32 16,2-1 25-16,-2 1-281 0,0 0 20 15,1-2 25-15,-1 0 20 0,2-3 56 0,-1 3 16 16,2-1 25-16,0 0 35 0,2 1 10 0,0 3 13 16</inkml:trace>
  <inkml:trace contextRef="#ctx0" brushRef="#br0" timeOffset="126461.26">25193 6780 430 0,'0'-3'361'16,"0"-3"-32"-16,0 3-31 0,0 1-18 0,0-3-33 15,0 3 3-15,-1-1-30 0,1 0 45 16,-1 0-11-16,2 2-43 0,-1-2-17 0,0 2-12 16,-1 1-23-16,1 0 6 0,2 0 8 0,-2 4-5 15,1-1 6-15,0 2-9 0,4 12 12 16,-3-1-14-16,-2 2 14 0,2 2-10 0,1 1 4 16,-2 3-30-16,5 0-18 0,-6-2 12 15,2 0-25-15,-1-3-10 0,-1-5-22 0,1 6 8 16,0-7-24-16,1-4 6 0,-2-1-33 0,1-1 10 15,-1-3-31-15,4-1-36 0,-4-2-34 16,1-1-53-16,0-1-50 0,1-2 14 0,1-1-195 16,3-8 30-16,1-3-289 0,2-1 26 15,-2 1 66-15,0-5 38 0,0 2 21 0,0 2 45 16,-4-1 17-16,1 1 61 0,-1 4 11 0,-2 1 22 16,1 2-10-16</inkml:trace>
  <inkml:trace contextRef="#ctx0" brushRef="#br0" timeOffset="126933.47">25278 6799 722 0,'-2'-4'350'0,"-2"0"26"16,1 1-44-16,0-1-44 0,0 0 47 0,-3-8 0 16,3 3-26-16,-1 4-10 0,2-1-32 0,1 0-19 15,0 3-18-15,1 3-14 0,0 0-15 16,0 0-30-16,0-9-4 0,12-2-22 0,2 5-7 16,-1 0-28-16,-3 2-6 0,3 3-17 0,-2 1-3 15,-2 0-18-15,4 0-2 0,18 11-7 16,-15-1 5-16,-3-1-22 0,-2 1-1 0,-2 2 1 15,-3-2-5-15,2 1-16 0,-6 0 15 0,-2-11-5 16,0 14 1-16,0 0-7 0,-19 12-11 16,10-11-5-16,-2-6 13 0,-3 0-12 15,6-2-9-15,-7 3 1 0,5-8-7 0,2 3-10 16,-2-3 1-16,0-1 6 0,3 1-2 0,0 0-12 16,3-2 3-16,-2 2 10 0,3-2 7 0,-1 1-4 15,0-1-6-15,1 2 1 0,1-2 1 16,0 0 12-16,2 1 2 0,0-1-11 0,0 0 11 15,0 0-2-15,0 0-7 0,15 3 2 16,1 3 17-16,-3-4-14 0,5 2 16 0,-2 2 7 16,4 1 5-16,-2 3-6 0,-3 0 16 15,1 0-15-15,-4 1-11 0,-1-1 5 0,-3 3 14 0,-4-2-7 16,-1-3 19-16,-3-8-7 16,0 8 4-16,0 3-15 0,-18 10 11 0,7-12-11 15,2-4-4-15,-9-1-35 0,-1-1-8 0,-1-2-35 16,-3-1-43-16,1 0 9 0,11 0-138 0,-8 0-63 15,-21-9 27-15,15 4-326 0,0-1 40 16,2 0 42-16,1-1 36 0,0 2 47 0,3 0 25 16,0 0 36-16,2 1 4 0,7 1 52 15,1 0 12-15,9 3 5 0,0 0-26 0</inkml:trace>
  <inkml:trace contextRef="#ctx0" brushRef="#br0" timeOffset="130360.95">26076 6357 345 0,'14'0'332'0,"-14"-14"-23"0,0 14-21 0,0 0-21 15,15 0 4-15,3-19-27 0,-14 19-29 16,-1-2 39-16,-1 1-20 0,1 0 5 0,-1 1-25 16,-1-1-14-16,1-1-2 0,0 1-36 0,-1 1-14 15,-1 0-18-15,-1 0-16 0,-1 3-7 16,0-1-5-16,-7 10-27 0,-5-3 13 0,-1 6-19 16,-4 1 8-16,1 2-20 0,1 0 2 15,-2-2-2-15,-1 4 5 0,0-1-11 0,-1 0-1 16,2 1-15-16,-3-3 4 0,2 3-15 0,0-6 1 15,1 2 7-15,-1-1-5 0,5 1-11 0,0-3 7 16,4-3-17-16,1-1 17 0,4-6-11 16,-3 4 6-16,5-2 0 0,1-3 3 0,1 1-7 15,2 0 5-15,0-3-4 0,0 0-6 16,0 0-2-16,13 9 4 0,3-4-4 0,-1-1 4 16,3 1-3-16,4 2 7 0,2 1-5 0,1 1 13 15,-1 2-12-15,0-1 11 0,4-1-2 16,-1 1-9-16,1 4 4 0,0-4 5 0,-2 4-6 15,0-4-5-15,1-1 7 0,-3 2-3 0,-2-2-9 16,-5-2-3-16,2-2-20 0,-6 1 6 16,-3-2-22-16,-2-1 1 0,-2-2-18 0,-3 0-7 15,0 1 6-15,1-2-83 0,-4 0-32 0,0 0-48 16,0 0-32-16,0 0 25 0,10-14-266 16,-8 11-7-16,-1-2 28 0,0 0 71 0,1 0 7 15,-2 0 20-15,1-1 47 0,0 0 17 0,-1 6 17 16,8-16 29-16</inkml:trace>
  <inkml:trace contextRef="#ctx0" brushRef="#br0" timeOffset="130870.9">26518 6283 852 0,'0'-1'306'16,"1"0"-22"-16,-1 1-6 0,0 2-34 15,1 0 49-15,1 1-10 0,3 13-24 0,0 1 10 16,1 8-10-16,0 0-13 0,1 3-15 0,-1 0-17 16,0-2-8-16,1 2-1 0,-2 0-23 0,0-1-12 15,1 2-14-15,-3 1-10 0,1-1-38 16,1-1-6-16,-2-3 2 0,0-2-17 0,1 0-1 15,-2-6-17-15,2 0-12 0,-2-4-12 0,-2-3-4 16,1-2-17-16,1-3 8 0,-1-3-26 16,1 1-21-16,-1-2-29 0,0-1-29 0,-1 0-22 15,0 0 11-15,0 0-95 0,8-13-57 16,-6 8-35-16,2-1 25 0,2-10-182 0,-1 0-100 16,1 0 57-16,-3 2 31 0,-2-3 49 0,0 3 6 15,-1 6 28-15,0-5 19 0,0 1 37 0,0-3 7 16,-14-17 18-16</inkml:trace>
  <inkml:trace contextRef="#ctx0" brushRef="#br0" timeOffset="131262.45">26555 6384 616 0,'-1'-5'372'0,"-1"1"-69"0,0-1 8 16,0 2-13-16,1-1-22 0,-1 1-36 15,1-1-29-15,-1 1 27 0,0 0-19 0,2-1-22 16,0 0-22-16,0 3 5 0,1-4-29 0,-1 5-14 16,0 0-8-16,0 0 3 0,0-8-17 15,10-3 5-15,-6 6-28 0,7-3 14 16,2-1-18-16,0 4 4 0,1-2-2 0,3 2-4 16,2 2 1-16,-1-1 0 0,3 1-16 0,1-1 2 15,-2 4 5-15,-9 0-20 0,4 0 8 0,4 0-7 16,18 14-3-16,-20-7-8 0,-4 6 0 0,0 2-8 15,-3-2 4-15,-2 2-22 0,-5 1 4 16,-1-3 2-16,-2-13 3 0,0 14-7 16,-14 15 8-16,4-14-1 0,-3-1-14 0,1 1 5 15,-7-2 13-15,2-4-23 0,-3 0 10 0,-1-4-29 16,0 0-17-16,-2-3-37 0,3-2-42 16,2 3 10-16,10-3-114 0,-1 0-53 0,-1 0-94 15,-3-10 31-15,7 7-241 0,3-1 57 16,1 2 37-16,0-1 21 0,2 0 46 0,1 1 31 15,0 1 23-15,1 0 31 0,0-2 22 0,1 2 8 16</inkml:trace>
  <inkml:trace contextRef="#ctx0" brushRef="#br0" timeOffset="138938.9">841 8933 750 0,'0'0'311'0,"0"0"-32"0,0 0-18 0,0 0-9 15,0 0-31-15,0-13 3 0,0 13-3 0,20-21-35 16,-23 11-28-16,-3 4-15 0,0 1 37 16,-1-1-27-16,-3 1-29 0,-2-2 3 0,-2 4 3 15,0-1-6-15,1 4-22 0,-3-1-27 16,-4-1 28-16,13 2-50 0,-6 0 22 0,-5 0-21 15,-18 11 7-15,13-1-16 0,-2 3 7 0,6 2 2 16,0 4-8-16,-1 2-2 0,4 6 9 16,0 0-12-16,3-3 10 0,2 8-20 0,2-2 27 15,2 0-21-15,3-3 2 0,2-3-1 16,2-12-4-16,0 5 1 0,11 14 16 0,3-14-12 16,-4-3 0-16,9-4 5 0,2-2 0 0,2-2-12 15,4-5-15-15,3 1 17 0,-17-2-12 16,14 0-40-16,31-11-22 0,-24 4-28 0,2 1 6 15,-7 1-125-15,5 0-45 0,-10 1-41 16,1-1 29-16,0 2-259 0,-14 3 39 0,5 0 42 16,20-10 38-16,-20 8-1 0,4-1 27 0,-2-1 51 15,3-3-26-15,-4-1 45 0,2 4 43 16</inkml:trace>
  <inkml:trace contextRef="#ctx0" brushRef="#br0" timeOffset="139590.64">1205 9092 675 0,'0'-7'403'0,"-2"1"-45"15,-5-8-20-15,-2-1-44 0,1 0-20 0,-1 4-5 16,-4-3-9-16,0 6-32 0,-2 0-6 16,-1 2-26-16,2-1-6 0,7 7-31 0,-5 0-11 15,-3 0-20-15,-14 13 0 0,17-1-14 16,-3 1-22-16,2 4 5 0,-1 7-8 0,3-2-17 16,2-3 4-16,2 4-15 0,3-2 2 0,2 0-11 15,2-11 4-15,0 3-17 0,14 16 5 0,-6-16-12 16,1-4 7-16,5-3-6 0,-3-1 1 0,3-4 0 15,-5-1-18-15,2 0 5 0,20-17-4 16,-11 6-8-16,-5 0-10 0,0-3-5 0,-2 1 2 16,-2-4-20-16,-1 5 20 0,-2-5-21 0,1 3-1 15,-4-3 10-15,0 2-10 0,-3 3-4 16,0 5-1-16,-2 0-10 0,0-1 21 0,0 5 1 16,0 3 9-16,-3-4-17 0,-1 7 16 15,0 9-14-15,1 2 17 0,-2 3 2 0,3 0 14 16,0 2 2-16,2-10 7 0,0 5-4 0,12 14 7 15,-6-15-2-15,3-1 14 0,3-1-6 16,-1-1-3-16,2-3 5 0,1-2 3 0,-1-3-4 16,-1 1-3-16,-1-3 3 0,-1 0 1 15,4 0-5-15,16-14-18 0,-15 3-6 0,2-5-10 16,-3-3-12-16,-2-1-2 0,1-4-2 0,-4 1-10 16,1-5-15-16,-1 4 6 0,-5-5 4 15,3 1 4-15,-3 2 5 0,-4 0 2 0,0 14-26 16,0-5-14-16,0-4 11 0,-17-18 27 0,12 22-20 15,0 2 21-15,-4 1 2 0,3 5 25 16,-1-2-7-16,2 4 20 0,1 2-14 0,2 3 2 16,-1-3 10-16,0 3-10 0,1 0 18 0,2 2 5 15,0 0 2-15,0 0 5 0,-10 11 9 0,7 6 21 16,-1 5 7-16,2 2 0 0,2-9 18 16,0 9 1-16,0 5 11 0,0 0-6 0,17 32 7 15,-12-32-7-15,6 0 0 0,-4-1-20 16,2-1 15-16,2-2-15 0,-2-2-3 0,2-3-5 15,-3-3-4-15,1-5-35 0,-1-2 2 0,-2 1-37 16,0-6-15-16,0-2-44 0,-3 1-52 16,3-2 11-16,0-2-111 0,-6 0-65 0,0 0 27 15,10 0-265-15,-3 0 17 0,0 0 44 0,-1 0 44 16,19-11 24-16,-7 6-6 0,-2-4 51 0,-1 4 23 16,1-5-8-16,-2 1 50 0,-1 1 9 15</inkml:trace>
  <inkml:trace contextRef="#ctx0" brushRef="#br0" timeOffset="140428.48">1725 9065 647 0,'1'-5'376'15,"-1"1"-34"-15,1 1 0 0,-2 0-43 0,-1-1-38 16,1 0 5-16,-2 1-21 0,3 0-37 16,-4 1-5-16,0-1-3 0,0 1-7 0,0 2-15 15,-1 3-7-15,-8 4-5 0,1 7-12 0,-1 2 1 16,0 1 4-16,2 6-17 0,2-1-3 15,-1 0 3-15,4 2-6 0,3 0-13 0,-1-1-25 16,4-3 10-16,0-11-18 0,0 4 0 0,11 14-6 16,-2-13-10-16,-1-3-22 0,4-4 2 15,0-1 4-15,-1-4 3 0,2-2-29 0,-3 0-6 16,22-15 1-16,-13 7-18 0,2-6-17 0,-2 0-7 16,-5-1-15-16,4-3-19 0,-7-2-4 0,0 0 6 15,0 3 5-15,-3-3-2 0,-4 5 3 16,0-2-5-16,-2 6 18 0,1 5-8 0,-3-1 2 15,0 7 4-15,0 0 5 0,0 0 5 0,-7-5 1 16,5 8-1-16,-1-1 0 0,1 4 11 16,1 0-2-16,-4 11 8 0,2 0 5 0,-1 0-5 15,3-3 12-15,1-6 10 0,0 2-5 0,0 3 3 16,13 9 5-16,-5-9-10 0,1-5 13 16,6-1-8-16,-1-3 4 0,-2-1 1 0,-1-2-5 15,-11-1 4-15,16 0-7 0,-3 0-3 16,20-16-7-16,-18 10-8 0,-2-5 0 0,0-1-3 15,-2-1-14-15,0-2-11 0,-3-2-3 0,3-1 6 16,-7 1-9-16,2 0 6 0,-1 1-3 0,-2 6 13 16,0 4 10-16,-3-1-22 0,1 3 11 15,-1 4-2-15,-2-3 15 0,0 6 7 0,0 1 13 16,1 2 6-16,-6 10 8 0,1 1-2 0,3 3 1 16,0-3 10-16,2 1 1 0,1-4 2 15,0-5-3-15,0 4 16 0,0-1-13 0,17 13 7 16,-5-12 7-16,0-4-2 0,3-2 0 0,-1-2 6 15,2 0-24-15,-16-5-1 0,12 0 7 0,3 0-2 16,18-17-21-16,-17 6-7 0,0-2 5 16,1-4-21-16,-2-3-16 0,-1-3-3 0,-2-1-2 15,-1 2-18-15,-2-2-8 0,-3-5-5 16,-2 1 4-16,1 2-14 0,-1 2 0 0,-3 5-3 16,-1-5 9-16,0 9-1 0,0 9 6 0,0-1 2 15,0-2-12-15,0 2 19 0,0 0-12 16,-11-7 10-16,8 11 11 0,0-2 4 0,0 2 9 15,1 0 28-15,-1 0 3 0,0 2-11 0,1 1-6 16,-1 0 33-16,-1 3 9 0,2 2 5 0,-1-1 6 16,-4 16-6-16,3 0 24 0,-1 3 15 15,1 2 1-15,1 1-3 0,1 2-3 0,1-3-8 16,1-10 3-16,0 4 7 0,0 2-14 0,0 0 2 16,12 17-15-16,-8-19 8 0,-1-4-19 15,4-1 8-15,-3-4-26 0,-3-3-14 0,1-2-22 16,0 0-27-16,0-2-30 0,1-2 6 0,-2 0-195 15,0-1-55-15,1 0 30 0,-1 0-255 16,2-1 51-16,0 0 18 0,-3 1 58 0,17-10 10 16,-7 6 60-16,5-4-2 0,-1 2 47 15,1-1 5-15,1 3 26 0,-8 1 28 0</inkml:trace>
  <inkml:trace contextRef="#ctx0" brushRef="#br0" timeOffset="141137.86">2524 9152 921 0,'3'-5'350'0,"-1"-2"-48"16,0 4 54-16,-1-1-13 0,0-1-28 0,-1 0-17 16,0 0-22-16,-2 1-27 0,2 1-31 15,-2 1-9-15,-3 0-34 0,2-1-3 0,-2 5-14 16,-2-1-12-16,-7 6-16 0,0 3-8 0,1 3-4 16,0 1-10-16,3 2-1 0,-1 2-12 0,3 0-9 15,1 0-7-15,3 1-24 0,0 1 1 16,4-6-4-16,0-14-6 0,0 8 9 0,0 0-12 15,0-1 2-15,13 3-8 0,-8-7-2 16,1-2-15-16,1-1-4 0,2 0-7 0,-1 0 0 16,21-9-12-16,-12 0-9 0,0 1-5 0,-3-3-7 15,2-3 1-15,-2-2-8 0,-4 1 10 16,0-3 2-16,-2 5 4 0,-3 1-9 0,-1 3 11 16,-2 1-9-16,0 5 11 0,-1-3-6 0,0 4-8 15,0 1 10-15,-1 1 6 0,-2 0 2 16,2 3 5-16,-1-1-8 0,1 2 8 0,0 2 6 15,-1-1 5-15,1 2-9 0,-1 0 4 0,5 8 0 16,-4-8 13-16,11 15 2 0,-1-8 0 16,0-2-8-16,0-2 15 0,3 0-3 0,-1-3-6 15,2-2 4-15,-4-2-14 0,0-2 0 16,1-1-6-16,-4 0 21 0,5 0-14 16,15-16 1-16,-11 6-9 0,-4-2-7 0,-1-4-5 15,1-4-6-15,-3 0-18 0,-1-3-8 0,0-2-5 16,-2-4 2-16,0-3-13 0,-2 3 15 0,-1 0 21 15,0 3-14-15,-1 0 24 0,0 1-9 0,-2 5-1 16,0 6-6-16,0 7 24 0,0-1 5 16,0-1 22-16,0 1 3 0,0 1 3 0,0 7 1 15,0-8 3-15,0 8-6 0,0-7 0 16,0 7 0-16,0 0-11 0,0 0 11 0,-11-9 3 16,9 14-1-16,-5 11 4 0,3 2 9 15,-3 2 9-15,5 8 4 0,1 1-9 0,-1 0 38 16,2-12-4-16,0 7-3 0,0 3 15 0,0 0-13 15,15 31-7-15,-11-32-13 0,3-2-6 16,-1-2 1-16,2 0-14 0,0-5 4 0,0 0-6 16,1-5-9-16,1-2 12 0,2-2-31 0,-1-2 3 15,-1-6-28-15,0 1-22 0,-10-1-21 16,9 0-17-16,0 0-45 0,-2 0-35 0,15-13 15 16,-12 9-118-16,-3-2-48 0,1 1 28 15,-4 1-225-15,0 0-30 0,-2 0 56 0,1 0 20 0,-1-1 31 16,1 0 37-16,5-9 28 0,-4 4 13 15,-2 0 19-15,6-3-10 0,-4-2 41 0,0 2 29 16</inkml:trace>
  <inkml:trace contextRef="#ctx0" brushRef="#br0" timeOffset="141341.9">2975 9122 567 0,'-6'-1'456'0,"1"1"-76"16,0 0 44-16,2 0-24 0,-1 0-20 0,1-2-23 15,2 2-49-15,-1-3-29 0,2 2-32 0,0-3-33 16,2 4-21-16,2-4-24 0,0 1-37 0,5-7-36 16,4 2-63-16,1 1-3 0,-1-1-131 15,-2 0-95-15,3-2 19 0,-4 7-319 0,0-1 26 16,0 1 36-16,-1 1 25 0,0 0 34 16,11 2 35-16,-6 0-14 0,-4 0 53 0,4 0-1 15,1 0 40-15</inkml:trace>
  <inkml:trace contextRef="#ctx0" brushRef="#br0" timeOffset="141791.09">3160 9169 379 0,'-3'5'404'0,"2"-2"-45"0,0 0-35 16,1 1-40-16,0-2 68 0,2 0-17 0,0 1-30 16,2-1-19-16,1 0-5 0,3-1-35 15,11-1 1-15,0 2-27 0,-10-2-9 0,6 0-22 16,1 0-11-16,20-12-21 0,-17 7-31 15,-1-2 0-15,-3 2-10 0,1 1-14 16,-3-4-22-16,0 1-7 0,-3 0 0 0,-2-7-25 16,-1 9 2-16,-4-3-11 0,1 3-1 0,-3-2-5 15,-1 2-6-15,0 5-12 0,0 0 8 0,0-7-2 16,-23-6-4-16,10 12 0 0,-4 0-17 16,8 1 12-16,-6 0-2 0,-19 13-5 15,15-4-6-15,-1 3 8 0,4-4-3 0,-1 6 5 16,1 1 0-16,3 2 6 0,3-1 16 0,0 2-13 15,6-2-1-15,1 1 0 0,3-10 17 16,0 4-5-16,0 0 8 0,19 15-4 16,-6-15 6-16,0-1-16 0,4-2 16 0,1 0-14 15,3-6-11-15,2 1 12 0,0-1 4 0,2 0-15 16,-12-2-2-16,3 0-10 0,4 0 0 0,1 0-23 16,19-14 6-16,-21 13-27 0,-4-5-17 0,2 1-18 15,-6-1-55-15,0 2 15 0,-4-3-118 16,-2 3-55-16,-2 0 27 0,-1 0-226 0,-1 2-41 15,-1 2 35-15,0 0 41 0,0 0 34 16,-10-9 22-16,4 6 25 0,-8-1 16 0,0 2 48 16,1 1 11-16,-7-3 7 0,2 1 11 15</inkml:trace>
  <inkml:trace contextRef="#ctx0" brushRef="#br0" timeOffset="142655.49">4683 8964 360 0,'0'0'390'0,"0"-15"-50"0,2-6-23 16,-2 15-12-16,-1 2-43 0,2 1-34 15,-1 1-11-15,1 4-25 0,-2 1 38 0,2 4-14 16,4 10-3-16,-5-5-4 0,0 7-7 0,6 27-11 16,-4-17-8-16,-1 1-13 0,1-1-15 0,-1-1-7 15,2-3-20-15,-2 1-13 0,1-1-8 16,0-1-15-16,0-3-11 0,-2-3-2 0,2-6-34 16,0-1-33-16,-2-4-5 0,0-7-30 0,0 0-30 15,0 7 7-15,0-7-154 0,0 0-56 16,-5 7 24-16,4-8-309 0,-1-4 49 15,-1 0 51-15,-3-7 24 0,-2-4 27 0,-1 1 28 16,-2-7 33-16,2 1-9 0,-1-1 36 16,3-3 39-16</inkml:trace>
  <inkml:trace contextRef="#ctx0" brushRef="#br0" timeOffset="142946.81">4601 8944 770 0,'-8'-14'340'0,"4"-4"-11"0,-1 4-42 0,1-1 60 15,3 6-35-15,0-3-17 0,1 4-34 16,0 8-19-16,0-12-30 0,12-16-13 0,-4 15-7 15,6-1-21-15,2 2-17 0,4 0-30 16,2 3 1-16,5 0-8 0,0 7-12 0,2-2-5 16,3 4-17-16,-17 0-5 0,7 0-15 0,25 14-5 15,-22-5-4-15,-5 1-8 0,-3 3 4 16,-1 1-14-16,-4 0 3 0,-3 4-6 0,-4-3 6 16,-3 4-9-16,-2-10-2 0,0 3-1 15,-13 20 4-15,2-18 2 0,-2 1-7 0,-3-1 6 16,-2 1-18-16,-1-3 1 0,-1-1-9 0,2 0-23 15,-4-4-8-15,4 0-48 0,4-2 9 16,3 0-101-16,-2-3-48 0,5-2-81 0,4 3 27 16,0-1-253-16,0-1 31 0,4-1 11 0,0 0 72 15,0 0 24-15,0 0-1 0,15 4 55 16,-9-1 27-16,13 1 7 0,0-1 7 0</inkml:trace>
  <inkml:trace contextRef="#ctx0" brushRef="#br0" timeOffset="143726.84">5078 9099 1026 0,'1'5'351'0,"0"2"47"16,-1 0-16-16,1 12-10 0,-1-8-19 0,0 5-28 15,0 4-27-15,0-1-35 0,9 22-24 16,-6-21-6-16,3-3-27 0,1-1-8 0,3-2-29 16,-1-1-5-16,0-4-21 0,-1-3 0 0,2-2-17 15,-1-3-31-15,-9-1-6 0,14 0 4 0,19-12-28 16,-15 4 4-16,1-2-10 0,-3-2-12 15,1-3-20-15,1-1-17 0,-3-2-6 0,-3-3 6 16,-2-1-15-16,0 3 7 0,-1 2 0 16,-2 0-4-16,-1 3-4 0,-1 6 8 0,-2 1-12 15,-1 5 9-15,-1 2-14 0,-1 0 22 0,0 5 8 16,0 1-1-16,0 1 2 0,1 1-2 16,-1 12-1-16,0-11 23 0,0 5-15 0,15 18 20 15,-7-15-20-15,2-2 1 0,2-1 8 16,4-1-10-16,-1-4-3 0,-1-2 14 0,2-2-3 15,-4-5-6-15,-3 0-10 0,5 0-8 16,18-14-24-16,-15 3-19 0,0-2-18 0,-2-3-13 16,1-2-10-16,-3-2-11 0,-1-3-20 0,-2-3-21 15,-4-2 12-15,2 1-13 0,-2 2 20 16,-2-5-27-16,-1 1 33 0,-3 4 26 0,0 13-24 16,0-5 31-16,0-2-4 0,0 1 6 0,-15-15 7 15,10 26 7-15,0 1 5 0,1 2 6 16,0 2 74-16,0 2 12 0,1 2-3 0,0 2 5 15,-4 9 23-15,4 2-13 0,2 6 2 0,-2 1 8 16,3-7 20-16,0 4 3 0,0 10 5 16,16 25 17-16,-9-28-16 0,0-1 8 0,2 3-15 15,2-3 3-15,-2-1 0 0,1-1-4 0,0-2-11 16,-3-2-24-16,-1-2 2 0,-1-8 17 0,-2 0-14 16,2-3 24-16,-2-5-21 0,0 0 11 0,-3-1-26 15,0 0 13-15,0 0-5 0,5-9-3 16,-3 2-16-16,-2-1 0 0,0 1-5 15,0-13 1-15,2 3-4 0,0 0-1 0,-1 5-9 16,1 0-18-16,0 5 8 0,6-3 10 16,2-2-4-16,2 5 5 0,2 0-21 0,0 4 13 15,0 1-5-15,-1 0-3 0,-4 2 3 16,6 0 4-16,23 9-6 0,-15-2 4 0,1-2-16 16,-4 3 9-16,1 2 7 0,-4 1-2 15,-6 1-21-15,0-3 29 0,-3 2-20 0,-6 0 15 16,-2-11 4-16,0 7-8 0,-15 15 3 0,2-12 1 15,-4-1-6-15,-1 0 6 0,-2-2-17 16,-2 0 0-16,-1-5-32 0,-1 3-29 0,1-4-19 16,-1-1-44-16,14 0 13 0,-6 0-136 0,-18-10-55 15,17 2 27-15,2-4-296 0,4-1 43 0,2-1 30 16,6 4 58-16,-1-5 31 0,4 1 32 16,0 5 31-16,16-13 5 0,-1 3 53 0,4 4-20 15,0-1 27-15</inkml:trace>
  <inkml:trace contextRef="#ctx0" brushRef="#br0" timeOffset="144129.91">5994 8944 1093 0,'4'-2'368'0,"-2"-1"22"0,1 0-25 16,-1 0-21-16,0 3-44 0,1 0-5 0,-3 3 4 16,2 2-9-16,5 10 3 0,-1 5-31 0,1 1-2 15,0 6-12-15,0-2-26 0,0-1 19 0,3 2-4 16,1-1-44-16,0-1 6 0,0 0-31 0,2-1-13 15,1 0-21-15,-3-3-7 0,0-1-18 16,1-3-11-16,-2-4-7 0,1-3 8 0,1-1-34 16,-1-6 5-16,0-1-24 0,-3-1-1 0,4 0-22 15,18-15-2-15,-14 4-30 0,2 0-4 16,-3 1-1-16,-2-4-26 0,1-3 16 0,-4 5-15 16,-1 0 24-16,-2 5-10 0,-2 2 7 0,-1 0-9 15,-1 3 6-15,-1-2 4 0,-2 4 0 16,0 0 1-16,0 0 6 0,2 13 9 15,0-7 5-15,-1 1 22 0,5 8-15 0,0-1-2 16,0 2 6-16,2-6 3 0,1 5-3 0,-2-6-1 16,0-4-1-16,-1 2 0 0,0-3-14 15,10 0-35-15,-7-2-37 0,-9-2-37 0,7 0-76 16,1 0 19-16,10-17-164 0,-8 5-82 0,0 3 35 16,-3-2-210-16,-3 0 29 0,-1-1 59 0,0 4 29 15,-2-1 37-15,-1 9 36 0,0-8 25 16,0-4 27-16,0-2 31 0,0-1 17 0,-15-17 9 15,9 14 13-15</inkml:trace>
  <inkml:trace contextRef="#ctx0" brushRef="#br0" timeOffset="144250.73">6474 8993 334 0,'-8'-12'447'0,"0"-1"-65"0,4 4-23 15,0 2-61-15,2 2-15 0,-4 0-35 16,4 0-29-16,-3 5-42 0,0 0-13 0,1 2-28 16,1 3-37-16,3-5-73 0,-8 5-63 0,5 0-113 15,0 0 16-15,1 0-269 0,0 1 38 16,3 0 15-16,8 6 7 0,6-1 46 0,5 0 13 15,3-2-2-15</inkml:trace>
  <inkml:trace contextRef="#ctx0" brushRef="#br0" timeOffset="144528.97">6892 9090 977 0,'4'-3'449'0,"-3"1"-43"0,-1-1-9 15,1 0-30-15,-2 1-30 0,-1 0-10 0,-1 0-11 16,-3 2-19-16,-1 0-34 0,-8 6-17 0,0 1 2 15,0 6-32-15,0-1-27 0,0 1-10 16,2 3-2-16,-1 1-31 0,11 0-17 16,-4 0-14-16,7-7-4 0,0 2-9 0,11 18 13 15,0-16-41-15,3-2 10 0,5 0-5 16,2-3-18-16,1 3-9 0,3-7 8 0,0-1-40 0,5-3-29 16,-17-1-27-16,9 0-52 0,3 0-42 15,3 0 11-15,29-12-156 0,-30 5-80 0,1 0 33 16,0-1-294-16,1-1 69 0,-4 1 41 15,0 0 48-15,0-1 38 0,-2 0 29 0,2-5-10 16,0 2 64-16,0-1 17 0,-1 1 54 0,-3-5-27 16</inkml:trace>
  <inkml:trace contextRef="#ctx0" brushRef="#br0" timeOffset="144811.26">7490 8852 1092 0,'-2'-8'456'15,"0"4"-35"-15,2 2-33 0,0-3-50 16,-1 4-35-16,1 1-1 0,-1 3-12 0,3 1-3 16,1 14 1-16,5 6-25 0,0-1 13 0,4 8-31 15,0-1 10-15,0 4-6 0,1-1-24 0,-4-1-16 16,0-2-31-16,0 2 1 0,-2-3-44 16,0-3 9-16,-1 1-62 0,0-3-8 0,-3-5-59 15,2-1-50-15,0-2-21 0,0-7-21 16,-2-2-56-16,2-1 10 0,2-6-169 0,-3 0-59 15,-4 0 31-15,9 0-271 0,13-17 25 0,-11 5 39 16,0-2 65-16,0-4 17 0,-2-3 48 16,3 2 7-16,-1-3 27 0,0 0 53 0,2-2 26 15,-2 5-22-15,2-1 16 0</inkml:trace>
  <inkml:trace contextRef="#ctx0" brushRef="#br0" timeOffset="145862.55">7871 8998 517 0,'3'-4'450'0,"-1"3"-78"0,0 2-48 16,-4-1 10-16,0 3 23 0,-1-1-19 15,-6 9-41-15,-4 3-7 0,0-2-35 0,-2 2-28 16,-3-1-11-16,-1-1-27 0,0-1-21 0,-2 2-13 16,1-5-23-16,3 1-13 0,-2-1 2 15,3-1-13-15,0-1-14 0,6 0-9 0,1-5-14 16,2 3 1-16,1-1-13 0,1-2-8 16,2-1-28-16,-1 1-2 0,4-1-4 0,0 0-21 15,0 0 8-15,-2-1-2 0,4 0-5 16,2 1-1-16,1-1-16 0,1 1 11 0,11 3 9 15,-1 1-7-15,1-1-1 0,0 4-2 16,2 3 5-16,1 1-4 0,-1 2 10 0,2-1 6 16,0 4 13-16,-1-1 7 0,1-2-1 0,0 3 5 15,-1-6-5-15,1 1-1 0,-2-1 10 0,-2-4 9 16,-2 1-10-16,-1 0 2 0,-1-5-3 16,3 1 11-16,-2-3-7 0,-14 0-1 15,14 0-21-15,4 0 8 0,16-12-12 0,-19 6 9 16,1-1-11-16,0 1 11 0,-1-5-9 0,-2-1-16 15,0 1 10-15,-3-4-10 0,3 3-9 16,-2-5-10-16,-2-4 10 0,1 1-11 0,0 3 10 16,-4 0-8-16,-3 1 0 0,3 2 14 15,-4 3-14-15,-2 4 16 0,0 7-13 16,0-7 12-16,0 7-2 0,0 0 10 0,-14-12 9 16,8 12 10-16,-9 7-11 0,1 2 15 0,-2 4-7 15,2 1 1-15,-2 2 17 0,4 2 5 0,-1 3-3 16,5-3 0-16,1 1 3 0,2 0 15 15,1-2-19-15,3-5 15 0,1-12-11 0,0 13 1 16,11 11 23-16,-2-12-18 0,2-3-17 0,1-1 15 16,5-3-4-16,-2-1-14 0,5-4 1 15,-4 0 0-15,-7 0-11 0,15-11-12 0,-6 3-22 16,-1-2 14-16,0-1-22 0,1-4-14 16,-4-2-14-16,2 0 4 0,-3-5-2 0,2 3 11 15,-4-1-11-15,0 3 15 0,-3 3 7 0,-3 3 2 16,-1 4-2-16,-1 3-3 0,0 2 8 15,-3 0 21-15,0 6 12 0,-2-1 8 16,0 1 1-16,1 4-12 0,-1-3-1 0,1 2 19 16,-2 9-22-16,2-3 25 0,1-1-19 0,0-12 4 15,0 8-3-15,0 0 20 0,0-1-10 0,17 11 2 16,-8-11-10-16,-1-3 15 0,0-1-18 16,1 0-1-16,0-3 7 0,-1 0 7 0,3 0-11 15,14-13 0-15,-10 4-3 0,0-1-16 16,-2-2-6-16,3 0 4 0,-3-2-7 0,3 1-4 15,-2-3-2-15,0 0 3 0,1 1 5 0,-4 0 1 16,2-2-7-16,0 2 17 0,-2 2-7 16,-1 1 6-16,-3 3-9 0,-2 0 13 0,-1 5-16 15,-1 0 16-15,-1 1-9 0,-2 3 9 16,0 0 0-16,2 11 10 0,-2 8-1 16,0 2 11-16,2 2 1 0,1 4 5 0,1 1-16 15,1 0 28-15,2 2-15 0,0 1 8 0,1 1 25 16,3 1 8-16,-3 1-21 0,3-1 22 0,1 5-18 15,-3-5-7-15,0 1 4 0,-1-2 1 16,-5 0-5-16,-1 2-4 0,-2-22-4 0,-11 29 18 16,0-19-23-16,-6-7 7 0,0-4 4 15,-5 0-14-15,-4-7 2 0,-1-2 11 0,0-2-20 16,15 0-2-16,-8 0-2 0,-25-18 29 0,22 9 14 16,1 1-7-16,2-3 10 0,1 1-8 15,6-1 27-15,-1 1-23 0,4-5 10 0,5 6-20 16,2-1 4-16,2 0-7 0,1 3-5 0,14-20-10 15,0 15-8-15,2-5-11 0,5 3-14 0,2-1 2 16,-2 5-52-16,6-2-1 0,1 3-17 16,0-3-29-16,0 4-10 0,1 4-36 0,-1-3-41 15,0 1 20-15,0-1-129 0,-7 2-36 16,0 0-47-16,-5 1 36 0,-7 1-246 0,-6 0 50 16,-1 1 40-16,-2 2 31 0,0 0 32 0,0 0 35 15,-17-6 35-15,-2 5 53 0,-4-3-3 0,2 2 37 16,1-1-10-16</inkml:trace>
  <inkml:trace contextRef="#ctx0" brushRef="#br0" timeOffset="148995.23">1277 10081 532 0,'0'-12'218'0,"0"12"4"0,0 0-22 15,0 0 15-15,0 0-11 0,0 0-14 0,-13 0 1 16,13 0-5-16,0 0 13 0,0 0-43 15,0 0 44-15,0 0-43 0,0 0-16 0,0 0 37 16,0 0-21-16,0-13-6 0,0 13-17 0,0 0-17 16,0 0-34-16,0 0-1 0,0 0 27 15,0 0-1-15,0 0-8 0,0 9 10 0,13 5-4 16,3 5 2-16,-3-2 7 0,6 4 6 0,-2 3-6 16,3 1-11-16,1 2 7 0,-5 0-16 0,6-2 1 15,-2-1-13-15,0-3-16 0,-4 0-9 16,1 0-4-16,0-3 8 0,-2 2-21 0,1-8 9 15,-5 1-8-15,1 1-2 0,-3-3-4 16,-2-3-11-16,-1-1 7 0,-2-4-2 0,1 1 9 16,-2-3-23-16,-1-1-6 0,-2 0-28 0,0 0-24 15,0 0-14-15,0 0-21 0,9-10 9 16,-8 7-103-16,0-2-50 0,1-2-25 0,5-8-51 16,0-1 25-16,-5 1-240 0,3 5 14 0,-1-4 30 15,0 2 47-15,-1 2 32 0,-1 3 15 16,1-2 31-16,1 3 20 0,-2-1 30 0,2 2 7 15</inkml:trace>
  <inkml:trace contextRef="#ctx0" brushRef="#br0" timeOffset="149657.83">1789 10131 934 0,'1'-6'342'16,"-1"1"-31"-16,1-1-1 0,-1 0-33 0,-2 1-34 15,2 0-13-15,-2 0 1 0,0 1-16 16,2-1-14-16,0 5-20 0,0 0-27 0,0 0-8 16,0-8-8-16,-5-3-17 0,2 9-16 15,1-1-8-15,0 3-19 0,2 0 4 0,-4 0-4 16,3 2 2-16,-1 0-7 0,-1 2-8 0,0 2 2 16,-3 6 7-16,1 3 0 0,-3 2 8 15,3 2 1-15,0 1-5 0,-2 4-1 0,1 2 4 16,-1 1-10-16,0 1 3 0,2-1-7 0,-1 2-12 15,0 0 14-15,-2-1-19 0,3 2-12 0,-1-3 4 16,-1 2-7-16,1-2-2 0,-1 0 1 16,0 2-9-16,-1-3 10 0,1 1-17 15,0-5 0-15,0-1-6 0,3-1-5 0,-1-3 6 16,3 1 6-16,-1-6-2 0,1-1-1 0,-1-5-7 16,1 0 12-16,0-1-2 0,2-1-21 0,-2 0-4 15,2-3 16-15,0 2 5 0,-1-1-5 16,1 0-15-16,0 0 16 0,-2 0-19 0,2-1-3 15,0 0 17-15,-1 3-8 0,0-4-6 16,1 3 11-16,0-3-18 0,-2 0 13 0,0 1-10 16,2 1 7-16,0-1 6 0,-2 0-16 15,2 1 14-15,0-2-1 0,0 1-3 0,0 0 7 16,0 0 1-16,0-1-1 0,0 0-6 0,0 0-15 16,0 0 11-16,0 0 8 0,0 0-9 15,0 0-9-15,0 0 15 0,0 6 3 16,-14 4-16-16,11-10 8 0,0 3 14 15,-2-2 0-15,1 1-5 0,0-1 6 0,-1 0-20 16,1 0 22-16,-2 0-15 0,2 1 9 0,0 0 4 16,0-1 0-16,-1-1-7 0,2 0-12 15,-1 2 17-15,-1-2-8 0,1 1-11 0,3 1 4 16,-2-2-12-16,0 0-16 0,3 0 4 16,0 0-22-16,0 0-6 0,0 0-13 0,0 0 8 15,0 0-95-15,0 0-32 0,0 0-38 0,0 0-34 16,-11-11-29-16,15 8 31 0,-3 1-254 0,1-2 52 15,0 4 47-15,-2-2 34 0,4 0 23 16,-2 1 8-16,0-1 31 0,-1 0 19 0,3 1 6 16,-2 0 34-16</inkml:trace>
  <inkml:trace contextRef="#ctx0" brushRef="#br0" timeOffset="150226.35">1855 10611 612 0,'1'-3'331'15,"0"0"-18"-15,0 0-36 0,0 1 4 0,-2 1-29 16,2-1-16-16,-1-1-29 0,2 3 4 0,-2-3-6 16,2 1-10-16,-2 0-18 0,0 1-25 15,0 0-36-15,0 1 7 0,0 0-1 0,0 2-9 16,0 1-1-16,-2 4 18 0,0 8-13 0,-1 4 6 16,-1 4 8-16,0 0-3 0,-2 3-2 15,-2-2-15-15,3 1-21 0,-1-1 4 0,-1 0-15 16,1-2-1-16,-1-1-13 0,0-4 2 0,1 0-23 15,3-7-9-15,1-1 0 0,0-2-18 0,2-1-9 16,-1-1-7-16,-1-2-8 0,2-1-53 16,-1 0-13-16,0-2 7 0,2-1-95 0,0-1-50 15,-1-2-37-15,0 1-28 0,2-2 28 16,-1-2-240-16,1 4 21 0,0-3 16 0,0 1 59 16,5-8 23-16,-5 4 15 0,2 1 39 15,1 1 19-15,-4 1 12 0,1 0-3 0</inkml:trace>
  <inkml:trace contextRef="#ctx0" brushRef="#br0" timeOffset="150588.51">1886 10652 534 0,'2'-5'376'0,"-2"0"-74"16,2 1-26-16,0-1-11 0,-1 0 16 0,0 0-22 15,1 0-31-15,0 1 0 0,-2-2-1 16,2 2-25-16,-2-1-2 0,2 3-24 0,0-1-15 15,-1-3-5-15,0 3-13 0,0 0-30 0,1 1 4 16,1 2 16-16,0 2-4 0,0 1 5 16,1-1-12-16,6 8 3 0,-2 4-3 0,2 1 2 15,0 3-3-15,1 1-7 0,3 0-11 0,-1 2 14 16,1-1-27-16,0-3 3 0,-2 4-10 16,0-3-7-16,0 1-21 0,0-3 9 0,0-1-20 15,-3 0 10-15,-1-3-5 0,-5-1-4 16,4-4-9-16,-4-1-16 0,1-1-13 0,-2-1 11 15,0-2-28-15,-1 0-21 0,0-2-17 16,-1 0-21-16,-1 0-18 0,1-2-46 0,-1 0 12 16,-1 0-117-16,2 0-67 0,0-1 26 0,-3-1-230 15,1-1-28-15,-1 3 51 0,0-4 30 16,-2 3 21-16,3-1 39 0,-7-8 48 16,2 5 25-16,0 0 5 0,0 2 19 0,1 2 32 15</inkml:trace>
  <inkml:trace contextRef="#ctx0" brushRef="#br0" timeOffset="150844.19">1902 10818 1040 0,'-6'0'471'0,"1"0"-27"16,2 0-35-16,0 0-28 0,-1-1-27 0,2 0-46 15,0 0-25-15,0 1-19 0,0-2-22 16,2 0-44-16,2-2-23 0,0 2-2 15,4-1-18-15,7-3-34 0,3-2-6 0,1 0-15 16,2 3-17-16,-2-2-42 0,2 0-35 0,0-1-59 16,0 2 5-16,-3-2-123 0,0-1-33 15,0 1-95-15,-2 0 29 0,-3 0-248 16,2 5 25-16,-5-1 63 0,-4 1 18 0,-2 0 44 16,-2 3 18-16,0 0 18 0,-2 3 17 0,-1 0 36 15,-1-1 38-15</inkml:trace>
  <inkml:trace contextRef="#ctx0" brushRef="#br0" timeOffset="154031.09">2848 10524 636 0,'-13'0'307'16,"13"0"-21"-16,0 0-19 0,0 0-1 0,0-13-12 15,-14 13-20-15,14 0-27 0,-20-18 43 0,15 15-18 16,4 3-15-16,-1-1 2 0,0 0-31 16,0 1-12-16,0-2-8 0,0 2-6 0,0-1-21 15,2 0-9-15,0 0-15 0,0 1 0 0,0 0-8 16,3 0-4-16,1 0-9 0,1-1-3 15,2 0 15-15,12 0-23 0,4-1 15 0,1-1-9 16,1 0-8-16,0 1-7 0,1 0-13 16,-1-2-16-16,-1 1 7 0,-2 2 0 15,0-2-1-15,-3 2-25 0,-1-2 4 0,-4 1-2 16,-2 0-10-16,-2 2-34 0,0-2-22 16,-5 2-13-16,1-1-31 0,-1-1 8 0,-1 2-94 15,0-1-33-15,-2 0-63 0,0 1-24 0,-1-2 26 16,0 2-250-16,-1 0-5 0,-4 0 55 15,1 2 41-15,-2-1 23 0,0 0 27 0,0 2 37 16,-1-1 39-16,-8 4-7 0,5-1 17 0</inkml:trace>
  <inkml:trace contextRef="#ctx0" brushRef="#br0" timeOffset="154326.88">2925 10580 781 0,'-4'3'350'15,"0"0"5"-15,2 0-48 0,0-2-41 16,0 1 45-16,0 0-47 0,1 0-9 16,2-1-23-16,-1 1-11 0,1-2 2 0,2 2-8 15,1-1-15-15,1 0-10 0,3 0-18 0,0-1 0 16,12-3-22-16,-9 3-1 0,4 0-14 16,2 0-12-16,0 0-15 0,2 0-8 0,-2 0-28 15,0 0-4-15,-2 0-5 0,-3 0-2 0,-2 0-23 16,0 0-12-16,-3 0-29 0,-1 0-24 15,-6 0 5-15,7 0-39 0,-7 0-19 0,8 0 8 16,-8 0-91-16,6 0-53 0,-6 0-21 0,11 7 23 16,-10-7-251-16,-1 0-29 0,0 0 33 0,0 0 49 15,2-3 23-15,-2 1 11 0,1 0 37 16,-1 0 19-16,1 0 40 0,-2 2-20 0,1-1 31 16</inkml:trace>
  <inkml:trace contextRef="#ctx0" brushRef="#br0" timeOffset="155632.85">3960 10597 497 0,'4'2'333'0,"0"-2"-33"0,-1-2-32 0,0 2-20 15,1 0-1-15,-2 0-2 0,2 0-37 16,-2-3-28-16,0 3-21 0,0-2-17 0,2 0 7 16,-3 1-18-16,0-1 38 0,2 0-12 15,-1-3-6-15,-1 4 0 0,1-1-16 0,-1-2-5 16,-1 1-10-16,2 0-13 0,-2 0-6 0,0 0-17 15,0-3 0-15,0 2 0 0,0 1-5 16,0 3 1-16,0 0-9 0,0-9-10 0,0 9-6 16,-11-15-11-16,3 5 5 0,-2 3-4 0,0-2-12 15,1 3 10-15,0-3-15 0,-3 1 3 16,-1-1-1-16,-1 3-5 0,-1 1 3 0,2-1-4 16,-3 1-3-16,3 2 1 0,-4 0-18 15,3 2 18-15,-2-3-3 0,3 4-7 0,13 0-2 16,-14 0 2-16,-16 11-5 0,12-6 2 0,4 6-4 15,-1 0 6-15,2 1-5 0,-1 3-3 0,3 1 7 16,-3 3 0-16,7 1 12 0,1-1-2 16,-1 3-10-16,5 1 8 0,2-12-1 0,0 4-4 15,10 20 0-15,-1-15 0 0,2-6 2 16,0-3-11-16,2-4 13 0,3 1-13 0,1-4 3 16,3-3-6-16,-11-1-1 0,7 0 7 0,21-14-5 15,-18 3-4-15,1-2-2 0,1 1-14 16,-1-2 1-16,-4 0-3 0,-3 1-14 0,-1-3 17 15,1-1-15-15,-5 4 5 0,0-2-5 16,1 2 14-16,-6 2-7 0,1 1 6 0,-2 3 4 16,-1 0-3-16,0 3 3 0,0-1 7 0,-1 1-3 15,1 1-4-15,0-2 10 0,-1 4 10 16,1-2-4-16,0 0 1 0,0 0 0 0,-1 1 3 16,1 0-10-16,-1 1 0 0,1-1-4 15,0 2 18-15,-1 0-16 0,0 0 21 0,0 0-3 16,0 5 5-16,-1-3 5 0,0 1 7 0,1 4-4 15,-1-2 13-15,0 2 1 0,-1 10 0 16,2-7 11-16,0 4-2 0,0 5-13 0,0 1 11 16,0 4 6-16,0 1-8 0,9 30 3 15,-5-30-6-15,1 1 15 0,3 1-19 0,-2-1 5 16,3-3-20-16,-1 3 17 0,2-1-19 0,-2 0-6 16,0-2 19-16,1 2-23 0,-1 1-7 15,-1-3 13-15,-1 3 4 0,2-6 5 0,-1 1-6 16,-3 1 3-16,0-7-6 0,-1 2 3 15,-1 3-13-15,-2-2 17 0,0-3-4 0,0-15-10 16,0 10-12-16,0 2 22 0,-14 12-8 0,5-14-3 16,4-1 4-16,-8-2 6 0,2-2-12 15,-2 1 6-15,1-3 12 0,-4 4 0 0,8-7-15 16,-1 0 13-16,-7 0-12 0,-3 0 15 16,1 0-5-16,0 0 4 0,1 0 8 0,1-7-18 15,-11 0-4-15,14 0 4 0,2 3 12 16,2-1-19-16,3-2-7 0,1 2 17 0,-1-8-14 15,4 5 21-15,-2-3-24 0,3 2 10 0,1 1-10 16,0-1 10-16,0-3-13 0,15-19 0 16,-8 11-8-16,4 1 4 0,1 1-16 0,2-2 11 15,1 2-12-15,2-1-9 0,0-2-29 16,-2 3-26-16,4 1-22 0,-2-2-47 0,0 2 15 16,0 1-122-16,-2-1-79 0,5 0 32 0,-4 3-288 15,-1 4 55-15,-2 1 31 0,0 1 75 0,-4 2 28 16,-1 2 9-16,1 1 44 0,-1 0 22 15,-1 1 34-15,12-3 17 0,-6 5-3 0</inkml:trace>
  <inkml:trace contextRef="#ctx0" brushRef="#br0" timeOffset="175232.28">4116 9914 799 0,'0'0'316'0,"-14"0"-5"0,14-14-45 16,0 14 0-16,0 0-58 0,0 0-14 0,-16-24-16 15,15 23 7-15,1-1-20 0,-1 0 15 16,-1-1-23-16,0 1-12 0,2 0-8 15,0 2-3-15,-1-2-8 0,1 2 7 0,-1 2-9 16,1-2 18-16,2 5 0 0,-1 0 5 0,2 2 5 16,3 8-3-16,0 4-10 0,0 2-3 15,3 3 2-15,-1 1-17 0,2-1 4 0,0-2-22 16,1 1 2-16,2 1-11 0,0-2-8 16,0 0-5-16,0-1-6 0,0 0-15 0,-2-6 6 15,1 1-7-15,-2-1 2 0,-1-1-29 0,-2-2 10 16,1-3-18-16,-3-1-2 0,-1-3-7 0,0 1-6 15,-2-2-10-15,1-2-15 0,0 1-17 16,-2-2-10-16,2 3-12 0,-2-2-17 0,-1 0-13 16,1-2-20-16,-1 0-18 0,0 0 13 15,0 0-110-15,-3 1-33 0,3-3-47 0,-2-1 28 16,1-1-257-16,1 0 6 0,-1-1 52 0,3 0 31 16,-2 1 40-16,2-3 29 0,-1 3 24 15,-1 0 7-15,-1-1 40 0,1 5-15 0,0 0 61 16</inkml:trace>
  <inkml:trace contextRef="#ctx0" brushRef="#br0" timeOffset="175720.09">4378 9943 342 0,'3'-7'374'0,"1"2"-42"0,0-2-22 16,-2 5-28-16,-2-3-3 0,2 1-18 0,-1-1-31 15,0 1 7-15,0 0 14 0,0 1-26 16,-2 1-30-16,1 2-3 0,0 0-11 0,0 0 3 16,0 0-13-16,0 0-16 0,0-7 4 0,0 7-11 15,0 0-14-15,0 0-12 0,0 0-3 16,3-12-14-16,-6 14 0 0,1 1-12 0,-1 0 6 15,-8 6-25-15,2 5 22 0,-1 3-15 16,0-2 10-16,0 2 4 0,-1 2-22 16,-1 3-6-16,1-1 12 0,1 3-4 0,-3-3-17 15,1 1-9-15,-1 0 9 0,1 2-17 0,1-4 7 16,-2 3-28-16,2 0 22 0,-5-3-10 16,6-2-11-16,2-3-2 0,0-3-4 0,3 4 7 15,1-13 1-15,0 5-9 0,1-3-18 0,1-2-10 16,-1 1-5-16,0-2-17 0,2-1-3 0,-1 2-13 15,2-3-23-15,0 0-15 0,-1 2-37 16,1-2 11-16,0 0-55 0,0 0-29 0,0 0-27 16,4 0-15-16,-4-1-19 0,2-1-19 0,0 0 28 15,-2 0-271-15,2-1 43 0,-1 1 50 16,1-1 25-16,0 1 26 0,2-1 26 0,-1-1 24 16,2 1 43-16,1 2-1 0,10-5 8 15</inkml:trace>
  <inkml:trace contextRef="#ctx0" brushRef="#br0" timeOffset="177051.2">4424 10201 835 0,'0'0'311'15,"0"0"-22"-15,0 0-16 0,0-13-42 0,0 13-12 16,0 0-13-16,0 0-27 0,0 0-21 16,0 0-1-16,0 0-3 0,0 0-12 0,0 0-17 15,0 0-25-15,0 0-9 0,0 0 57 0,0 0-13 16,0 0 15-16,13 0-10 0,3 18-5 0,-14-2-5 15,1 1-3-15,-2 2 5 0,1 1-14 16,-1-1-13-16,0-2-6 0,1-1-10 0,-2-3 6 16,1-3-15-16,0-1-10 0,0-2-8 15,0 0-9-15,-1-1 4 0,0-2-8 0,1-1 10 16,-1 2-11-16,1-2 19 0,-1-3-6 16,0 0-9-16,0 0 4 0,0 0-15 0,0 0 1 15,0 6 7-15,0-10-22 0,0 3-5 0,0-3-7 16,-1-1-4-16,2-1-1 0,-1-1-8 15,0 0-2-15,0 0 16 0,0-2-14 0,0-4-6 16,0 1 0-16,0 2 13 0,0 0-9 16,0 1 10-16,0 0-16 0,10-6 13 0,-6 1-4 15,1 1 4-15,-2 1-18 0,3-2 1 16,-2 5 5-16,2 1-7 0,-2-1 19 0,0 3-4 16,-1-1-15-16,1 3 14 0,0 1 1 0,-1-1-6 15,1 2 1-15,1-1 8 0,0 1-14 16,0 2 12-16,-5 0 15 0,17 11-2 0,-4 0-1 15,-2 1 4-15,1 2 6 0,-2 2 11 16,-3 6-11-16,0-6 6 0,-1-1 5 16,-1 3 10-16,-1-2-25 0,3-1 3 0,-4-3 5 15,-2-2 2-15,1-3-12 0,0 1-5 0,-1-2 11 16,-1-1-12-16,3-1-8 0,-3-1 3 16,2 0-27-16,-2-1-3 0,1 1-27 0,0-1-18 15,-1 1 1-15,1-1-26 0,-1 0-32 16,1 0 11-16,-1-1-58 0,0 1-43 0,0-2-24 15,0 0-31-15,0 0-14 0,0-2 26 0,1 1-254 16,-2 0-17-16,1 0 82 0,-1-1 18 0,1-1 19 16,-1-1 31-16,0 1 46 0,0 1 22 15,-1-1 11-15,2-1 11 0</inkml:trace>
  <inkml:trace contextRef="#ctx0" brushRef="#br0" timeOffset="177435.73">4450 10383 672 0,'-5'-1'409'0,"2"0"-38"15,1-1-49-15,-1 0 20 0,0 2-24 16,1-3-13-16,-2 1-27 0,3 2-6 0,-1 0-25 15,1 0-9-15,-1 0-10 0,2 0-30 0,-1 2 8 16,0-4-19-16,1 4-6 0,1-2-32 16,2 0 8-16,1-2-2 0,1 2-10 0,1 0-18 15,3-3-5-15,9 3-25 0,2-5 11 16,-2 2-2-16,2 2-13 0,-3-2-12 0,-5 3-14 16,0-2-16-16,-3 2 3 0,0 0-38 15,-2 0 9-15,0 0-41 0,-7 0-14 0,8 0-38 16,-8 0-30-16,7 0-18 0,-7 0-32 15,0 0 14-15,6 0-89 0,1-7-48 0,-7 6-26 0,1-1 26 16,-2 1-279-16,0 0 42 0,0-2 60 16,-2 1 14-16,1 0 23 0,0-1 42 0,0 2 24 15,-1-1 50-15,1 2 1 0,0 0-1 16,-2-1 29-16</inkml:trace>
  <inkml:trace contextRef="#ctx0" brushRef="#br0" timeOffset="178868.29">5187 10634 595 0,'0'0'391'0,"13"0"-32"16,-13 0-47-16,0 0 12 0,0 0-32 0,24 11-9 15,-20 7-17-15,0 1-10 0,1 2-5 16,1 0-18-16,-2-1-9 0,0 0-19 16,1-3-28-16,-1 2-6 0,0-4-8 0,-2-6-22 15,1 1 0-15,-2-5-16 0,1 2 1 0,-2-2-11 16,2-3 9-16,-2 2 3 0,2-1 1 0,-2-2-17 16,0 0-2-16,-1-2-11 0,0-2 2 15,1-1-22-15,-1-1-10 0,0-1-19 16,1-2-17-16,-2-11-3 0,2 8 7 0,0-4-23 15,0-2-3-15,0-1-7 0,12-18-16 0,-7 21 0 16,3 3 9-16,0 1-7 0,2 2 4 0,-1 2 3 16,1 4 3-16,0 1-18 0,0 0 5 15,0 2 1-15,3 0 17 0,16 16-6 0,-12-4-2 16,-3 1 5-16,-1-2 0 0,0 3-1 16,-2 2 8-16,0 0-3 0,-2-1 24 0,-2-3-9 15,0 1 2-15,-1-4-17 0,-2-2 17 16,-1-1 9-16,-2 0 4 0,1-3 40 0,0-1-7 15,-2 0-23-15,0-2 5 0,-1 0-4 16,0-2 0-16,-1-1-1 0,0-2-19 16,0-1 1-16,-1-9-4 0,1 3-6 0,2-5 10 15,0 10-15-15,0-3 5 0,0 0-2 0,0-2-16 16,12-10 3-16,-3 11 7 0,2 1-4 16,0 0-8-16,4 3-6 0,0 2 13 0,-1 1-1 15,2 3-1-15,-9 1 1 0,5 0-1 16,12 13 12-16,-8-3 0 0,-2 0-1 0,-2 3-2 15,0 4 0-15,-2-2 1 0,-4 1-2 16,-1-1 0-16,-1-1-4 0,-3-3 1 0,0-2-2 16,-1 0-33-16,0-9-28 0,0 7-27 15,0-7-28-15,0 7-33 0,0 0-50 0,0-7 19 0,-11 9-150 16,9-7-79-16,0-3 36 0,0-1-218 16,4 1 58-16,0-2 44 0,2 0 12 0,8-9 63 15,8 2 14-15,-2-1 17 0,6 0 47 16,-3-2 11-16,0 3 33 0,-1 0-11 15</inkml:trace>
  <inkml:trace contextRef="#ctx0" brushRef="#br0" timeOffset="179180.81">5968 10689 764 0,'2'0'402'0,"-1"0"-60"15,-2 1-42-15,0 3-40 0,0 1 97 0,-3 1-20 16,0 8-9-16,-2 4-17 0,-1-2-27 16,1 2-21-16,1-1-27 0,-1 0-9 0,2 0-19 15,2-3-10-15,2-2-29 0,0-2-11 16,0-10-21-16,0 9-2 0,0-3-7 0,18 11-20 15,-7-13-20-15,-2-1 5 0,3-3-15 0,-4 0-17 16,8 0-23-16,17-17-8 0,-16 5-35 16,2-2-5-16,-3-1-11 0,2-2-8 0,1 0-6 15,-6-2-8-15,-2-2 1 0,0 3-18 16,-3 0 13-16,-3 2-7 0,-2 1 4 0,-3 3-2 16,0 12 3-16,0-7 7 0,-12-5 10 0,3 10-3 15,-8 0 4-15,7 2-4 0,-5 0-19 0,-21 11-15 16,17-4 8-16,1 1-73 0,1 1-17 15,1 3-10-15,0-4-10 0,6 1-54 0,1-4-9 16,4 0 19-16,0-1-185 0,5-1-88 16,0-3 81-16,0 0 4 0,0 0 41 0,28 12-15 15,-4-10 25-15,6-1 15 0,2 1 44 0</inkml:trace>
  <inkml:trace contextRef="#ctx0" brushRef="#br0" timeOffset="179511.7">6517 10732 304 0,'15'-4'407'0,"-7"-3"-51"0,0 4-15 0,-2 0-7 16,-2-1-46-16,-1-2 12 0,-2 4-14 16,0-3 0-16,-1 1-10 0,-1 0-31 0,0 1-11 15,-3 0-6-15,4 3-9 0,-17-10-27 0,4 3-6 16,1 5-7-16,0 1-15 0,12 1-22 16,-15 0-9-16,-1 0 2 0,-1 0-33 0,-17 16 17 15,16-10-21-15,1 4 3 0,2 2-13 0,1 2 5 16,2 4-13-16,1-1-9 0,3 1-5 15,0-1-1-15,3 1-14 0,1-1 2 0,3 0-18 16,1-10 4-16,0 0-18 0,13 15-9 0,-1-12-16 16,-2-6-13-16,9-1-28 0,-13-3-24 15,6 0-16-15,19-17-30 0,-14 9-24 0,1-3 16 16,2-4-77-16,0-1-22 0,-5 0-20 0,0-5 1 16,-2-3-42-16,1 2 28 0,-3 3-98 15,-4-4-71-15,0 3-51 0,-5-4 63 0,3 3 28 16,0 4 17-16,-5 3 28 0,0 7 56 0,0-5 97 15,0 0 127-15,0-2 5 0</inkml:trace>
  <inkml:trace contextRef="#ctx0" brushRef="#br0" timeOffset="179782.9">6562 10531 1268 0,'-6'-16'163'0,"0"4"11"0,2 2 14 16,-5-3 0-16,3 4 33 0,-1-5 1 15,0 3-24-15,0 2 24 0,3 2 24 0,0 0-6 16,0 2-9-16,1 2-11 0,2 1-25 16,0 1-5-16,0-1-18 0,-1 0-16 0,2 1-7 15,0 1 0-15,0 0 17 0,0 0 1 0,-2 13-23 16,4 4 16-16,-2-3-1 0,0-4-7 0,10 19-15 15,-5-7 32-15,2 3-8 0,-1 1-5 16,1 0-8-16,1-1-15 0,2 3-21 16,-3-3-10-16,1 1-16 0,0 0 8 0,-1-1-17 0,0-2 5 15,0-2-34-15,-1-4-23 0,2 0-23 16,-3 0 1-16,-2-6-69 0,-2-3-30 0,1-1-21 16,0-1-24-16,-1-1-20 0,-1-3-10 0,2 0 16 15,0-2-176-15,-2 0-63 0,0 0 36 16,0 0-245-16,25-9 52 0,-5-2 64 0,3 0 23 15,0-2 37-15,3-1 29 0,6-1 26 16,7 1 27-16,1-1 26 0,0 2-13 0,3 3 57 16,2-1-48-16</inkml:trace>
  <inkml:trace contextRef="#ctx0" brushRef="#br0" timeOffset="180154.52">7407 10395 593 0,'1'-4'425'0,"0"4"-71"0,1-2 48 0,-1-1-18 16,0 0-33-16,1 1-28 0,-1 0-17 15,0 2-38-15,0-3-33 0,0 5 11 0,0 1 18 16,0 2-5-16,3 12-24 0,0 2 6 15,-2 2-12-15,2 2-25 0,2 4 0 0,-5-1-3 16,4 1-1-16,1 3-31 0,-3 0-22 0,1 0 7 16,-1 1-13-16,2-2-31 0,-1-1-1 15,-1-3-12-15,-1-1-22 0,-1-7-35 0,3 0-5 16,-1-5-27-16,-3-12-11 0,0 8-30 16,0-8-44-16,0 7-65 0,-1-2-40 0,1-7 17 15,-2-1-139-15,0-4-82 0,-1-10 34 0,0-3-287 16,0 1 92-16,0-2 21 0,0-1 57 15,0 0 22-15,1 0 48 0,-1 1-6 16,-1 1 79-16,1 2-18 0,-2-1 32 0,2 2 22 16,1 4-9-16</inkml:trace>
  <inkml:trace contextRef="#ctx0" brushRef="#br0" timeOffset="180450.31">7400 10442 231 0,'-6'-18'481'16,"0"2"-47"-16,2-3-70 0,0 4 41 15,0-1-14-15,0 1-20 0,2 2-13 0,0 4-35 16,1-1-11-16,-1 1-44 0,2 3-13 15,0-1-14-15,0 7-22 0,0-7 6 0,0-3-37 16,10-12-13-16,-1 8-26 0,1 2-2 0,3 3-15 16,6 1-17-16,4 7-8 0,3-1-1 0,5 1-26 15,-15 1 13-15,8 0-13 0,27 16 8 16,-22-8-7-16,-4 4-22 0,-5 2-4 0,-4 3-10 16,-1 3-3-16,-5 1-5 0,-5 1 0 15,-3-2 10-15,-2-11-13 0,0 4 1 0,-18 18-3 16,4-15-4-16,-1 0-33 0,-5-2-14 0,-3-2-53 15,1-1-29-15,-7-5-44 0,3 2-33 16,-1-3 18-16,1-2-162 0,4-2 31 0,3 0-322 16,3 0 43-16,16-1 24 0,-10 0 70 15,1 0 37-15,2 0 31 0,7 0 44 0,-7 0 16 16,7 0 7-16,0 0 51 0,-10 10 9 16,11-7 0-16</inkml:trace>
  <inkml:trace contextRef="#ctx0" brushRef="#br0" timeOffset="204418.32">22462 8501 623 0,'0'0'248'0,"0"0"-27"16,0 0-17-16,0 0-8 0,0 0-4 0,0-12 8 15,13 12-25-15,-13 0 1 0,0 0-9 0,0 0 6 16,0 0-30-16,0 0 8 0,22-13 3 15,-22 13-18-15,0-1 8 0,0 1-17 0,0 0-12 16,0-3-13-16,0 1-11 0,-2 0-5 16,2 2-8-16,-2-4-10 0,-1 1 4 0,0 2-5 15,-1-3-1-15,-2 1-15 0,-5-6-12 16,-3 4 11-16,1-2-4 0,0-1-1 0,-3 3 2 0,0 0-7 16,-2 1 9-16,-4 4-11 0,2 0 9 15,10 0 3-15,-5 0-1 0,-20 10 2 0,14-4 6 16,-2 4-9-16,4 2-10 0,-2 3 0 15,3 2 1-15,3 2-2 0,-2 3 11 0,4 2-12 16,-1 2 5-16,3 1 2 0,2-1-1 0,3 2-1 16,-2-1-1-16,7 5-8 0,1-17-1 0,0 7 8 15,18 22-11-15,-4-25-5 0,5-2-6 16,2-2 8-16,5-4-4 0,2-3-2 16,5-2-32-16,2-3-25 0,2-3-2 0,-17 0 3 15,9 0-92-15,5 0-13 0,39-11-27 16,-37 6-31-16,-3-1-18 0,1 0-22 0,-1 2 22 15,-3-4-237-15,-1 1-16 0,4 1 39 16,-3 1 23-16,-6-3 29 0,-1 4 25 0,-2 0 32 16,1-1 14-16,-2 2 50 0,-1-1-39 0</inkml:trace>
  <inkml:trace contextRef="#ctx0" brushRef="#br0" timeOffset="204997.92">22904 8758 277 0,'3'-4'346'0,"1"1"-22"16,-2-3-30-16,0 0-15 0,-2 3-13 0,0-2 14 15,0 0-36-15,-3-1 3 0,0 2-23 0,0 0-22 16,-3 2 9-16,1 0-27 0,-1 1-6 15,-1 1-11-15,-11 3-11 0,10-3-6 0,-18 12-5 16,11-1-10-16,-1 3-18 0,2-1-12 0,0 1-7 16,3 2-7-16,2-3-19 0,2 0 1 15,4-3-5-15,2-3-2 0,0 0-13 0,1-7 1 16,0 0-14-16,0 6 3 0,11 3-6 16,-6-9-18-16,1 0-8 0,1-2-22 0,9-5-10 15,-2 1 4-15,2-3-18 0,-2-5-32 0,2 1 34 16,-2 0 9-16,-2 0-30 0,-4 2 30 15,1 0-1-15,-2 4 7 0,-2 1 12 0,0 2-19 16,-2 1 9-16,-1 3 9 0,0 0-1 0,-2 0 1 16,0 0 19-16,0 0 18 0,2 9-12 15,-2-3 18-15,1-1-20 0,1 1 22 0,4 9-6 16,0 0 3-16,3-4-9 0,2-1 18 0,6-2-17 16,0-3 8-16,3 0-10 0,-8-5 2 15,5 0-11-15,3 0 4 0,26-14-32 0,-20 4-3 16,-4 0-23-16,-1-2-2 0,0-1 3 15,0-1-37-15,-4-5 7 0,-2 0 8 0,-2-3-24 16,-4-2-21-16,0-1 17 0,-4-4-11 0,1 1 1 16,-6 0 21-16,0 15-3 0,0-5 32 0,-20-21-14 15,11 18 18-15,-2 6 18 0,-3-1-2 16,-2 5 24-16,0-1 0 0,2 4 12 0,2 4 0 16,3 2-2-16,1 0 0 0,8 2 33 15,-8 0 2-15,8 0 22 0,-21 21-2 0,14-3 3 16,0 1 16-16,5 3-6 0,1 3 18 15,0 2 7-15,1-14 12 0,11 31-12 0,-3-18 6 16,-1-2-4-16,1 1-20 0,2 1-5 0,1-3-1 16,-2 0-8-16,3 0-29 0,0-2-19 0,-1-5-27 15,3-2-20-15,-2-4-48 0,3 0 7 16,-4-5-97-16,-11-5-38 0,15 0-27 0,3 0 19 16,19-15-221-16,-15 6-70 0,-2 0 29 0,1 0 60 15,-1-2 25-15,0 0-12 0,-2-1 46 16,3 1 27-16,0-1 8 0,-2 2 45 0,2-1-16 15</inkml:trace>
  <inkml:trace contextRef="#ctx0" brushRef="#br0" timeOffset="206495.79">23660 8620 428 0,'0'-2'407'0,"-2"-1"-47"0,-1 3-27 0,-2-1-43 16,-1 1 41-16,0 1-21 0,-11 4 1 16,1-2-36-16,0 3-10 0,-1 0-28 0,-1 2 9 15,2 2-21-15,2 1-28 0,0 1 0 16,2 5-14-16,2 1-28 0,3-2-13 15,2 8 4-15,3-5-22 0,2-2-6 0,0-2-33 16,0-7 11-16,12 14-12 0,-5-10-26 0,6-1-8 16,-1-6-9-16,0-4-21 0,-12-1-7 0,15 0-19 15,3 0-30-15,19-17 5 0,-15 6-15 0,-2 1-19 16,-2-4 16-16,3-1 12 0,-3-1-19 16,-3 1-27-16,0 0 28 0,-3 1-19 0,-1 0 30 15,-1 1-1-15,-6 3 7 0,1 3 3 16,-1 2 27-16,-2-1-10 0,0 5 6 0,-2-1 15 15,0 2-11-15,0 0 18 0,-2 2 11 0,0-1-2 16,0 3-5-16,0 1 11 0,0 0 4 0,-2 9 4 16,3-2-6-16,1-2 11 0,0-10-2 15,0 10 13-15,15 16 8 0,-4-17-12 0,1-1 0 16,3-2-16-16,-6 0 9 0,8-4-15 16,-2-1-1-16,-6-1-6 0,6 0-14 0,18-16-11 15,-17 8-1-15,2 0-1 0,-2 1-17 0,-3-4-10 16,0 0-4-16,-3 0 26 0,1 0-19 15,-2 1 15-15,1 1-9 0,-5 3 18 0,-1 0-21 16,0 2-7-16,-4 3 15 0,2 1 17 0,-1-2-2 16,-2 4 2-16,-1-2 24 0,1 3 2 15,0 2-2-15,-1-2 12 0,1 1 4 0,1 3 5 16,0-2-3-16,0 1 4 0,7 8 8 0,-7-14-13 16,12 20 5-16,-1-11-14 0,1 2 5 0,5-4 0 15,-3-6 3-15,5 0-24 0,-9-1-3 16,6 0-3-16,21-12-16 0,-14 4 8 0,-2 1-18 15,-1-4-25-15,-2 0-12 0,-2-3 13 16,-2-1-42-16,0-3-1 0,-2-1 16 0,-2 2 8 16,1-7-29-16,-7 2-34 0,-1-2 22 0,-1 0 9 15,-2 2-4-15,0 9 3 0,0-3 31 16,-13-21 3-16,6 19 8 0,1 3 23 0,3 5 23 16,-3 0-6-16,2 6 22 0,0 0-8 0,0 2 0 15,-2 2 52-15,6 0 14 0,-15 14-9 16,6 1 19-16,0 2 18 0,3 5 8 0,0 5 11 15,3-1 2-15,2 3-5 0,1-2-3 16,0-13-13-16,0 7 9 0,0 2-20 0,17 26-6 16,-9-26-10-16,1 0-30 0,3-4-23 15,2-2-15-15,3 1-12 0,0-7-19 0,4-4-12 16,5 0 6-16,-14-7-79 0,8 0-21 0,5 0-34 16,1 0-11-16,26-14-18 0,-27 5-11 0,-2 0-37 15,1-2 24-15,-3-1-118 0,1-3-44 0,-1-1-34 16,-9 3 37-16,5 1 25 0,-5 0 40 15,1 1 110-15,-9 3 169 0,0 2 5 0,0 0 171 16,-3 1 43-16,0 1 0 0,-1 4 14 16,0 0 25-16,0 0-11 0,0 0 1 0,-11-13-25 15,6 12 45-15,0 1-5 0,-1 1 7 16,-8 5-14-16,1 1-6 0,0 2 9 0,-3 3-11 16,3 2-29-16,-1 1-7 0,3 0-16 0,2 1-16 15,0-1-17-15,4-1-3 0,3-2-21 16,1-3 14-16,1-9-12 0,0 7-21 0,0-7-13 15,0 6-2-15,14 1-12 0,-9-7-22 16,0 0-17-16,9-7-6 0,0 1-21 0,-1 1-1 16,1-3-28-16,1-4 5 0,-1-1-21 0,-1-4-1 15,0 5 23-15,-4-1-2 0,1 1-12 16,-4 2 7-16,1 4 13 0,-4 1-10 0,1 1 3 16,-2 4 13-16,-2 0 4 0,0 0 25 0,0 0-5 15,0 0 14-15,11 14 12 0,-9-9-4 16,6 8 9-16,-3 1-12 0,-1-2 11 0,5 2-5 15,5-1 3-15,-2-2 11 0,4-1 7 16,2-2 6-16,6-3-20 0,0 4 7 0,0-7-11 16,-11-2 9-16,8 0-1 0,0 0-13 15,24-17-4-15,-23 8-1 0,-4-5-17 0,0-1 2 16,-3-4-9-16,-2-1-20 0,-1-4-11 0,-3 0 0 16,0-1-2-16,-3-4-5 0,-3 1 23 15,-1-2-17-15,-2 1 13 0,0 17-6 0,0-5 15 16,0-2-5-16,-13-17 7 0,2 20-14 15,1 2 14-15,2 5 10 0,-4-1 2 0,2 6-12 16,1 1 25-16,-1 3 3 0,4 0 1 0,6 0-1 16,-21 17 2-16,14-5 16 0,0 3 4 0,3 6 20 15,1 0-1-15,1 4 23 0,2-10 1 16,0 6 31-16,0 4-25 0,12 28 8 0,-8-26-3 16,5 0-16-16,1-1 1 0,-1-6-8 0,0 1-20 15,3-4 18-15,-1-3-8 0,5-2 1 16,-4-4 3-16,4-4-25 0,-3 0-6 15,-7-4-26-15,7 0-23 0,20-11 3 0,-15 2-16 16,2-1 11-16,-1-2-19 0,-1-2 7 0,0 1-2 16,0-5-1-16,0 1-3 0,-4 2 10 0,1 0-1 15,-4 4 9-15,-1 0-11 0,-4 5 19 16,-2 3-15-16,-1 3 18 0,-3 0 3 0,0 3 25 16,-1 1-17-16,0 0 8 0,-1 2 10 0,1 1 7 15,-1 0-26-15,2 1 14 0,0 0 12 16,0 1-8-16,0 3-3 0,12 16 12 0,-3-13-8 15,1-5 6-15,1-1 6 0,4-3-8 0,1 0-1 16,-2-5 15-16,-1-1-8 0,-13 0-41 16,15 0 3-16,1 0-23 0,17-11-33 15,-17 2-21-15,-4 2-53 0,2 0 12 0,-6-1-98 16,-1 1-30-16,-4-1-44 0,4-2 26 0,-4-1-276 16,-2 3 40-16,-1 8 41 0,0-8 2 0,-12-13 55 15,0 6 32-15,2 4 33 0,-5-1-6 16,-5 2 59-16,-4 4 15 0,-5-3 36 0</inkml:trace>
  <inkml:trace contextRef="#ctx0" brushRef="#br0" timeOffset="206684.29">25106 8572 838 0,'-8'2'488'0,"2"1"-16"0,1-3-66 16,1 2-12-16,2-1-6 0,1 1-37 0,3 0-39 15,1-2-20-15,3 1-37 0,2-1-15 16,13-1-53-16,-11 1-30 0,7 0-58 0,27-12-82 15,-14 10-3-15,0-3-172 0,2-2-52 16,5 2 21-16,2 1-331 0,0-3 37 0,4 1 14 16,2-1 65-16,1 1 19 0,3 2 32 15,2-4 14-15,7 1 61 0,2 2-56 16,2-1 73-16</inkml:trace>
  <inkml:trace contextRef="#ctx0" brushRef="#br0" timeOffset="207248.91">26871 8320 1083 0,'1'-2'351'0,"0"2"-44"15,-1 0 79-15,0 2-13 0,0 17-21 0,-2-2-10 16,2-4-21-16,0 8-12 0,0 6 6 15,0 2-48-15,0 3 9 0,10 27-51 0,-5-29-21 16,1-2-19-16,1 0-26 0,-1 1-16 0,0-2-15 16,-1-2-20-16,-1-3-38 0,0-4-34 15,1-1-22-15,-3-6-44 0,-2-11-28 0,0 0 7 16,0 6-159-16,0-6-44 0,-2 7-72 16,-2-10 27-16,1-2-252 0,-8-4 43 0,1-5 37 15,-3 1 42-15,0-2 42 0,1-1 18 0,-3-4 22 16,-1 2 34-16,0-1 18 0,0 1 2 15,-2 3 8-15</inkml:trace>
  <inkml:trace contextRef="#ctx0" brushRef="#br0" timeOffset="207535.75">26580 8447 500 0,'-8'-15'458'0,"2"-2"-84"16,1 2 11-16,4 1-20 0,-1-3-13 0,2 6-17 16,0 0-29-16,15-23-14 0,-2 15-34 15,1 1-13-15,4 2-4 0,4-4-31 0,4 6-1 16,4 1-35-16,5 1-5 0,1 1-16 0,2 6-13 15,3 2-6-15,-21 3-25 0,9 0-9 16,34 13 0-16,-31-4-17 0,-3 4-15 0,-5 2 6 16,-2 3-3-16,-7 1-11 0,0-2-26 0,-4 6 9 15,-2-1-18-15,-4 1 4 0,-4-3 9 16,-1-10-14-16,0 4-9 0,-15 20-20 0,-1-17 2 16,-1-2-39-16,-4-2-14 0,-4-3-25 15,2 0-46-15,-1 1 11 0,-3-5-109 0,-4 0-44 16,3-2-33-16,2-2 28 0,3-2-267 0,13 0 35 15,-1 0 40-15,1 0 26 0,10 0 18 0,-12-11 56 16,15 10 24-16,2 0 6 0,1 1 60 16,13-2 0-16,-7 2-7 0</inkml:trace>
  <inkml:trace contextRef="#ctx0" brushRef="#br0" timeOffset="208284.31">27232 8545 315 0,'10'8'462'0,"-1"4"-44"0,-2 0-63 16,-3 3 65-16,-4-8-51 0,0 4-4 0,0 4-19 15,0 2-30-15,0-3-33 0,0-1-12 16,0-1-39-16,0 2-8 0,15 11-8 0,-11-16-42 16,-1-2-3-16,1-3-23 0,0 0-11 0,1-1-24 15,0-2 7-15,2-1-30 0,-1-1-20 16,2 1-19-16,16-13-23 0,-8 5-28 0,0-4-19 16,-1 0 1-16,0-5-15 0,-3 0 9 0,4-1-6 15,-3 4-5-15,0-2 5 0,-2 2 7 16,-2 1 3-16,-1 5-12 0,-3 0 4 0,-2 3 21 15,0 4 1-15,-3 1 17 0,0 0 11 0,0 0 9 16,0 0 4-16,10 15 8 0,-9-9-6 0,10 8-1 16,-4 1 11-16,1-1-18 0,2 0 8 0,2-2 4 15,1-1-8-15,2-2-12 0,-2-3 11 16,2 0-10-16,-2-4 18 0,-13-2-25 0,16 0-7 16,19-10-10-16,-15 1-4 0,-3-3-12 15,2-3-11-15,-2-3-9 0,-3-2-22 0,-1-1 4 16,1-6-42-16,-3-2 14 0,-1-1 8 15,-1-3-27-15,-2 2 10 0,-2 1 19 0,-3-2 8 16,-2-2-6-16,0 18-14 0,0-5 20 16,-12-25 19-16,3 24-1 0,-2 2 3 0,2 4 12 15,-6 2 4-15,3 7 52 0,3-1-11 16,-1 7-5-16,2 1 13 0,8 0 31 0,0 0-1 16,-17 12 12-16,10 0 1 0,2 7 17 15,5 4 0-15,0-10 11 0,0 7 8 0,11 30 2 16,-1-20 19-16,0 1-12 0,2 0-11 0,0-1-4 15,0 1-21-15,2-6 7 0,-1 1-5 16,0-3-2-16,-1 0-6 0,0-3-16 0,-3-3 0 16,0-2-9-16,-4-4-10 0,-1-3 1 0,-1-4 8 15,0-1 4-15,1-2-2 0,-2-1-28 16,-1 1 12-16,-1-1 6 0,0 0-27 0,0 0-14 16,4-14-4-16,-3 8-6 0,5-6 7 0,-2-2-15 15,3 0 13-15,3 2 2 0,-3 3 4 0,4-1-4 16,0 4-12-16,3 0-3 0,0 4 14 15,5 0-9-15,1 2 27 0,-9 0 0 16,6 0 10-16,17 11-10 0,-13-5 17 0,-5 1-19 16,1 0 4-16,-3 1-1 0,-2 0 5 0,-4-1-7 15,-4 1 7-15,-4 0-9 0,0-8-7 16,0 10 11-16,-20 11 2 0,4-14-20 0,-1 1-13 16,-8 3-32-16,1-5-37 0,-2 1-14 15,-2-5-56-15,0 0 20 0,1-2-103 0,14 0-34 16,-7 0-49-16,-21-11 29 0,22 5-241 0,1-5 54 15,4-4 17-15,5-1 27 0,0-3 39 16,4-1 38-16,1-1 11 0,4 7 48 0,11-23-15 16,0 12-3-16,1 2 73 0</inkml:trace>
  <inkml:trace contextRef="#ctx0" brushRef="#br0" timeOffset="208674.92">27966 8252 269 0,'11'-17'537'0,"2"3"-111"15,-8 4-44-15,0 3-11 0,0 2-69 0,-2 3 4 16,1 4 22-16,-2 2-21 0,4 9 5 15,0 4-2-15,3 7-28 0,-4 1 4 0,3 4-5 16,3 1-32-16,4 2-7 0,-2 0-18 16,1-1-24-16,0-2-26 0,-2 0 5 0,0-4-20 15,1-1-14-15,-1-3-29 0,1 1 0 0,-3-2-24 16,0-5 7-16,-3-1-9 0,3-6-22 16,1-5-30-16,-3-2 3 0,3 1-5 0,-1-2-43 15,3 0-11-15,19-21-17 0,-13 8-4 16,-4-1-18-16,2 1 9 0,0-1 0 0,-3 2 18 15,-2 2 3-15,-2 1-9 0,-3 4-3 0,0 1 6 16,-4 3 6-16,0 1 13 0,-3 0-1 0,0 0 6 16,6 12 20-16,-4-6 13 0,2 10 16 15,2 1-8-15,1 0-3 0,1-3 1 16,0 3 0-16,0-3 1 0,1-2-8 0,-3-3-4 16,1-2 2-16,-2-3-27 0,0-1-16 0,2-3-44 15,-7 0-36-15,0 0-48 0,6 0 14 0,15-16-164 16,-12 5-48-16,-2-1 31 0,0-2-284 15,-2 0 49-15,-2 3 44 0,-2 0 47 0,1 0 37 16,-2 11 22-16,0-10 28 0,0 1 18 16,0-6 33-16,0-3 27 0,0 0 23 0,0-2 1 15</inkml:trace>
  <inkml:trace contextRef="#ctx0" brushRef="#br0" timeOffset="208803.27">28552 8354 315 0,'-3'-7'523'0,"1"0"-107"0,-1 3-14 15,-1 1-39-15,2 1-77 0,-2-1-7 0,1 2-53 16,-2 1-8-16,0 0-32 0,-1 2-53 15,2 1-15-15,-2 0-131 0,-5 4-61 0,0 2-78 16,4-2 14-16,3 1-283 0,5-1 23 0,-1-7 29 16,12 20 28-16,5-10 34 0,8 0-16 15,2 1 49-15,1 0-24 0</inkml:trace>
  <inkml:trace contextRef="#ctx0" brushRef="#br0" timeOffset="209057.51">28890 8461 543 0,'11'-4'521'16,"-3"0"-27"-16,-1 2-23 0,-3-2-32 15,0 3-29-15,-1-2-32 0,-3 2-22 0,0 1-23 16,-5 1-27-16,1 2-9 0,-11 4-30 16,-1 5-14-16,2 1-26 0,-1 2-23 0,5 0-31 15,-2 5-11-15,3-3-15 0,2 1 6 16,4-2-48-16,3-2 12 0,0-6 4 0,12 12-45 16,-2-9-5-16,7 0 7 0,3-4-9 0,4-3-59 15,3 1-22-15,-2-4-36 0,-11-1-20 16,7 0-45-16,2 0-66 0,29-11 15 15,-28 6-104-15,0-2-61 0,2 0 29 0,1-1-288 0,1 0 39 16,-1 0 56-16,4 2 32 0,3-2 27 16,1-2 17-16,8 0 31 0,-3 1 32 0,-1-5 62 15,5 1-31-15,-2-4 52 0,4-2 4 0</inkml:trace>
  <inkml:trace contextRef="#ctx0" brushRef="#br0" timeOffset="209312.2">30032 8053 661 0,'0'-15'566'16,"0"5"-75"-16,0 2-48 0,1 1-47 16,0 2-51-16,-2 4-8 0,1 5-17 0,0 0 1 15,1 18-15-15,-1-8-10 0,0 9-21 16,13 39-31-16,-7-23-5 0,-2 3-19 0,1 1-25 16,-1-3-18-16,1-3-12 0,-3-4-25 15,1 0-14-15,1-4-73 0,-4-1-31 0,0-16-28 16,0 5-52-16,0 1-15 0,0-5-27 0,0-2 7 15,0-4-168-15,0-7-53 0,9 5 28 16,-3-8-269-16,6-6 34 0,1-3 24 0,-1-2 33 16,1-2 45-16,3-3 43 0,-5-1 38 0,4-5 4 15,-1 2 4-15,2-1 30 0,2 2 34 16,-2 2-32-16</inkml:trace>
  <inkml:trace contextRef="#ctx0" brushRef="#br0" timeOffset="210073.22">30309 8272 602 0,'11'-10'411'0,"-4"2"-50"15,-1 4-28-15,-1 0-45 0,-5 3 68 0,0 1-5 16,-3 2-8-16,-1 3-11 0,-8 4-8 0,0 2-36 15,-6 3-4-15,-2-2-22 0,-1 2-29 16,1 0-21-16,0 0-29 0,-1 0-18 0,1 0-7 16,0-1-14-16,2-1-23 0,1 1-3 15,6-2-33-15,-1 0-6 0,5 4 3 0,1-5-7 16,4-2 2-16,2 1-17 0,0-9-5 0,11 25-10 16,1-12-8-16,2 5 3 0,7-4-5 15,-2-2-8-15,4-2 8 0,4 2 7 0,1-2-18 16,1-2-5-16,0-1 8 0,2-3-10 15,3-4-21-15,0 0 29 0,-20 0-18 0,9 0-26 16,30-12 5-16,-27 3-9 0,-1-2 11 0,-3-2-1 16,1-2-7-16,-3-5 6 0,0-1-15 0,-1 1-4 15,-3-2 23-15,-1 1 2 0,-1 0-10 16,-3-2-7-16,-5 9 25 0,-3 3-24 0,-2 4 30 16,-1 7-7-16,0 0 1 0,-14-3-5 15,9 6 27-15,-7 10 4 0,-3 1-7 0,5 6-19 16,-3-1 19-16,4-2-8 0,0 2 10 15,4-1 14-15,1-1-9 0,2-3-14 0,2-2 16 0,0-12-5 16,0 9-3-16,16 9-2 0,-7-9 10 16,4-1-13-16,-1-6-6 0,1-2-4 15,-3 0 5-15,5 0-25 0,21-9 4 0,-14-1-6 16,3 0 2-16,-3-2-31 0,0-1 8 16,1-1 5-16,-5 3 14 0,0 0-12 0,-2 2 13 15,-3 4-1-15,-2-2-16 0,-3 3 14 16,-2 0 10-16,-1 2-14 0,-1-1-9 0,0 1 22 15,0 0 7-15,-1 1-4 0,2 1 3 16,0-1-18-16,-1-2 26 0,2 3-20 0,-1-3-1 16,-1 3 17-16,12-5 9 0,-3 3-19 0,4 1 17 15,-2 1-22-15,5 0 21 0,-11 0 1 0,5 0-19 16,18 11 10-16,-17-4 4 0,1 3-14 16,-3 4 19-16,1 2-22 0,-5 4 17 0,1 3-14 15,0 4 26-15,-3 1-4 0,-1-3 7 0,-1 2-15 16,0 2 37-16,-3 4 21 0,-2 3-27 0,0-19 12 15,0 4-4-15,0 6-5 0,-12 24-3 16,6-29 61-16,-3-5-1 0,-3-8 11 16,3-4-5-16,-2-5-11 0,11 0 3 0,-14 0-21 15,-13-13 15-15,14-1-13 0,5 0-15 0,0 1 9 16,4-5-24-16,4-2 7 0,0 8-26 0,14-24-5 16,-3 13-16-16,5 1-21 0,1-3 5 15,4 4 1-15,6 0-47 0,2 2-4 0,-2 1-13 16,7 3-35-16,-3 2-28 0,3-1-10 15,-5 4-34-15,0 3 17 0,-2-1-107 0,-5 1-66 16,-6 5-35-16,-5 2 33 0,-6-2-260 0,-3 2 65 16,-2-1 40-16,0 1 37 0,0 0 35 15,-11-1 27-15,-10 3 31 0,2 4 37 0,-6-3 42 16,-4-1 9-16,-5 0-6 0,3 1 35 0</inkml:trace>
  <inkml:trace contextRef="#ctx0" brushRef="#br0" timeOffset="211436.01">23816 9590 731 0,'0'0'341'0,"0"-14"-23"15,0 14-14-15,0 0-7 0,0 0-38 0,-9-27 19 16,10 22-35-16,1 3-9 0,0-1-33 16,1 1-5-16,-1 4-4 0,1 1 11 0,9 6 9 15,-1 9-10-15,0 3 7 0,0 4-21 0,3 6 14 16,1 1 3-16,2 4-40 0,0-3-10 16,2 1-12-16,-1-2-17 0,1-2 11 0,0-2-36 15,-4-4 1-15,2-1-14 16,-3-2-25-16,3-4-16 0,-2-1-33 0,2-7-51 0,-4-3-46 15,3-4-57-15,-10-2 14 0,6 0-101 16,18-9-21-16,-14-3-14 0,-1 1-27 0,1-3 25 16,-3-3-195-16,-1 1-22 0,2-1 19 15,-3-1 34-15,-2 2 16 0,0-3 35 0,-2 1 39 16,-1 0 154-16,0 3 15 0,0-2 287 16,-2-4 37-16,3 3 33 0,-7-1 21 0,2 2 25 15,-1 5-5-15,1 0-28 0,-2-1 50 0,0 13 26 16,0-7 3-16,0-1-2 0,0 2-3 15,0 6-37-15,0-8 8 0,0 8-47 0,0-7-1 16,0 7-7-16,-6-5 10 0,5 10-3 16,0 1-15-16,-1 13-19 0,-1 4 23 0,1 2-24 15,-1 4-18-15,3 0-27 0,0-15-10 0,0 10 8 16,0 3-20-16,0 3-15 0,0 1 3 16,0 0 0-16,0 1-20 0,0 2-1 0,0-1-4 15,11 30 9-15,-7-34-20 0,-4-1 2 0,0-2-15 16,0-15-2-16,0 4-2 0,0 1-5 15,0-3-26-15,0-1 16 0,0-1-2 0,0-3 15 16,0-1-31-16,0-7 27 0,0 8-20 0,0-8 6 16,0 7-11-16,-16 2 4 0,10-5 5 15,-1-2-13-15,-8 3-20 0,-4-3 4 0,5 0 2 16,-5 1-33-16,1-2 7 0,-1 0-19 0,-3-1-7 16,4 2-4-16,1 1-6 0,8-3-11 15,-3 0-20-15,3 0-24 0,0 0-21 0,-8-14-26 16,13 11 17-16,0-1-88 0,2-1-31 0,2 0-22 15,0-1-41-15,0-3 30 0,16-12-216 16,-7 8 18-16,4-1 54 0,2 2 34 0,-2 0 26 16,4 2-3-16,3 0 60 0,2 0 37 0,5 3 16 15,1 2 11-15,-1-2 0 0</inkml:trace>
  <inkml:trace contextRef="#ctx0" brushRef="#br0" timeOffset="211703.34">24534 10076 724 0,'2'0'508'16,"0"-2"-50"-16,0 0-25 0,0 1-22 0,2 1-50 16,-3-2-28-16,1 2-21 0,-1 0-19 15,0 2-35-15,-1-1-25 0,1 1-17 0,-1 3-18 16,1 0-8-16,0 2-29 0,2 9-2 0,5 4-22 16,-6-1-6-16,2 1-14 0,1-1-11 15,-1 1-1-15,-1-3-18 0,0 0-10 0,0-5-25 16,-1-4-17-16,-1-2-29 0,0-3-33 15,-1 1-22-15,1-3-42 0,-1 0-44 0,0-1 12 16,0-2-120-16,0-1-31 0,-1-1-32 16,1 0 28-16,0-1-239 0,-1 0 15 0,0-1 66 15,-1 0 5-15,2-2 35 0,-8-15 52 0,5 12-9 16,1 1 38-16,0 1 36 0,0 1-7 16,0-2 9-16</inkml:trace>
  <inkml:trace contextRef="#ctx0" brushRef="#br0" timeOffset="212197.76">24562 10099 489 0,'0'-6'442'0,"-1"2"44"0,1-3-43 16,1 2-24-16,0 0-23 0,1-2-27 0,0 2-27 16,5-10-40-16,1 3-1 0,3 2-36 0,2 2-5 15,-1 0-32-15,5 2-10 0,-7 2-18 16,2 3-26-16,1 1-17 0,-4 0-9 0,2 0-24 16,18 11 10-16,-14-2-34 0,-4-1-8 0,0 2-9 15,-5-1 8-15,-2-1-25 0,0-1 12 16,-3 0-37-16,-1 0 16 0,0 0 8 0,0-7-42 15,0 0 26-15,0 8-18 0,0-2-7 0,-11 4 15 16,8-6-15-16,-2 0-15 0,0 0 1 16,-1-1-2-16,1-3 3 0,0 3-15 0,-13 1-14 15,12-2 4-15,-2 0 0 0,1 0 1 16,3-1 20-16,1-1-5 0,-1 1-11 0,2 1 3 16,1-2-9-16,-1 0 1 0,0 1 9 0,2-1 11 15,0 0-16-15,0 0-4 0,7 0 21 16,-3 0 0-16,3 0-12 0,1-1 27 0,12 3-15 15,-9-2 5-15,5 0-1 0,24 10 4 0,-22-7-6 16,3 4-9-16,-2 0 9 0,-3-3-3 0,-2 4-7 16,-3-1-1-16,-1 3 14 0,-1 2 7 15,-8-2 6-15,2-3-3 0,-3-7 33 16,0 0-24-16,-15 23 22 0,3-14 1 0,-3 0-11 16,1 0 9-16,-4-3-8 0,0 1-14 0,-5-1-1 15,1 0 4-15,-6-2-18 0,3 1-3 0,-1-5-64 16,0 1-36-16,12-1-20 0,-3 0-62 15,-3 0-44-15,1 0 21 0,4 0-108 0,-11-11-38 16,18 5-33-16,5 1 31 0,2 0-242 16,1 0 60-16,1-1 4 0,-1-1 64 0,13-16 53 15,-1 10 9-15,3-1 36 0,4 2-3 0,-2-1 63 16,8 2 4-16,1 0 14 0,6 0 24 16</inkml:trace>
  <inkml:trace contextRef="#ctx0" brushRef="#br0" timeOffset="213665.93">25304 9738 499 0,'0'0'399'0,"0"0"-7"0,0 0-54 0,0 0-38 16,0 0-36-16,0 0 28 0,0 0-18 0,0 0-2 15,0 0-25-15,0 0-29 0,0 0-13 16,0 0 1-16,0 0 6 0,0 0-18 0,39-14 3 16,-21 14-4-16,9 2 6 0,-14-2-42 0,7 0 8 15,6 0-31-15,1 0-2 0,2 0-17 16,-1 0-12-16,0-8-10 0,27-3-13 0,-30 8-31 16,-4-4-18-16,-5 7-44 0,0-7-17 0,-4 6-35 15,-5-3-63-15,-7 4 12 0,8 0-81 16,-8 0-49-16,0 0-39 0,10 1 26 15,-13-1-273-15,-1 3 24 0,-1-3 67 0,-8 8 19 16,-3-3 19-16,0 1 55 0,-1 1 18 0,-1 0-1 16,-5 0 6-16,1 2 51 0,0 1 23 0</inkml:trace>
  <inkml:trace contextRef="#ctx0" brushRef="#br0" timeOffset="213900.06">25366 9916 677 0,'-2'3'484'15,"-2"2"-31"-15,3-4-68 0,0 1-1 0,2 2 1 16,0-3-35-16,3 0-8 0,3 1-33 0,8 2-20 16,3-2-31-16,0-2-24 0,5 3-24 15,-11-3-25-15,5 0-31 0,2 0 1 16,1 0-49-16,0 0-34 0,-1 0-34 0,-5 0-30 16,0 0-53-16,-3 0-28 0,5 0 9 0,-3 0-127 15,0 0-45-15,-1 0-71 0,-2 0 30 16,0 0-231-16,4 0 40 0,-1 0 48 0,3-7-14 15,17-3 58-15,-12 8 21 0,2 1 36 16,3 1 41-16,2 0-15 0,-13 0 40 0</inkml:trace>
  <inkml:trace contextRef="#ctx0" brushRef="#br0" timeOffset="-214183.62">26680 9837 580 0,'5'-2'351'15,"0"2"-40"-15,-5 0 14 0,0 0-18 16,15-5-61-16,-11 2 0 0,0 1-27 0,0 1 10 15,-1-1-4-15,-1-1-28 0,1 1 3 0,1-2-18 16,-2 0 9-16,-1 1-26 0,1-4-5 16,-2 1-8-16,0 2-6 0,0 4 11 0,0-7-20 15,0-3 5-15,-13-15-10 0,7 11-27 0,-3 0-8 16,-1 4 8-16,-2 0-23 0,1 1-3 16,-2 1-17-16,3 6 12 0,0-3-22 0,-3-2-7 15,-1 0 1-15,1 5 5 0,1 2-12 16,12 0 20-16,-16 0-19 0,-18 16 21 15,18-5-17-15,-1 5 3 0,1 1 1 0,1 3 11 16,3 1-7-16,0-1-21 0,2 6 8 0,1-2 9 16,1 1-14-16,5 1-1 0,1-7-1 15,2-9 13-15,0 2-14 0,16 15 10 0,-6-17-24 16,5-2-10-16,-3-6-3 0,3 0-8 0,-6-2 3 16,5 0-15-16,21-10 0 0,-14 2-7 15,0-3-8-15,-1-4 11 0,-1 1-18 0,0-2 1 16,-3-3 12-16,0 3 1 0,-4 0-8 15,0 1 13-15,-4-1-5 0,-1 4 17 16,-1 3-2-16,-2 4 4 0,-3-2-1 0,2 2-13 16,-3 2 3-16,0-2 1 0,0 5 2 0,0 0 21 15,0 0-22-15,0 0 28 0,0 0-15 16,0 0 18-16,0 0-19 0,0 0 21 0,-11-5-12 16,11 3 4-16,-1 4-7 0,0-1 2 15,0 1 15-15,1 0 9 0,-1 3-14 0,1-2 18 16,0 4 6-16,0-1-2 0,1 2-15 0,-1 0-3 15,0 8 28-15,0 0-14 16,0 3 18-16,0 2-5 0,14 20-5 0,-9-17-2 16,2-2-11-16,-1-2-4 0,4 3 15 0,0 0-3 15,-1 3-18-15,-1-5-1 0,1 2-2 0,-1 3-1 16,0-4-2-16,1 5-1 0,-3-1-3 16,3-1 25-16,-4-1-6 0,-1-2-3 0,-2 2-25 15,0-3-17-15,0 1 13 0,1-2 4 16,-3-8-16-16,0-1 23 0,0-3-18 0,0-8 2 15,0 7 18-15,0-7-28 0,0 7 19 16,0 0-8-16,0-7 12 0,0 6 0 0,0-6-2 16,-14 14 7-16,9-11-3 0,1-1 2 15,-1 1-3-15,-2-2 14 0,-9 2 21 0,2 0-28 16,1-3 19-16,5 0 2 0,-5 0-16 0,1 0-7 16,1 0 20-16,-5 0-13 0,3 0 6 15,0 0-2-15,2 0 10 0,0-6 21 0,-15-7-11 16,15 11-4-16,5 1-4 0,0-2-3 0,2 0 2 15,-2-1 0-15,3-2 7 0,0 1-17 0,2-1 5 16,1 6-1-16,0-12-9 0,0-2-2 16,13-18 12-16,-5 16-27 0,1 0 10 15,2-3-4-15,0 5 6 0,2 2-20 0,0-1 9 16,-2-1-10-16,1 4-22 0,1 1-8 0,-2-1-5 16,3 4 4-16,-2-1-42 0,2 1-20 0,0-1-15 15,1 2-19-15,0 0-10 0,0-2-12 16,-3 4-29-16,-4 0-14 0,2 1 19 0,-3 0-65 15,-2-2-33-15,0 3-19 0,-2-1-27 0,2-2 27 16,-1 1-239-16,-1 0 15 0,0-1 55 16,-1 1 47-16,1-2 12 0,-1 0 25 0,2 0 36 15,3-9 39-15,3 2 23 0,5 0 25 0,0 0 11 16</inkml:trace>
  <inkml:trace contextRef="#ctx0" brushRef="#br0" timeOffset="-213048.93">26884 9252 596 0,'-14'0'273'0,"14"-13"-17"16,0 13-11-16,0 0-18 0,0 0-1 16,0 0-30-16,0 0-4 0,0 0-16 0,0 0 4 15,0 0-14-15,0 0 6 0,0-12-11 0,0 12-19 16,0 0-16-16,0 0 32 0,0 0-20 16,-24-18-10-16,24 17-2 0,0 1-1 0,0 0-23 15,0-2 13-15,0 2-21 0,0 0-26 16,0 0 11-16,1 3 10 0,1-1 8 0,0 2 3 15,0 1 2-15,1 0 0 0,6 9-9 0,-1 0 10 16,5 1 0-16,-3 0-7 0,6 2-13 0,-3 1-11 16,-2 0 21-16,4 0-7 0,0 4-19 15,1-6-11-15,-1 3 15 0,1-4-24 16,-1 2-2-16,-1-3 12 0,-3 0-7 0,1-1-21 16,-3-5 3-16,-3 1-14 0,-1-4-21 15,0 0-1-15,-3-1-6 0,2-1-13 0,-2-2 5 0,0 2-17 16,-1-3-22-16,-1 1-24 0,0-1-25 15,0 0 9-15,-2-4-100 0,1 3-36 0,-1-3-1 16,0 0-40-16,0 0 25 0,-1-1-211 16,-1 1-25-16,-1-8 37 0,-1 3 31 0,1 0-11 15,1 2 68-15,0-1 19 0,2 1 19 16,1 2 27-16,0-2 6 0,1 7 5 0</inkml:trace>
  <inkml:trace contextRef="#ctx0" brushRef="#br0" timeOffset="-212548.97">27151 9188 507 0,'1'-3'389'0,"2"-1"-61"0,-3 0 0 16,0 1-29-16,2-2-33 0,-2 5-25 15,0-4-28-15,1 1-9 0,-1 1 7 0,-1-1-6 16,1 1-12-16,0-1-21 0,-1 2-5 15,1-2-18-15,1 3-5 0,-1-3-25 0,-1 1 1 16,1 2-12-16,0 0 5 0,0 0-18 0,-1 0-5 16,-2-3 3-16,3 3-3 0,-1 0-5 15,0 0 12-15,-2 3-2 0,1-3-8 0,-1 2-8 16,-1 1-9-16,0 0-13 0,1 1-5 16,-7 6 1-16,-1 1-7 0,-2 2 11 0,-1-1-4 15,1 2-17-15,0 1 5 0,-1-1 7 0,-1 3-18 16,1 1 15-16,-2 1-17 0,1 1-3 0,-1-4 4 15,-1 3 4-15,-2-2-13 0,3 0-5 0,-3 0 9 16,2-1-2-16,2 4-12 0,0-3-3 16,3-5 15-16,0 1-2 0,1-3-7 0,1 1-3 15,2 0-4-15,2-3 6 0,-1-4-4 16,5-1 3-16,-3 0-8 0,2 1-2 0,-1 0-14 16,1-1 10-16,2-2-7 0,-1 2 1 0,0-1-10 15,2-2 13-15,-1 2-13 0,-1-2-9 0,2 1 1 16,-1-1-6-16,1 0-19 0,0 0-40 0,4 2-13 15,-1-4 11-15,0 1-77 0,-1-1-32 16,2 0-31-16,8-6-37 0,0 4 24 0,1-3-267 16,1 1-3-16,5-1 74 0,-2 0 22 15,2 2 22-15,0 0 46 0,1 0 23 0,0 1 19 16,-1 0 9-16,8 4 6 0,-1 0 43 16</inkml:trace>
  <inkml:trace contextRef="#ctx0" brushRef="#br0" timeOffset="-212197.04">27255 9435 523 0,'3'-2'387'15,"-1"0"-14"-15,2 2-48 0,-2-3-42 16,-1 1 58-16,1 2-44 0,0-2-3 0,0 1-35 15,-1 1-10-15,1-2-28 0,-1 1-20 16,1 1-17-16,-2 3-3 0,2 0 9 0,-2-1-22 16,1 3 27-16,0 0-20 0,0 0-16 15,-1 2 2-15,1 0-13 0,0 13-1 0,0-8-22 16,-1-1-29-16,0-1 1 0,0-2-11 0,0 0-11 16,0-1-9-16,0 0-23 0,1-3-32 15,-1 2-11-15,0-1-31 0,0-5-26 0,0 0-31 16,0 0 10-16,0 0-125 0,0 6-41 15,4-2-37-15,-2-5 26 0,0 1-274 0,-1-3 13 16,0 0 42-16,0 0 41 0,-2-2 31 0,0 2 49 16,2-1-8-16,-2 2 21 0,1-3 28 15,-1 4 45-15,0-2-40 0</inkml:trace>
  <inkml:trace contextRef="#ctx0" brushRef="#br0" timeOffset="-211680.66">27287 9464 1043 0,'1'-4'372'15,"-1"-1"67"-15,0-1-26 0,1 0-33 16,0 3-10-16,-1-2-36 0,2 1-30 0,-1-2-17 16,1 0-23-16,1 1-44 0,6-7-9 15,1 2-14-15,0 1-13 0,4 2-31 0,-1-1-17 16,-2 5-6-16,1 0-7 0,-2 3-24 16,0 0-22-16,-3 0-4 0,2 0 7 15,9 13-16-15,-12-7-9 0,-1-2-3 16,1 10 5-16,-2-7-15 0,-4 0 5 0,3-2-10 0,-2 1-2 15,1-2-17-15,-2-4 5 0,0 0-9 0,0 7-7 16,0 0-11-16,0-7 8 0,-14 15 25 16,9-12-21-16,-5 6-8 0,-3-1 9 0,4-1 1 15,2-5 3-15,-2 3-19 0,4-3 14 0,-1-1-22 16,3 1 18-16,-1 0-7 0,1-1 18 16,2-1-22-16,-1 1 16 0,0 0-11 0,1-1-4 15,0 0 24-15,2-1-7 0,3 1-12 16,-1-1 6-16,2 0-1 0,0 1 7 0,2-1-5 15,0 1 15-15,2-1-11 0,0 1-1 0,6 0 7 16,0 0 1-16,19 12-7 0,-17-5 6 16,-4 0 14-16,-5 1-13 0,1-3-16 0,-4 2 22 15,-2 0-5-15,-1 0 18 0,-2-2-31 16,0-5 23-16,0 0-6 0,0 9 1 0,-12 11-9 16,1-10 25-16,-1 0-5 0,-2-4-4 0,-2 0-8 15,0-4-6-15,-2 0 3 0,1 3-41 16,-1-5-29-16,7 0-38 0,-3 0-59 0,-22-9-57 15,17 4 18-15,-1 1-138 0,3-2-36 16,3 0 32-16,5 2-250 0,1 1 29 0,2 2 54 16,-1 1 37-16,2-5 26 0,1 3 63 0,0 0 8 15,3 2 22-15,-2-1 21 0,2-1 22 16,-1 2 21-16,0-2-23 0</inkml:trace>
  <inkml:trace contextRef="#ctx0" brushRef="#br0" timeOffset="-209177.43">28219 9846 570 0,'0'0'389'0,"0"0"-45"0,0 0-56 15,0 0-3-15,0 0-35 0,0 0 43 0,0 0-13 16,0 0-11-16,0 0-21 0,4 10-3 0,3 6-24 15,-1 1-24-15,1-1-10 0,-1 0-14 16,-4-4-13-16,3 2-12 0,0-3-16 0,-2-1-13 16,-2-4-6-16,0 1-6 0,1-3-21 15,0 1 14-15,-1-2-13 0,0 0-5 0,0-2 7 16,-1 1-2-16,0-2-5 0,1 0-5 0,-2-2-30 16,1-1 9-16,-2-1-29 0,2-1 1 0,-1-2-11 15,1-2-3-15,3-9-16 0,-3 10 3 16,10-17 1-16,-4 12-1 0,1 1-11 15,0 5 12-15,0 3-10 0,1 3 8 0,-8 1 7 16,11 0-9-16,15 12 9 0,-10-1-1 0,-2 0 12 16,2 1-6-16,0 2-4 0,-2-1-1 15,-1-2-6-15,-1-1 11 0,2 0-6 0,-5 2-3 16,-3-5-3-16,0-2 17 0,-2-2-12 16,-2 0 8-16,2-1 15 0,-2-1-8 0,-1 0 3 15,1-1-8-15,-2 0-6 0,0 0 15 0,0 0-23 16,0 0 23-16,3-14-15 0,-1 8-1 15,-2 0-16-15,4-11 15 0,2 1-20 0,-1 2 19 16,1-1-15-16,2 2-5 0,4 0 21 16,-1 1 0-16,0 4-7 0,4-1 6 0,0 6 4 15,2-4 5-15,-1 7-13 0,-7 0 18 16,4 0-18-16,17 15-4 0,-12-7 14 0,-5 1 7 16,1 3-6-16,-2-1 4 0,-4 0-28 0,-1 1 22 15,-2 0-23-15,-4-3-4 0,0-2-24 16,-1-7-22-16,0 0-9 0,0 7-27 0,0-7-27 15,0 6 12-15,0-6-133 0,0 0-28 0,0 0-70 16,-14 8 30-16,12-10-220 0,3 0 41 16,0-2 49-16,-1 1 24 0,1-1 15 15,7-7 65-15,2 0 5 0,5-1 6 0,0 2 41 16,4-2 9-16,0 5 16 0</inkml:trace>
  <inkml:trace contextRef="#ctx0" brushRef="#br0" timeOffset="-208886.54">28913 9874 280 0,'2'0'463'0,"1"-1"-68"0,-3 1-33 0,0 1-45 15,0 1 24-15,-2 0 4 0,-1 3-27 16,3 0-27-16,-6 11-19 0,3-4-9 16,0-2-35-16,2 0-27 0,1-2-17 0,0 1-8 15,0-9-19-15,0 6-21 0,0-6 1 0,15 22-12 16,-7-16-11-16,0-2-15 0,8-1-8 0,-3-1-10 16,-7-2-17-16,4 0-1 0,1 0-20 15,19-13-6-15,-14 6-15 0,0-1-12 0,-1-3-19 16,1 1 0-16,-4-2-7 0,0 1-11 15,-3-1 0-15,0 0-4 0,-7 2 11 0,1 3-19 16,-3 7 19-16,0 0-27 0,0-8 6 0,-15-3-3 16,0 7-5-16,-3 1-22 0,1 2 8 15,8 1-24-15,-4 0-50 0,-3 0-29 0,-19 16-20 16,25-12-33-16,0 1-35 0,2-3 23 0,4 1-253 16,2 1 40-16,1-1 30 0,2-3 45 15,2 2 15-15,4-1 16 0,13 6 43 0,6-3-13 16,7-1 35-16</inkml:trace>
  <inkml:trace contextRef="#ctx0" brushRef="#br0" timeOffset="-208372.67">29489 9886 945 0,'11'-11'351'16,"-2"5"7"-16,-5-1-48 0,-1 2 12 0,-2-1-23 16,1 1-16-16,-4 0-15 0,2 5 2 15,0 0-32-15,-19-14-4 0,3 6-8 0,-1 6-32 16,-4 0-12-16,12 2-20 0,-7 0 4 15,-19 11-33-15,18-2-19 0,-2 5 3 0,3-1-27 16,2 1-1-16,3 3-11 0,2 0-11 0,4-1 8 16,3-3-16-16,2-5-1 0,0 2-15 15,11 10 8-15,-2-9-14 0,-2-5 1 0,2-1-23 16,2-4-5-16,0-1-18 0,0 0-6 16,6 0-25-16,19-13-17 0,-14 4 0 0,-3-4-13 15,-2-1-18-15,1-1 10 0,0-4-77 0,0-2 14 16,-7-1-32-16,-2-5 4 0,-1 3-4 0,0-3 16 15,-3-4 3-15,-5 2 12 0,0 15 24 16,0-8-10-16,-10-25 33 0,-1 21-2 0,0 6 9 16,-3-2 25-16,-2 1 15 0,1 1 30 0,1 4 17 15,2 2 5-15,0 0 15 0,5 3 24 16,-2 0-6-16,1 4 33 0,2 0-8 0,4 3 10 16,-2 1-8-16,1 2-7 0,3 1 34 0,0 0 23 15,0 0 9-15,-3 13 10 0,8 9 11 16,3 2 5-16,3 1 8 0,-2 5 9 15,3 2-20-15,2 0 1 0,0 2-37 0,0-1 10 16,-1-3-15-16,3 1-19 0,-5-3 12 0,2 1-20 16,-3-4-43-16,3-2-31 0,-1-1-15 0,3-1-33 15,-1-5-37-15,-4 0-47 0,6-4 14 16,0-2-116-16,3-6-52 0,0 1-51 16,1 0 30-16,3-3-232 0,-3-2 35 0,-8 0 75 15,5 0 2-15,1 0 32 0,2 0 33 0,22-12 43 16,-23 6-3-16,4-5 27 0,-1 0 30 0,-1 6 20 15</inkml:trace>
  <inkml:trace contextRef="#ctx0" brushRef="#br0" timeOffset="-207996.98">30205 9593 740 0,'-2'-5'342'0,"0"0"-34"0,0 1-24 0,0 1-35 16,0 0 40-16,1 1-17 0,0-1-6 0,-1 0-22 15,1 2-17-15,1-2 3 0,-2 1-24 16,1 1-27-16,1 0-18 0,-2 0-8 0,2 1-17 16,0 0 12-16,-2 3 6 0,0 3 19 15,-2 14-6-15,3 5 9 0,-1 4-10 0,2 4 5 16,-2 2 5-16,2-19-25 0,0 8-16 0,0 4-16 15,13 32 2-15,-10-28-14 0,6-6-2 16,-4 3-12-16,-1 2-46 0,2-8-11 16,-4-5-23-16,1-1-26 0,0-5-24 0,1-4-15 15,-4-6-60-15,2 0 11 0,-2-2-143 16,0 0-29-16,0 0-67 0,4-14 31 0,-3 7-260 16,-1-10 11-16,1-7 84 0,-1 13 43 0,0-8 15 15,-10-26 42-15,2 18 17 0,4 0 17 16,-3 0 43-16,1 1 28 0,-3 4-11 0,2-2 10 15</inkml:trace>
  <inkml:trace contextRef="#ctx0" brushRef="#br0" timeOffset="-207686.16">30028 9533 376 0,'-7'-6'491'0,"5"-1"-94"16,-2 2 16-16,0-2-32 0,1 2-11 0,1 1-16 15,1-2-34-15,1 2-26 0,0-2-22 16,0 6-27-16,0-7-29 0,0-2-4 0,18-15-19 15,-5 14 1-15,1 3-6 0,7-3-18 16,1 3-11-16,3-3 9 0,4 5-7 0,3 1-12 16,3 3-21-16,-18 1-11 0,8 0-12 0,33 10-11 15,-27 1-1-15,-6-1-5 0,2 1-10 16,-5 1-6-16,-1 2-9 0,-6-2-15 0,-3 4 5 16,-8-1-6-16,-2-1 26 0,-2-8-23 0,-14 18-6 15,1-7-16-15,-3 0-18 0,-4-1-11 16,-2 0-48-16,-3-4-42 0,-3-3-52 0,0-1 13 15,-2-3-200-15,-3-1 31 0,3 1-310 0,13-5 1 16,-10 0 69-16,-5 0 40 0,-1 0 38 16,-1 0 35-16,1 0 2 0,0 0 86 0,-2 0 16 15,5 0 30-15,-1 0-10 0,2 0 46 16,2 0-3-16</inkml:trace>
  <inkml:trace contextRef="#ctx0" brushRef="#br0" timeOffset="-196002.15">10435 9977 602 0,'0'0'185'0,"0"0"-29"16,0 0 0-16,0 0-37 0,0-12-3 16,0 12 3-16,0 0 0 0,0 0-5 0,0 0-7 15,0 0-9-15,0 0 6 0,0 0-10 0,-24-24 8 16,25 23-15-16,-1 0 6 0,-1 1-18 0,2 0 6 16,-1-3-3-16,0 3-14 0,1 0-16 15,-1 0 2-15,2-1-3 0,-1 2 10 0,0-1 0 16,0 0-13-16,1 0-16 0,0 0 2 15,1 0 0-15,1 3-6 0,-1-3 8 0,0 0 3 16,-1 1-4-16,2-1-3 0,0 1-6 0,1-1 24 16,0 0-4-16,1 1-19 0,-6-1 7 15,0 0-8-15,8 0 8 0,7 4 0 0,-7-4-8 16,-2 1 12-16,0 1 4 0,2-1-26 16,8 2 0-16,-2 0 24 0,3 1 6 0,0 0-3 15,2-3-5-15,3 2-3 0,-4-2 10 0,4 2-3 16,0-2 12-16,-11-1-4 0,6 0-8 15,2 0 12-15,2 0-8 0,2 0 7 0,1 0-7 16,22 9-33-16,-25-6 12 0,-2 1-2 0,2 1-1 16,-2 0-10-16,-2 0 2 0,2 0 9 0,-4 0-1 15,2 1-4-15,0-1 0 0,0 1-1 16,1-3-1-16,0 3-2 0,0 1 0 0,0-5 13 16,3 1 0-16,0 2-1 0,2-2 16 0,-1 1-12 15,1 0-12-15,1-1 18 0,1 0 0 16,1-1-7-16,-4 1 4 0,3 0-35 0,-1 0 19 15,-3 1 11-15,1-2-16 0,4 2-6 0,-5-1 7 16,0 0-14-16,-1 0 24 0,0 0-26 0,-2 2 17 16,3-2-17-16,0 2-10 0,0-1 31 0,-2 1-20 15,4 1 10-15,-1-1 5 0,1 2 5 16,0-3-5-16,2 2 1 0,0 1 20 16,1-3-23-16,0 4 21 0,0-1-19 0,1 0-4 15,0-3 17-15,0 5-5 0,-1-4-2 0,1 1-8 16,-1 1 8-16,1-2-18 0,-2 3 4 15,0-3 14-15,2 1-3 0,-1 0 8 0,-1-1-14 16,0 3-10-16,-2-1 11 0,1-3-20 0,3 4 26 16,-3 0-16-16,2 0 8 0,0 2 2 15,0-3-14-15,-1 0 2 0,2 1 13 0,-1 1 1 16,1-4 11-16,-1 2-7 0,1 3-10 0,-2-5 3 16,1 4 8-16,0-3-2 0,0-2 2 0,-1 4 5 15,2-3-12-15,-5 1 9 0,1-3-20 16,0 2 3-16,0 0 7 0,-2 2 3 0,1-2-11 15,1 0 17-15,0 2-10 0,1-2-2 0,1 0-6 16,0-1 7-16,0 1-8 0,-1-2 13 16,0 4-7-16,2-2 6 0,0-1-10 0,1 2 8 15,0 0-12-15,1 0 17 0,-1-1-10 0,0 2 10 16,1-2-16-16,2 2 19 0,-1 0-1 16,-2-1 3-16,2 1-17 0,-1 0 9 15,-2-1-7-15,2 1 1 0,0 0-2 0,-1 0-10 16,1-1 19-16,-1 2-15 0,2-1 11 0,0 0-10 15,0 0 5-15,1 0 8 0,-2 1-17 16,-1-3 27-16,1 4-23 0,3-1 1 0,0-1 17 16,-2 1-13-16,0-2-3 0,3 3 7 0,-2-1-8 15,1 0 13-15,1 1-10 0,1 2 6 16,-2 0-1-16,0-1 3 0,7-1-5 0,-5 2-10 16,0-1 15-16,-1 0-11 0,1 0 6 15,1-1 10-15,-3 1-2 0,3 0-12 0,0-2 8 16,0 1 11-16,0 0-11 0,-2 0-2 15,1-2 7-15,3 2 10 0,-1 1-10 0,1-3-7 16,3 1-1-16,-1-1 9 0,0 2-1 0,2 0-4 16,-1 0-5-16,0 0 1 0,-2 1 3 15,4-2-5-15,-5 1 9 0,0 0-1 0,-2-1-5 16,3 0 6-16,-3 1-11 0,-3 1-4 16,4-1 10-16,-1 0 1 0,-1-1 4 0,1 0-1 15,-1 1-2-15,3-4-3 0,2 4-4 0,3-1 8 16,2 1-9-16,2 1 12 0,-1-2-5 0,0 1-14 15,0 1 13-15,-1 0 2 0,0-3 5 16,1 1-7-16,-3 3 10 0,-1-1-2 0,1 0-2 16,-2-1 3-16,-1 3 5 0,-1-3-12 15,1 1 7-15,1-2-3 0,-3 2-3 0,2-1 7 16,0-1 0-16,3 0 5 0,-1 0-16 0,-2 1 9 16,3-1-10-16,2 0 12 0,-3 1-10 0,5-1-6 15,-2-1 8-15,0 0-2 0,-1 3 11 16,-2-3-5-16,1 1 4 0,-1 0-17 0,-2 1 16 15,1-1-7-15,-3 0-7 0,0 1 2 0,-1-1 5 16,1 0-3-16,0 1 1 0,1-2-4 0,1 2-1 16,-1-1 8-16,0 0-8 0,1 1 15 15,1-2-10-15,-2 2-6 0,1 0 12 0,1-2-7 16,-1 0 7-16,0 0-2 0,2 3-20 16,-1-3 16-16,2 1 5 0,-2-1-12 0,3 2 6 15,-3 0-8-15,0 2-3 0,0-5 7 0,0 5 11 16,-2-4-7-16,4 3 9 0,0-1-5 15,-2 3-13-15,1-3 7 0,1 2-3 0,-1-1 4 16,-2 0 1-16,3 1-5 0,-3 0 8 0,-2-2-4 16,1 3 7-16,-5-3-14 0,2 0 10 15,-2-1 2-15,3 0-5 0,-6-1 4 0,2 2-2 16,0-1-7-16,2 1 5 0,-1-1-9 16,2 0 8-16,-3-2-5 0,3 1 1 0,0 1 4 15,0 0 1-15,2-1 2 0,-1 1-11 0,0 4 7 16,-1-4-2-16,0 0 7 0,1-1-14 15,-2 1 16-15,-1-1-7 0,2 2 2 0,0-1 2 16,0 0-12-16,-1 5 3 0,1-6-4 16,-2 0 14-16,0 1-11 0,0-1 7 0,-1 0 1 15,0 1-10-15,-1 1 2 16,1 0-2-16,-2 0 3 0,0 0 6 0,-1-1-5 16,0 1 12-16,0 0-17 0,-2-1 0 0,2 0 14 15,-3 0 0-15,3-1-10 0,-3 2-5 0,-1-1 14 16,-4-2 1-16,1 1-10 0,-2 0-1 15,0-3 5-15,-2 1 3 0,0 2-3 0,0 1-5 16,0-3 12-16,2 0-9 0,-2 2 10 16,1-4-20-16,-6 1 20 0,-1-3-4 0,-1 1 0 15,-1 1-2-15,-2-1 0 0,0 0-2 0,0-2 0 16,0 1 1-16,9 6-2 0,0 0 2 0,1-2-2 16,-1 0 5-16,-2-1 3 0,1 0-14 15,-4-1 10-15,-2 0-10 0,-1-1 11 0,-1-1-11 16,-2 1 2-16,2-2-3 0,-2 2 3 15,0 0 1-15,0-1 7 0,-1 0-12 0,0 0 3 16,0 2-2-16,0-2 4 0,-1-1-6 16,0 2 4-16,-1-1-7 0,1-1 6 0,0 0-14 15,-1 0 1-15,-1 2-8 0,1-1 1 0,1-1-4 16,-2 0 8-16,-1 0-10 0,0 0-9 16,0 0 2-16,0 0 9 0,0 0 2 0,0 0 12 15,0 0-11-15,8 0 13 0,-8 0-8 16,0 0 18-16,7 0-10 0,-7 0-1 0,0 0 10 15,8 0 3-15,-8 0-2 0,13 11 5 0,-9-10-7 16,0 1 8-16,1-1-6 0,12 6 10 16,-2-1-17-16,4 0 11 0,-4 1-3 0,-2-2 8 15,-3-2-13-15,4 3 16 0,0 1-16 0,-3-3 15 16,-3-1-8-16,0 0 8 0,-1 0-4 16,-2-1-8-16,0-2 11 0,-1 2 3 0,1-1 3 15,-2 1-1-15,2-1 2 0,0 2-1 0,9 0-6 16,1 4 7-16,1 0-7 0,2 0-10 15,0 1 5-15,1 3 6 0,3-2-6 0,-1 2 7 16,0-2 0-16,0 2 0 0,-2-1-11 0,-2-2-6 16,-5-1 15-16,2 0-4 0,-4-2 6 15,-1 0-8-15,-2-2 7 0,-2 0-2 0,0-2-7 16,1 2 1-16,-2-2 5 0,0 3-3 16,0-2 6-16,1 0 2 0,0 0-8 0,11 5 7 15,-7-4-4-15,-2 1 2 0,0-3 2 0,-2 1 10 16,-1 0 8-16,-1-2-7 0,0 0 1 15,0 2-7-15,-1-2 11 0,0 1-14 0,-1-1 2 16,1 0 5-16,0 0-4 0,-1 0-3 0,-1 0-17 16,0 0-9-16,0 0-26 0,0 0-32 15,4-1 2-15,-4-1 8 0,0 4-72 0,0-4-29 16,-1 2-6-16,-1-2-26 0,1-1-9 0,-1 1-53 16,0-3 24-16,0 3-238 0,0-3 13 0,-2 0 52 15,-3-9 5-15,1 6 20 0,0-1 35 16,3 1 49-16,-1 1-25 0,2 1-4 0</inkml:trace>
  <inkml:trace contextRef="#ctx0" brushRef="#br0" timeOffset="-195594.05">20646 12115 848 0,'-2'-3'360'0,"2"1"-54"16,-2 1-12-16,1-1-26 0,0-1-33 15,1 2 3-15,0 1-27 0,0 0-23 0,1 2 6 0,1 0 6 16,1 0-18-16,0 1-17 0,7 8-4 16,0-1-15-16,1 0 1 0,2 5-22 0,-1-1-3 15,3 1-14-15,-1 3-8 0,2-1-14 0,0 0-11 16,0 1-6-16,-1 1 2 0,1-2-11 15,-3 5-9-15,1-3-1 0,-3 0-6 0,0-1-4 16,-4 0-5-16,4-2-12 0,-6 0 4 0,-5-3-2 16,0-13 0-16,0 9-9 0,0 3 6 15,-18 10-10-15,6-10-1 0,-2-4 0 0,-4 0 7 16,-3-3 5-16,-3-1-10 0,-4 0-24 16,-2-1-9-16,13-3-20 0,-8 0-27 0,-6 0 5 15,-4 0-75-15,-46-13-10 0,34 9-39 0,-3-3-41 16,1 1 24-16,-1 2-288 0,0-3 19 0,1-1 12 15,2 0 79-15,1-1 15 0,2-3 0 16,1 2 49-16,2-3 30 0,3 0 7 0,3-3-49 16</inkml:trace>
  <inkml:trace contextRef="#ctx0" brushRef="#br0" timeOffset="-193670.2">20660 9583 712 0,'-1'0'261'0,"-3"0"-25"0,-1 0-27 0,1 1-18 16,-3-1-16-16,1 1-15 0,-2 0-9 15,-10 3-22-15,8-4 11 0,-15 3-29 0,7 1 11 16,1 0-6-16,0 2-10 0,-2 2-21 15,-1-1 15-15,-1 5-22 0,-4-2 18 16,2 2 2-16,-2-3 4 0,0 3 3 0,-3 0-10 0,-1 1-12 16,-2-1-11-16,-1 2-20 0,0-2-6 15,-1 3-5-15,-2-1-3 0,1 1-5 0,-2-3 16 16,-2 2-10-16,2 0-3 0,-5 0 16 16,1 2-5-16,2-3-5 0,-1 1-11 0,-3 2-2 15,1-1 4-15,-3 0 7 0,0 1-7 16,-3 0 3-16,-1 0-3 0,-2-2-3 0,-3 1-15 15,-1 0-1-15,-1 0-1 0,-1 0-2 16,0-1-1-16,0 1 10 0,3 0-9 0,0 2-2 16,-2 0 3-16,2-2 11 0,3 1-3 0,-1 1 14 15,2-2-14-15,2 1 4 0,-3 0-7 16,3 1 11-16,-2 0-12 0,0-2 12 16,3 1-11-16,-3 1-5 0,1-3 10 0,2 1-18 15,-1 0-5-15,0 1 20 0,0-1-20 0,3 1 7 16,1 0-4-16,-2-3 14 0,5 0-23 0,-2-1 27 15,-1 0-17-15,2 0 2 0,-1-1 0 16,-2-1-3-16,1 1 5 0,-2-2-13 0,-1-1 14 16,-4 1-1-16,2 2-7 0,0-3-7 0,-3-1 23 15,1 4-20-15,-1-4 21 0,-1 5 6 16,1 0-17-16,2-2-1 0,1-1 4 0,4 1-8 16,-4 0-5-16,-1 2 7 0,4-2 9 15,-1 1-9-15,-2 1-7 0,0 0 3 0,3 3 6 16,-2-3 4-16,4 1-7 0,-2-2-4 0,-1 3 12 15,0-1-10-15,2-1 1 0,0 0 5 16,-4-2-6-16,2 2-7 0,-1 1 7 0,-4-1 5 16,-1-1-7-16,3 1 0 0,-3-1 5 0,2 1-9 15,1-1 2-15,-3-1-10 0,2 2 15 16,4 0 16-16,-4-1-12 0,3 3 1 0,0-5-1 16,2 3-8-16,-2-1-7 0,2 0 19 15,0 0-9-15,0 4-9 0,-2-2 19 0,4 1-20 16,-6-1 10-16,-3 1-14 0,1 1 4 0,-2 0 11 15,-1 0-3-15,-2 2 7 0,0-2-14 0,0 0-5 16,-2-1 17-16,4 0 0 0,-2-3-1 0,3 3-2 16,2-2 1-16,2-1 4 0,1 0-5 15,2-1-8-15,0 2 15 0,3-4-6 0,2 1 3 16,-1 2-20-16,4-1 29 0,-4-2-14 16,5 4 5-16,-5-1-18 0,1 0 7 0,-4 3 22 15,1-2-31-15,-4 1 24 0,0 1-3 0,-1-1-8 16,2 1 10-16,0-1-2 0,4 1 3 0,-1-2 0 15,5-1-16-15,0 2 13 0,6-2-13 0,0 0 9 16,1-1-11-16,3-1 18 0,2 1-4 16,-3-2-6-16,3 1 2 0,3 1 8 0,-2-1-17 15,1 1 7-15,-1-2 1 0,1 1-11 16,-1 0 6-16,1 0 11 0,-3 2-6 0,-3-1 9 16,1-1-8-16,-4 1 7 0,0 0-14 15,1 1 9-15,0-1-4 0,2-1 7 0,0 0 4 16,1 0-9-16,1 1-4 0,2-2 4 0,1 4-2 15,-2-5-6-15,2 2 0 0,0 1 16 16,2-2-2-16,-1 1-15 0,3 2 11 0,-3-1 4 16,2 2-2-16,-3-2-16 0,0-1 15 0,0 1 9 15,0 2-19-15,-2-2 9 0,-2 2-8 16,-1 0-5-16,0 0 4 0,-1 1 11 0,2-2 7 16,-1 1-2-16,2 0-2 0,1 0-6 0,1-3-4 15,2 0 8-15,0 0-6 0,-1 0 9 16,1 2-3-16,2-3-9 0,0 1-11 0,0 0 28 15,0-1-17-15,0 4-10 0,-1-2 15 0,-1 0-18 16,2 1 13-16,-4 1-4 0,4-2 12 16,-1 1-16-16,-2 0 23 0,1 1-1 0,0-2-10 15,1 0 0-15,-5-2-2 0,4 3 22 0,2-2-24 16,3-1 10-16,4-1-1 0,0-2 6 0,5-1-13 16,-2 2 11-16,2-4-7 0,2 3-3 15,0-1 0-15,-7 1-18 0,1 4 22 0,-2-1 4 16,-4 4-20-16,-1-3 26 0,-2 2-18 15,-1 1 19-15,-4 2-24 0,0-2-4 0,0 0 22 16,-1 0-9-16,2-1 11 0,0 0 0 0,3-1-15 16,-1 0-14-16,4-1 17 0,1-2 2 0,4 3-12 15,2-3 29-15,1-2-15 0,3 0-9 16,1 0-3-16,-2 2-5 0,0-4 13 0,3 2 9 16,-4 4-7-16,-1 0 0 0,-2-1-8 0,3 1 9 15,-1-1 0-15,-2 1-12 0,2-1 12 16,-1 2 0-16,1-4 13 0,-1 0-1 0,5-1-15 15,0 0 10-15,3-2-7 0,1 0 10 0,-1-1-3 16,3-1 0-16,-2 1-13 0,2 0 14 16,-1 1-11-16,-6 3 10 0,0-4-13 0,3 2 2 15,-1 0-9-15,-5 1 15 0,2-1-1 16,-1 4-5-16,0-3-8 0,3 1 14 0,1-2-3 16,0-1-2-16,5-2 5 0,-1 1 11 0,0 0-18 15,2 2 4-15,0-3-3 0,-1 0 1 16,1 0-6-16,0-1 10 0,0 0-25 15,1 0 0-15,-1 0-10 0,0 0 3 0,2 2-59 16,0-1-19-16,0-1-12 0,1 0-24 0,0 0-28 16,0 0-45-16,0 0 19 0,0 0-238 0,-7 0-35 15,0-13 62-15,5 9 27 0,4-1 45 16,-4-1-3-16,1 0-5 0,0-1 69 0,1-1-1 16</inkml:trace>
  <inkml:trace contextRef="#ctx0" brushRef="#br0" timeOffset="-193257.6">11022 12264 732 0,'3'0'308'0,"-1"0"-36"0,-1 1-19 0,0 1-42 15,-2 3 2-15,-2-1-37 0,1 1-8 16,-6 7-30-16,0 5-3 0,-3-2 8 0,-3 3 6 16,3 1-42-16,-2 4 6 0,2-1-7 0,-3-1 4 15,-3 1-11-15,2 3-11 0,-1 0-4 0,-2 2-10 16,-1 1 2-16,3 1-34 0,-1 2 21 16,2-5-36-16,-1 1 20 0,3-4-8 15,0-2-9-15,3-1 7 0,0-2-3 0,1-2-3 16,2-3-4-16,4-3 30 0,3 2-5 0,0-12 12 15,0 5-11-15,0-5 13 0,22 20-12 16,-7-13 2-16,2-2-9 0,6-1 5 0,-1-3-24 16,-8-1-13-16,10 0 11 0,6 0-24 15,4 0-1-15,2 0-76 0,38-11-29 0,-32 5-20 16,-5 1-71-16,-1 0-60 0,2-2 22 0,-4-1-248 16,-5-1 24-16,0 1 76 0,-2-1 16 0,0 0 16 15,-4-2 39-15,0-1 3 0,-1-2 17 16,4-1 27-16</inkml:trace>
  <inkml:trace contextRef="#ctx0" brushRef="#br0" timeOffset="-191458.6">14268 9385 679 0,'-1'-20'302'0,"-3"4"-38"16,-3 3-19-16,-4 1-37 0,-2 6-3 0,-3 0-24 16,0 6-20-16,6 0-12 0,-18 13-6 0,6-2-17 15,1 2-17-15,3 3 8 0,0 1-37 0,1 0 14 16,4 1-20-16,3 0-4 0,0-1-20 16,4-5 21-16,4 1 10 0,2-13-19 0,0 12 34 15,11 10-9-15,6-10-1 0,-3 1 5 16,7-5-11-16,-1 0-4 0,2 1-5 0,4 0-10 15,2 2 6-15,-1-5-8 0,0 2-5 0,0 4-19 16,-6 0 16-16,0-2-24 0,-2 0 18 16,-1 2-16-16,-3-3-4 0,-6 2 3 0,0 0 21 15,-4-3 14-15,-5 3 2 0,0-11-3 0,0 10 6 16,-23 14-8-16,10-9 3 0,-9-1-11 0,-1-2-5 16,-2 1 0-16,5-3-7 0,-7 0-6 0,2-1-10 15,0 0 2-15,-2-1 1 0,0-1-8 16,0-2 5-16,5-1-6 0,2-3 9 0,5 1-13 15,5-2-2-15,10 0-8 0,0 0-12 16,0 0-6-16,-13-15-4 0,20 3 7 0,4-4-2 16,5-2 0-16,1 1 9 0,1-1-4 0,5 0-2 15,2-4 9-15,4-2 10 0,-3 2-13 16,2-2-1-16,-1 0-4 0,-1-2-6 0,-1 1-8 16,1 1 6-16,-2-3-21 0,-4 3 3 0,-2 0 18 15,-1 5-2-15,0-1 20 0,-2 1-10 0,-3 0-5 16,-6 5 17-16,3 0-21 0,-6 5 12 0,-3 2 1 15,0 7-10-15,0 0-7 0,-9 0 10 16,4 3-14-16,-4 9 8 0,-3 2 22 16,2 3 7-16,3 2-8 0,-2 3 18 0,4 0 4 15,3 2 7-15,2-11 13 0,0 3 1 0,0 8 11 16,17 20-3-16,-5-20 11 0,2-5 4 0,0-2 11 16,6 0 0-16,0-2-2 0,0-1-13 15,-1-3 4-15,-2-3-20 0,-1-2 12 0,-1-3-28 16,-1-3 17-16,-14 0-11 0,13 0 1 15,10-16-16-15,-12 7-7 0,1-3-2 0,-4-3 15 16,1 1-13-16,1-1 2 0,-2-2-10 16,1 5 7-16,-4 2-19 0,2 1 6 0,-4 2-8 15,0 2 7-15,0 2-15 0,1-1 12 16,-2 4 2-16,2 0 8 0,-4 0-4 0,0 0-6 16,24 12 18-16,-12-1-7 0,3-1-14 0,-2 2 16 15,3-2-20-15,-3 0 22 0,3 1-12 0,1 0-4 16,-2-2-9-16,0-2-17 0,3-1-30 15,-5-2-24-15,-5-4-10 0,5 0-40 0,3 0 13 16,1 0-63-16,25-11-3 0,-23 1-19 0,1 0 4 16,-6-5-7-16,2 1-13 0,1-1 12 15,-1-4 16-15,-3 1 7 0,-3 0 30 0,3 1 35 16,0 0 52-16,-8 5 38 0,2-3 28 16,-3 6 47-16,-2 1 27 0,-2 8-8 0,0 0 34 15,0-7-8-15,-12-3 32 0,6 10-2 16,2 0 14-16,-3 0-2 0,-8 7 1 0,1 1 3 15,1 5-11-15,-1 1-8 0,1-2-3 0,1 2 1 16,1-4-17-16,3 5 10 0,3 0-25 0,0-2 9 16,3-3-26-16,2-1 19 0,0-9-22 15,0 0 8-15,0 6-10 0,0-6 5 16,13 13-26-16,-8-13-9 0,1-1-3 0,11-4-6 16,-2-3-13-16,-1-1-9 0,-1-3 2 15,3 0-9-15,-5 1-15 0,2-3-4 0,-3 2 4 16,-4-2 3-16,1 3-7 0,-1 3 5 0,0 1 0 15,-4 4-5-15,2-1 2 0,-2 3 4 0,0 0-5 16,-2 1 6-16,0 0 6 0,0 0-4 16,5 13 7-16,-3-8-4 0,0 0 16 0,5 9 3 15,2-2 13-15,0-1 4 0,0-2 3 16,1 0 7-16,0-2-12 0,-3-2 6 0,3-5-4 16,0 0-8-16,-10 0-2 0,7 0-3 15,0 0 3-15,17-12 14 0,-10 7-6 0,0-4-9 16,0-1-6-16,-1 2 10 0,0 0-20 15,1 1 15-15,-6-1-18 0,-1 5 17 0,1 0-7 16,-2 1 0-16,0 1-15 0,-6 1 3 0,0 0 5 16,7 0 1-16,-1 0 1 0,-6 0-5 0,19 10 0 15,-10 1 11-15,-2-2-10 0,4 3 10 16,-5-7-6-16,1 1 7 0,-2 0-9 0,0-4-2 16,-3 1 2-16,2 0 12 0,-2-2-8 0,1 0-3 15,-1-1 15-15,0 2-5 0,0-2 5 0,-2 0-7 16,0 0-8-16,0 0-5 0,14-10 7 15,-1 1 9-15,-1 0-12 0,3-4-3 0,4 1 14 16,-2 3-4-16,4-4 5 0,1 5-5 16,-4 0 0-16,4 3-2 0,-1 1-8 0,-2 0 11 15,0 2-13-15,-10 2 10 0,5 0-10 0,15 12 12 16,-16-5-9-16,3 1 1 0,-5-1-4 16,0 0-7-16,-1-2-12 0,-4 0-28 0,-2-3-34 15,-1 1-28-15,3-1 11 0,-4 0-59 16,2-1-55-16,-4-1-45 0,0 0-41 0,0 0 30 15,0 0-220-15,12-13 24 0,-11 9 22 0,-1-3 49 16,2-1 26-16,-2-1 2 0,0-4 52 0,0-4 33 16,0 0-6-16,0 1 30 0</inkml:trace>
  <inkml:trace contextRef="#ctx0" brushRef="#br0" timeOffset="-190879.02">15935 9354 748 0,'-9'-8'234'0,"9"10"-28"0,0-1-34 0,0 1-44 16,2 0-11-16,0 1-46 0,1 0 0 15,3 0-27-15,10 3 8 0,6-1-4 0,-1-1-15 16,1 1 17-16,3-5-6 0,-1 3 1 16,1-1 1-16,0-2 17 0,-2 2 4 0,-12-2 12 15,3 0 28-15,1 0 7 0,12-13 11 0,-17 7 35 16,-2 4-6-16,-4 2 1 0,-1-3-18 16,1 3 24-16,-2 0-12 0,-4 0 7 0,2 2-4 15,-4-1 7-15,2 3-11 0,-1 0-9 16,-8 7-7-16,2 1-8 0,0 0-9 0,-1 0-15 15,6-4-6-15,0 1-14 0,2-2-4 0,-1-1-1 16,3-3-15-16,-2 1 0 0,2-2-11 0,0 0-7 16,0-2 7-16,0 0-9 0,0 0-1 15,13 1-11-15,-8-2-4 0,2-1-2 0,8-3-4 16,2-2-6-16,-2 0-4 0,3-3 8 0,2 1-5 16,2-1-6-16,3 0 5 0,-2 3 6 0,2 2-14 15,-3 0-5-15,1 5 9 0,-13 0-7 16,7 0-3-16,18 19 9 0,-16-4-2 0,-4 2-2 15,3 2 22-15,-5 7 7 0,3 1 7 0,-2 5 3 16,1 4 26-16,-1 5 9 0,0 0 1 16,-1 3 1-16,3-1 20 0,-5-4-16 0,-2 0 0 15,-3-4-8-15,-1-2 15 0,-5-19 14 0,0 6 4 16,-22 25 12-16,7-26 10 0,-4-4-5 16,-1-4 8-16,-1-5-2 0,12-6-13 0,-6 0 5 15,-19-17-22-15,12 2-6 0,6-5-11 16,5-3-2-16,-3-4-21 0,9-4-3 15,1 1-15-15,2-2-14 0,2 17-10 0,0-8-19 16,0-2-23-16,18-29-36 0,-7 29 5 0,3 3-71 16,5 0-50-16,-2 2-29 0,5 1-32 15,-2 4 26-15,1 1-134 0,0 1-62 0,-4 6 35 16,-4 4-253-16,-6 1 12 0,-7 2 68 16,0 0 55-16,-2 7 30 0,-7 5 35 0,-11 1 34 15,-3 0 44-15,-6 6 3 0,-5 4 38 0,-4-1 21 16,-3 2 3-16,-4 5-1 0</inkml:trace>
  <inkml:trace contextRef="#ctx0" brushRef="#br0" timeOffset="-190020.2">15366 9975 436 0,'-2'-5'528'0,"-1"2"-79"0,3 1-71 16,-2 2-34-16,2 0 0 0,0 5-17 0,0 2-6 16,2 12-11-16,-2-8-33 0,0 8 5 15,9 27-48-15,-6-19-9 0,2 4-27 0,-3-3-4 16,4 1-18-16,-3-3-26 0,3 0-18 0,-1-6-7 16,2-4-28-16,0-2-7 0,1-6-26 15,-1-5-12-15,2-1-7 0,0-1-36 0,0-1-19 16,16-14-26-16,-7-2-19 0,-1 1-31 0,0-4 0 15,-4 1 1-15,1-3 1 0,-1 0 9 0,-2-2-20 16,0-1 9-16,-2 2 8 0,-5 3 12 16,-1 5 4-16,1 4 6 0,-2 3 7 0,-2 7 49 15,0 0 10-15,-6-4 26 0,3 6 10 0,-1 2 12 16,-2 8 11-16,1 3 18 0,-2 2 10 16,2 1-6-16,-1 1 3 0,4 2 19 0,0-4-15 15,2-8 4-15,0 6 6 0,11 17-8 0,0-18-5 16,0-4-1-16,5-3-18 0,0-3 11 15,-6-4-19-15,9 0 2 0,26-11-15 0,-19 1 7 16,1-2-36-16,1-2-9 0,3-1 7 16,-2-1-4-16,-4 1-21 0,2 0-7 0,-9 0 8 15,2 1 15-15,-1-1-23 0,-4 1 10 16,-1 0-5-16,-5 3-15 0,-5 2 13 0,0 4-2 16,-4 5-8-16,0 0 8 0,0 0-7 15,0 0 19-15,-13-10-2 0,9 13-3 0,-1-3-18 16,0 4 8-16,1 0-1 0,-1 0 14 0,-3 7-9 15,3-2 12-15,3-1-22 0,0-1 21 16,2 0-15-16,0-7 19 0,0 0-11 0,0 6 13 16,13 5-16-16,-9-10-3 0,3 2-3 15,0-3 22-15,0 0-6 0,2 0-9 0,7 0-14 16,20-14 17-16,-19 7-17 0,1 2 6 0,-7 2 3 16,1 0 3-16,-5 1-5 0,-1-1-8 0,-1 2-19 15,2 0 16-15,-1 1-1 0,-1 0 3 16,-5 0-2-16,0 0 9 0,13 0-7 0,18 14 6 15,-15-9-1-15,-2 4 5 0,4 2 0 0,-1 1 2 16,2 1-13-16,-1 0 3 0,0 2 6 16,0 1 9-16,-3-1 4 0,-1 0-5 0,-3 0-8 15,-1-2 16-15,-4 0-17 0,-1-1 24 16,-3-5-3-16,0 0 38 0,-2-7-7 0,0 0 23 16,0 7 20-16,0-7 1 0,-11 11-10 15,7-10 12-15,-1-2 6 0,0-1-2 16,-1-1 5-16,3-2-10 0,-5-8-19 0,2-3-8 15,4-2-6-15,0 0-4 0,2 8-62 0,0-5-32 0,18-19-11 16,-7 13-39-16,1 0-40 0,1 1-30 16,3 1 16-16,0 0-119 0,-2 1-71 15,-1-1 34-15,0 4-295 0,-6 3 44 0,-2 2 46 16,-1 4 31-16,-4 1 19 0,0 2 50 0,0 0 31 16,0 3 34-16,0 0 38 0,-7-1 46 15,5 0-36-15,0 1 23 0,2 0 7 0</inkml:trace>
  <inkml:trace contextRef="#ctx0" brushRef="#br0" timeOffset="-158024.38">745 14521 442 0,'0'-13'367'16,"0"13"-65"-16,13 0-28 0,-13 0-10 0,0 0-37 15,0-13-26-15,0 13-1 0,0 0-23 0,0 0-42 16,0 0-6-16,0 0-4 0,0 0-16 16,0 0-26-16,6 14 22 0,-6 6-19 0,0-9 8 15,-8 31 4-15,8-6-3 0,0-17-1 0,0 12-11 16,0 6 6-16,0 6 26 0,0 0-20 16,0 1-7-16,0 3 8 0,0-1-9 0,0-3-15 15,0-3-3-15,0-4 9 0,0-3-16 0,0-1-3 16,0-7-14-16,0-1 1 0,0-5-7 15,0-5-13-15,0-1 8 0,0-4 7 16,0-3-18-16,0-6-12 0,10 8-33 0,-9-9 2 16,3-7-85-16,-2-4-28 0,1-1-31 0,-3-3-31 15,2-2-34-15,1 0 19 0,-1 0-230 16,0 1-36-16,2 1 46 0,-1 3 52 16,-1-1-2-16,2 3 44 0,-4 11 22 0,0-8 16 15,0 1-34-15</inkml:trace>
  <inkml:trace contextRef="#ctx0" brushRef="#br0" timeOffset="-157559.65">1092 14701 278 0,'1'-3'347'0,"-2"0"-52"0,1 2-40 0,-2 1-40 16,2 2-15-16,-4 5-5 0,-2 1-2 15,-4 1-19-15,3 3 2 0,-5 0-24 0,-2 3-11 16,2-1-18-16,-4-1-9 0,1 1-3 0,-1-2 21 16,1 2-28-16,0-1-6 0,-2-2-19 15,-3 0 8-15,6-2-7 0,0 3-23 0,1-3 11 16,0 0 3-16,1-2-27 0,1-3-8 16,4 1 12-16,3-3-16 0,-3 2 9 0,3-2-24 0,-2 0 17 15,6-2-5-15,2 2-2 0,0-3-7 16,2 0 16-16,-2-2-25 0,1 0 17 0,-1 1-22 15,4 0 22-15,1-1-34 0,2 1 22 16,0 2-19-16,-2 0-8 0,4 0 20 0,13 10 4 16,-7 2 14-16,-1-2-23 0,1 4 4 0,4 1 14 15,-6 3-1-15,4 0 6 0,-4 3 7 16,1 0-3-16,-3-2-3 0,3-1-3 0,-5 2-3 16,-1-3-9-16,-2 0 8 0,1-3 14 0,0 1-35 15,-2-2 17-15,-2-1-2 0,-1-5-7 0,0 2 10 16,-4-5-13-16,3 2 11 0,-3-6-8 15,0 0-1-15,0 0-95 0,13-13-48 16,-11 1-35-16,-1-3-54 0,5-1 21 0,-3 1-261 16,1-1 12-16,0 1 30 0,1 5 32 0,-1 1 41 15,-1 3 3-15,1 1 25 0,1 2 41 16,-1-3-20-16</inkml:trace>
  <inkml:trace contextRef="#ctx0" brushRef="#br0" timeOffset="-157082.33">1403 14930 470 0,'-3'-1'403'16,"-1"1"-52"-16,2-1-30 0,-1 0-12 0,1-1-38 16,0 1-10-16,0 0-33 0,0 0 14 0,2-1-29 15,-3 2-7-15,3-2-16 0,-2 2-25 16,2 0-6-16,2-2-4 0,3 2-19 0,-1 0-2 15,1 0-14-15,2 0-9 0,13 0-3 0,-9 0-8 16,8 0-3-16,3 0-1 0,4 0-17 16,1 0-8-16,34-9-1 0,-29 6-13 15,1 0-1-15,-4 3-8 0,0-1 1 0,-3 1-5 16,-4 0-16-16,-11 0-8 0,3 0-8 0,-3 0-10 16,3 0-18-16,-5 0-8 0,-1 0-35 0,0 0 1 15,-8 0 5-15,9 0-51 0,-9 0-40 0,6 0-12 16,-6 0-22-16,0 0-31 0,0 0 21 15,7 1-220-15,-9-2-67 0,-1 2 5 0,-1-1 55 16,-2 1 30-16,0 2 18 0,-10 0 19 0,3 0 11 16,0 2 71-16,-1 1-16 0</inkml:trace>
  <inkml:trace contextRef="#ctx0" brushRef="#br0" timeOffset="-156734.41">1479 15066 394 0,'-4'3'408'0,"2"-3"-46"0,-2 2-54 0,2 0-6 16,0-1-22-16,2 1-53 0,0 0-1 0,0-1-34 16,-1 0-24-16,2 2 36 0,-1-3 7 0,3 3-28 15,2-1 13-15,1 0-10 0,10 3-26 16,5 0-4-16,-1 0-9 0,3-2-17 0,0-2-15 15,0 5-5-15,2-6-19 0,-12 0-1 0,7 0-16 16,3 0 1-16,-1 0-14 0,1 0-17 16,0 0 0-16,-2 0-20 0,-2 0-10 0,-1 0-7 15,-7 0-25-15,0 0-1 0,8-10-4 0,-14 10 3 16,-2 0-48-16,-3 0-36 0,0 0-6 16,0 0-42-16,0 0-12 0,0 0-12 0,12-3-30 15,-14 3-36-15,1-1 21 0,-3 2-246 16,1-1 26-16,-1 1 16 0,1 0 30 0,-3 0 38 15,3 0 16-15,-2-1 48 0,-1 2-11 0,2-2 15 16</inkml:trace>
  <inkml:trace contextRef="#ctx0" brushRef="#br0" timeOffset="-155656.31">2165 14645 231 0,'0'0'234'0,"0"0"-15"16,0 0-28-16,0 0 7 0,0 0-8 16,0 0-25-16,0 0-3 0,0 0-7 0,0 0-7 15,0 0-20-15,0 0-4 0,0 0 4 0,0 0-3 16,0 0-16-16,0 0 8 0,0 0-8 16,0 0 8-16,0 0-19 0,0 0-3 0,0 0-22 15,0 0 11-15,0 0-21 0,0 0-9 0,0 0 24 16,0 0-10-16,0 0 4 0,0 0-9 15,0 0 16-15,0-12-9 0,0 12 7 0,0 0 15 16,0 0-5-16,-8-20-16 0,8 18-2 16,1 0 5-16,0 1 3 0,-1 0-11 0,1-2 4 15,1 0-7-15,-1 2 1 0,1 0-12 0,-1-2-19 16,1 1 15-16,-1 0-9 0,2 1 9 0,-3 1-12 16,2-1 0-16,0 0 3 0,0 1-8 0,0 0 4 15,2 0 0-15,-3 0-1 0,4 0-6 16,-2 2 6-16,1-1-3 0,2 0 2 0,-6-1-1 15,16 9-7-15,-2 0-2 0,-1 1 13 16,-1 3-1-16,4 3 7 0,-2 0 11 0,2 2-7 16,-3 2-2-16,2 1 6 0,-2 1-1 0,2 0-17 15,-2 0 10-15,1-2-14 0,-3 2 4 0,2-2 0 16,0 0-16-16,-2-2 17 0,0-1-9 16,1-2-10-16,-1-2 2 0,-1-2-3 0,-2-1 14 15,0-1-15-15,-2-3 14 0,0-2-5 16,-2 0 1-16,-1-1-16 0,-1-2 20 0,1 0-31 15,1 0-6-15,-3 0-22 0,-1-1-28 0,0 0-16 16,0 0-18-16,8 0 10 0,3-13-89 0,-8 8-35 16,0 1-28-16,0-3-42 0,0 2 26 15,-1-1-201-15,1 0-61 0,4-6 47 0,-1 1 38 16,-1 4 30-16,-2-2 28 0,5-1 39 16,-1 5-16-16,-2-5 34 0,1 5 4 15</inkml:trace>
  <inkml:trace contextRef="#ctx0" brushRef="#br0" timeOffset="-155163.43">2681 14628 931 0,'-2'-7'337'0,"0"2"-31"0,0 1-21 15,1 0-23-15,-1 0-31 0,2 1-28 0,-1 0-9 16,0 0-32-16,1 2-15 0,-1-1-25 0,-2 1 8 15,2 1-12-15,0 1-3 0,-1 1-5 16,-1 0-11-16,2 1-3 0,-4 0-10 0,3 3 2 16,-4 7-11-16,1-2 15 0,-2 4 12 0,2 2-13 15,-2 1 7-15,2 3-2 0,-1 1-4 16,0-1-6-16,0 3 1 0,-1 1-4 0,3 3-23 16,-2-2 8-16,1 1-1 0,2 1-9 0,-1 0 2 15,2-1-7-15,1 4-8 0,-1-5-12 16,2-1 8-16,-2 0-1 0,2-2 1 0,0-12-8 15,0 5 3-15,0 1-10 0,0 2-7 0,0-1 4 16,0 0-3-16,0-2-3 0,0-2-3 16,0-2 1-16,0-2 11 0,0-2-4 0,0 0 3 15,-7 6 21-15,5-8-10 0,-6 4 3 16,1-2 0-16,2-1-5 0,-1-1-4 0,-1-2 5 16,1-2-4-16,0 1-7 0,-1-2-6 0,1 0-5 15,-1 1-6-15,0-2 1 0,-2 2-17 16,4-1-26-16,-3-1-4 0,-9 4-17 0,1-1-18 15,2-1-23-15,3 0-30 0,3 0 12 16,0-1-81-16,1 2-54 0,0-3-48 0,7 0 28 16,0 0-266-16,0 0 35 0,0 0 36 15,0 0 35-15,-10-15 35 0,13 13 37 0,2-1 33 16,2 1 21-16,-1 0 10 0,3 2 21 0,12 0-15 16</inkml:trace>
  <inkml:trace contextRef="#ctx0" brushRef="#br0" timeOffset="-154813.54">2678 15229 551 0,'1'-6'364'16,"-1"3"-53"-16,0 1-17 0,0 0-51 0,2-1-8 15,-2 0-4-15,0 2-21 0,2 0-35 0,-1 1 4 16,2 1-24-16,-1 2-17 0,0 1 48 16,0 0-4-16,1 2-8 0,3 9-2 0,0 2-4 15,-3 1-10-15,0-3-11 0,1 5-11 16,-2-1-11-16,0 0-16 0,-1-5-7 0,1 3-14 16,-1-3-4-16,0-3-16 0,-1-3-3 15,0 0-8-15,0-3-2 0,0 1-21 0,1-3-2 16,-1 0-17-16,0 0-19 0,0 0-28 0,0-1 2 15,1-2-114-15,-1 0-50 0,0-2-65 0,2 2 25 16,-2-3-249-16,0-1-23 0,3 0 60 16,-2 0 19-16,-1-2 22 0,1 0 28 0,0 1 45 15,0-1-8-15,-1 0 13 0,1-1 18 16</inkml:trace>
  <inkml:trace contextRef="#ctx0" brushRef="#br0" timeOffset="-154223.68">2678 15197 451 0,'-2'-4'482'16,"1"2"-77"-16,0-1-58 0,-1-1 12 0,0 3-50 16,1-2-30-16,0 0-2 0,-1 1-38 0,2-3-19 15,0 2-12-15,0 0-29 0,3 0-21 16,0-3-20-16,6-2-21 0,1 2-8 0,4-2-7 15,2 0-13-15,1 1-19 0,2 4-3 0,0 0 5 16,1 2-26-16,2-1 3 0,-3 2-6 0,-9 0-17 16,22 14-2-16,-16-5 5 0,0 2-6 15,-3-1 3-15,-1 3-6 0,-6 1-4 0,0-2 4 16,-4 0 4-16,0-1-5 0,-2-1 10 0,0-2-4 16,0-8 11-16,0 10 1 0,-16 10 2 15,5-8-4-15,-1-4 4 0,1 0-3 0,-3-1-5 16,1 0-1-16,2-3-9 0,-2 3-1 0,2-3 4 15,2-1-13-15,2-1 10 0,1 0-11 16,2-1-2-16,0 1 2 0,-1-1 5 0,2 0-8 16,1 0 0-16,-2-1-7 0,2 0-5 0,2 0 0 15,0 0-14-15,0 0-7 16,7 1 17-16,-1-1-1 0,1 0-5 0,12-1 6 16,-9 1 10-16,5 0-5 0,3 0-5 0,24 14-3 15,-22-11 4-15,0 4-6 0,0 2 6 16,-2 0 4-16,-2 0-7 0,-2 2 2 0,0-2 5 15,-2-1-5-15,-3-1 13 0,-5 0-7 0,-4-1 22 16,1-2 11-16,-1-4 17 0,0 0 18 16,0 5 0-16,-18 9 7 0,2-8-17 0,-2-2 9 15,-2 0-11-15,-4-1 4 0,-1-2-19 0,-2 1-9 16,-1-2-11-16,-1 0-3 0,16 0-46 16,-5 0-28-16,-2 0-52 0,-20-12 12 0,22 4-149 15,2 1-66-15,4-3 28 0,3 5-284 16,0-6 29-16,2 6 65 0,3 0 27 0,1 0 37 15,2 2 15-15,-1 0 19 0,2 2 53 16,-1-1 19-16,1 2-14 0,0 0 9 0</inkml:trace>
  <inkml:trace contextRef="#ctx0" brushRef="#br0" timeOffset="-148954.28">2980 14037 301 0,'-13'0'317'16,"13"-14"-14"-16,0 14-12 0,-30-29-31 0,23 22 10 16,2 2-17-16,2 0-3 0,0 3-31 15,1-2 27-15,0 2-26 0,0 0 12 16,2 0-19-16,-2 0-25 0,2 0-15 0,-1 1-25 16,0 1-12-16,1-2-24 0,0 2-8 0,0 0-6 15,2 2-9-15,0 1-8 0,3 2 7 0,7 7 0 16,2 2-6-16,1 1-6 0,3 3 7 15,-1 0-7-15,0 1-3 0,2 1-1 0,-1 0 2 16,1 1-15-16,-1 0-14 0,-2-1 9 16,1 1-8-16,-1-1-2 0,0-2-14 0,-2 0 9 15,2 1-7-15,-3-1-1 0,2-6-4 0,-4 4 3 16,-2-5-8-16,0 3-7 0,-4-6-13 0,-1-4 1 16,-1 1-21-16,1-2-12 0,0-1-9 15,-4-1-27-15,1 0-36 0,-1-1 11 16,0 0-69-16,0 0-17 0,0 0-34 0,0-3-38 15,0 1 25-15,-2-3-232 0,0 1-48 0,1 0 51 16,1 0 37-16,-3-1 34 0,0 0 25 0,0 1 15 16,-1-1 33-16,1 2 16 0,0-1-7 15</inkml:trace>
  <inkml:trace contextRef="#ctx0" brushRef="#br0" timeOffset="-148506.09">3173 13972 676 0,'-2'-7'295'0,"2"0"-9"15,-1 2-30-15,-1-1-33 0,1 2-3 0,0-1 1 16,1 0-28-16,-1-1-1 0,1 3-9 15,0 3-3-15,0 0-21 0,0 0 2 0,0-7-13 16,0 7-17-16,-4-13-4 0,4 11-3 16,0 0-27-16,0 2-15 0,-2 0-10 0,0 1-3 15,-1 2 2-15,-1 0-2 0,-5 9-3 0,0 1-16 16,-1 1 6-16,2-2 6 0,-3 3-13 0,1 1 2 16,0-1-1-16,-2 4 0 0,2 0-7 15,-1-2-1-15,2 4-9 0,-2 0 11 0,0-2-11 16,1 3-11-16,-1 0 9 0,-1-3 4 15,1 3-16-15,1-4-2 0,1-1 3 16,0-2-2-16,1 0-6 0,3-6-5 0,-2 5 5 16,2-6-1-16,4-1-21 0,-2-2-7 0,2-2-19 15,-1-1-9-15,0 1 4 0,2-1-75 0,0-1-18 16,0 0-15-16,0-2-33 0,3-2-51 0,0 0 21 16,1 1-290-16,1-1 34 0,0-1 62 15,0 0-1-15,-1 3 25 0,1-2 37 0,0 2 34 16,1 0 13-16,1-1 17 0</inkml:trace>
  <inkml:trace contextRef="#ctx0" brushRef="#br0" timeOffset="-147830.3">3405 14171 639 0,'1'-3'353'0,"-1"1"-38"0,0 0-32 15,1 1-15-15,-1 1-28 0,2 1-19 16,-2 3-29-16,1 3 17 0,0 1-7 0,0 13-12 15,-1-11-3-15,0 7-30 0,0 4 7 16,0 2-15-16,0 0-12 0,0 1-21 0,0-1 1 16,0-1-10-16,0-2 0 0,0-3-24 0,0-3-16 15,8-2 0-15,-8-2-2 0,0-3-9 16,0-7-3-16,11 16-1 0,-11-13 9 0,1 1 2 16,-1-2 11-16,0 0-11 0,0-2 1 15,0-2-24-15,0-1-3 0,0 0-1 0,0-4 1 16,0-1-25-16,-1 1 12 0,1-10-24 0,0 7 10 15,0-2-3-15,0 0 4 0,0-1-6 16,0 3 1-16,0 1-5 0,0 0 14 0,0 2-14 16,0-1-2-16,0 1 3 0,0 1-7 15,0-2-1-15,0 2 0 0,0 0 3 0,0-1 1 16,10-4 2-16,-4-3-17 0,-1 2 15 16,-1 5 7-16,0-1 0 0,0 4 4 0,1-2-6 15,0 3 9-15,0 0-1 0,0 0 1 0,0 3-5 16,0 0 7-16,-5 0 4 0,0 0 0 15,30 12-2-15,-15-3 7 0,-1 2 2 0,-1 3 2 16,0 0 4-16,-1 1 3 0,0 0-2 16,-3 2-13-16,-1 1 4 0,-1-2 1 0,1 3 9 15,-1-1-2-15,-3 0-15 0,2-3 4 0,-1 0 4 16,-1 1-12-16,-1-4 13 0,0-4-5 16,-1-2-3-16,-1 0-24 0,1-3-1 0,-2 1-22 15,2-2-27-15,-2-2-52 0,1 0 13 0,-1 0-130 16,0 0-47-16,0 0 25 0,3-15-242 0,-3 7-28 15,0-12 20-15,0 12 39 0,0-6 30 16,0 0 45-16,-10-9 41 0,7 12 14 16,0 6 33-16,-2 2 0 0,0-1-7 0</inkml:trace>
  <inkml:trace contextRef="#ctx0" brushRef="#br0" timeOffset="-147620.74">3492 14416 1188 0,'-3'-1'413'16,"0"0"-34"-16,1 1-13 0,-1 1-28 0,0 0-36 16,0-1-31-16,2 1-38 0,1-1-18 0,0 0-33 15,3-2-9-15,1 0-26 0,-1 0-37 16,3-1-41-16,6-5-42 0,2 1-4 0,1 1-87 16,-2-6-80-16,-1-1-64 0,-2 1 19 0,3 1-310 15,-3 2 37-15,-1 0 33 0,-4 4 26 16,1-1 45-16,-3 0-4 0,0 2 30 0,-3 1 53 15,0 0-43-15</inkml:trace>
  <inkml:trace contextRef="#ctx0" brushRef="#br0" timeOffset="-143567.32">4347 14684 593 0,'0'0'360'0,"0"0"-60"0,0-13-43 0,0 13-34 15,15 0 4-15,-15 0-1 0,30-2 0 0,-18 15-34 16,2 1 4-16,-2 3-21 0,-1 4 16 0,1-1 1 16,-2-1-28-16,-2 1-10 0,2 3-1 15,-3-4-23-15,0-1-7 0,-3-2-21 16,0-1 3-16,-1-4-23 0,0-2 6 0,-1-1-3 15,-1-4-12-15,1 3 10 0,-1-2 7 0,0-1 12 16,-1-4-16-16,0 0-4 0,0 0-14 0,-7 1 3 16,4-4-6-16,1-1-13 0,-1-1-5 15,1 0-13-15,0-12-8 0,1 1-5 16,1 8-11-16,0-6-3 0,0 1 1 0,15-16 1 0,-8 14-6 16,1 6-6-16,3 0-3 0,0 6 6 15,4-3-11-15,-8 6 11 0,5 0-4 0,18 10 8 16,-14-2-18-16,4 3 17 0,-2-1-7 15,-4 3 8-15,3-1 1 0,-4 1 4 0,0 3 0 16,-2-4 7-16,-2-1-8 0,-3-3 9 0,0 0-1 16,-3-2 1-16,0-3 9 0,0 2 16 0,-1-2 9 15,-2-3-8-15,0 0 1 0,0 0-10 16,0 0 16-16,-8 4-19 0,4-5 4 0,0 0-2 16,1-2 10-16,-1-2-6 0,2 1-13 0,0-2-4 15,0 0 2-15,3-1-9 0,-1-2 11 16,0-4-10-16,14-17-9 0,-6 15 0 0,3 0 15 15,2 1-14-15,3 3-4 0,1 1 4 0,1 1-10 16,-1 4-1-16,2 2 17 0,0 1-3 16,2 2-1-16,-12 0-3 0,6 0 2 0,12 17-13 15,-10-8 14-15,-1 1-4 0,-4 0-3 16,-2 0-6-16,-1 2 5 0,-2 0 4 0,-3-3-1 16,-2-1-8-16,0 4 12 0,-1-5-30 0,-1-1-19 15,0-6-8-15,0 0-32 0,0 8-25 0,0-1 10 16,0-7-112-16,0 6-40 0,-12 6-49 15,11-10 26-15,0 0-239 0,1 1-21 0,0-3 48 16,0 0 30-16,5 2 21 0,0-2 63 16,0-2-3-16,13-2 41 0,-3 0 10 0,1-4 3 15,-2-2 15-15</inkml:trace>
  <inkml:trace contextRef="#ctx0" brushRef="#br0" timeOffset="-143250.99">5202 14804 419 0,'3'-7'394'0,"2"2"-32"15,-2 0-37-15,-1 1-39 0,0 1-38 16,-1 1-29-16,0 0 31 0,-1 2-14 0,0 1-25 15,0 1 2-15,-1 2-17 0,0 3-17 16,-4 7-14-16,3-1-11 0,0 5-6 0,2 0-3 16,0-3-4-16,0-15-15 0,0 14-7 0,0 2-12 15,15 13-11-15,-8-13 8 0,3-6-6 16,1-1 2-16,1-2-18 0,-1-2-8 0,-1-4 6 16,1 0-18-16,-11-1 1 0,14 0-4 0,17-13-13 15,-16 4-4-15,1 0-4 0,-3-3-4 16,-1-1-8-16,-1 0-13 0,-4-2 4 0,1 2-6 15,-4-3-5-15,-2-2 0 0,-2 6-12 0,0 12 6 16,0-13-12-16,-16-12-5 0,8 13-4 16,-3 2-1-16,-4 3-9 0,1 3-4 0,-1 2-17 15,2 2-5-15,13 0-27 0,-16 0 8 0,-11 10-86 16,17-6-50-16,1-3-49 0,3 2 23 16,0 2-269-16,4-2 0 0,0 0 48 0,4 1 24 15,3-2 41-15,16 5 23 0,2-3 23 16,7-1 34-16,1-1 16 0,3-1 0 15</inkml:trace>
  <inkml:trace contextRef="#ctx0" brushRef="#br0" timeOffset="-142724.59">5824 14728 419 0,'3'-6'433'0,"-1"2"-33"0,-1-2-61 0,-1 2-44 15,0-1 18-15,-1 0-32 0,-1 0-10 0,-1 0-29 16,-2 1-23-16,-7-3-23 0,-1 3-8 0,0 2-18 15,1 0-19-15,12 2-4 0,-14 0-21 16,-1 0-7-16,-15 15-9 0,15-4-5 16,2 2-9-16,3 4-9 0,1 2 11 0,1 3-13 15,2 1 4-15,2-4-16 0,4 2-9 0,-1-4 5 16,1-6-10-16,0 2-5 0,11 18-9 0,-2-16-7 16,-1-3-5-16,2-4-21 0,1-5-29 0,4 2-11 15,-15-5-23-15,15 0-16 0,17-16 8 16,-17 4-33-16,2-3-34 0,-4 1-25 0,1-7 4 15,-5-2-25-15,0 1-28 0,-3-5-6 16,1 1-40-16,-3-2 23 0,2 0-69 0,-6 0-20 16,0 14-19-16,0-6 41 0,0-4 35 0,-11-24 68 15,8 27 130-15,-1-1 4 0,-1 2 121 0,-1 0 26 16,0 0 15-16,1 2 26 0,-6 1 7 16,4 2 2-16,3 2 23 0,-2 5-8 0,4-1-15 15,-2 2 51-15,3 3-25 0,-1-1-18 16,1 3-18-16,0 2-15 0,1 0 13 15,0 0 9-15,0 11 3 0,3 9 9 0,6 1 6 16,-4 4 3-16,0 5-5 0,0-2 6 0,1 3-17 16,2 1-12-16,-2 0-6 0,2-1-25 15,-1 2-9-15,2-2 9 0,-1 0-16 16,1 1-24-16,-2-7-22 0,3 2-26 0,-3-5-41 16,0-2-31-16,0-4-51 0,0-1 10 0,-2-6-140 15,0-4-57-15,0-5 29 0,1 0-293 16,-6 0 34-16,0 0 22 0,25-11 62 0,-13 8 23 15,4-5 39-15,4-5 27 0,2 2 22 16,1 0 16-16,1 1 18 0,3-1 1 0</inkml:trace>
  <inkml:trace contextRef="#ctx0" brushRef="#br0" timeOffset="-142382.18">6582 14433 468 0,'2'-4'384'16,"-2"-2"-26"-16,2 2-35 0,-1-1-26 16,-1 1-37-16,0 2 2 0,2 1-31 15,-2-2-26-15,0 2-17 0,1 2 6 0,-1 2-10 16,0 0 11-16,1 5 11 0,1 11 1 16,0 6 9-16,1 1-14 0,-2 4-1 0,3 1-5 15,0-3-7-15,-1 2-30 0,1-1 7 16,-4 3-15-16,3 0-23 0,1-4-13 0,0-2-21 15,-1-2 5-15,-1-2-17 0,0-2-10 16,2-7-3-16,-3-3-27 0,0-2-8 0,-1-1-27 16,0-4-30-16,0-1-45 0,0-2-36 0,0 0 10 15,-1-2-140-15,-1-1-57 0,1-3-65 16,-1-1 31-16,1 2 31 0,-1-1 29 0,1-2-245 16,-2-6 37-16,-1 2 32 0,2 1 39 15,0 2 8-15,-1 2 48 0,1 0 16 0,1-2 39 16,-1 2-40-16,1 1 48 0</inkml:trace>
  <inkml:trace contextRef="#ctx0" brushRef="#br0" timeOffset="-142026.23">6528 14583 449 0,'-13'-8'475'0,"4"3"-79"0,1-2-54 16,1 2 54-16,2 1-17 0,-2 1-21 0,3-2-26 15,1 2-23-15,0-2-15 0,-1 0-38 16,2 1-27-16,-3-11-8 0,2 4-31 0,2 0-16 15,1 2-14-15,0-6-10 0,11-16-32 0,-2 12-11 16,5 1-12-16,0 0 6 0,5 2-17 16,0 1 2-16,4 1-2 0,1 3-27 0,3 3-4 15,3 3 4-15,3 2-23 0,-18 3-1 16,30 10 8-16,-20 3 7 0,0 1-19 0,-5 1 8 16,-2 3-11-16,-2 0 8 0,-2 4-13 15,-4 1 10-15,-4-1-15 0,-2-2 13 0,-4 0-20 16,0-10 19-16,0 4-14 0,-17 15 2 15,6-17-7-15,-5 2 3 0,-2-6 9 0,-1 0-28 16,-1-4-20-16,-1 0-32 0,-1-3-26 0,10-1-52 16,-4 0 13-16,-2 0-144 0,-21-13-97 15,19 6 30-15,5 0-239 0,-1 1 35 0,7 0 31 16,3 4 68-16,-1-3 15 0,1 4 23 16,3-3 29-16,0 4 6 0,0-3 36 0,2 1 63 15,0 0-26-15</inkml:trace>
  <inkml:trace contextRef="#ctx0" brushRef="#br0" timeOffset="-141162.43">6623 14757 643 0,'1'-5'264'0,"-1"2"-24"0,1-1-11 16,-2 0-10-16,2 2 18 0,1-3-29 15,-1 4 18-15,0-1-8 0,-1-2-25 0,2 2-21 16,-1 2-19-16,2-5 43 0,-3 5-31 0,1-2-35 16,0 1 8-16,-2 0-16 0,0 0-5 0,1 0 4 15,1 0-15-15,0 0-29 0,-1 1 10 16,0 1 12-16,1 1-13 0,0 1 2 0,-2-1 6 16,3 5 20-16,-2 0 4 0,3 13-16 15,-3-11 15-15,6 22-15 0,-2-9 14 16,-2 2-17-16,1 1-4 0,-1 0-13 0,-2-11 10 15,0 6-14-15,0 6-14 0,0-1-9 0,0 1 4 16,0-2-16-16,0-2 11 0,0-3-8 0,0 1-8 16,0-6 7-16,9 10-15 0,-8-16-12 15,-1-8 20-15,0 6-21 0,0-6 3 0,0 6-13 16,0-6 8-16,0 7 1 0,0-7-9 0,0 0-8 16,0 7 3-16,0-7-6 0,0 0-17 15,0 0 11-15,0 6-10 0,0-6-17 0,0 0-14 16,1 6-5-16,-1-7-1 0,1 0-18 15,-1 1-6-15,1-2 7 0,0 1-9 0,0-2-32 16,0 2 12-16,1-2-59 0,-1 0-14 0,0 0-29 16,0 1-24-16,-1-3-47 0,1 1 30 0,-1 0-274 15,-1 0 45-15,-1 0 18 0,1-1 40 16,1 5 38-16,0 0 21 0,0 0 15 16,0-9 57-16,-8-2-19 0,4 7 14 0</inkml:trace>
  <inkml:trace contextRef="#ctx0" brushRef="#br0" timeOffset="-139455.62">1066 13220 385 0,'0'0'342'0,"0"-15"-16"0,26-8-60 0,-25 16 7 15,1-2-35-15,-5 1 1 0,3 8-23 0,0-7-13 16,0 0-13-16,0-3-23 0,0 1 14 0,-12-12-11 16,6 8-28-16,0 6 5 0,-3-2-37 0,2 1 8 15,-6 3-6-15,-3 2-7 0,2 2-17 16,4 1-9-16,-5 0-23 0,-22 24-3 0,14-9 2 15,1 3 2-15,-1 3-14 0,0 0-17 16,4 2-9-16,1 0 1 0,2-1 27 0,4 0-24 16,2-1 3-16,0-3-4 0,6 1 2 0,1-2 0 15,3-10 4-15,0 3-9 0,0 0-9 0,16 11 16 16,-7-14-18-16,4 0 2 0,3-2 25 16,3-1-22-16,5-1 4 0,3 0-6 0,2 2-5 15,-2-4 7-15,4 4 8 0,-3-2-15 16,1 0-3-16,-4 2-11 0,-2 2-18 0,-4-1 20 15,-5 0 1-15,-1 4 1 0,-4-5 6 0,0 4-12 16,-4 1-6-16,-3-4 18 0,-2 1 24 16,-10 9-14-16,-2-6-1 0,-4 2 2 0,-2 3 8 15,-3-4 1-15,-3-6 1 0,-5 5 5 0,2-5-3 16,-5-3-4-16,1-2-5 0,0 5 8 0,-3 0-11 16,0-3-1-16,19-2-16 0,-33-10-8 15,19 4 2-15,4 1-45 0,3-5-31 16,1-5-41-16,8 3-43 0,6-2-46 0,7 8 20 15,18-16-263-15,-9 6-7 0,9-2 30 0,7-1 30 16,0 6 48-16,7-5 18 0,1 1 21 16,3 1 30-16,4 1-23 0,10 0 52 15</inkml:trace>
  <inkml:trace contextRef="#ctx0" brushRef="#br0" timeOffset="-138986.8">1268 13150 291 0,'-2'-3'428'0,"0"-4"-78"15,0 2-43-15,-2 2-6 0,3-1-38 0,-2 1-40 16,1 0-19-16,2 3-23 0,-2 1-21 16,0 4 35-16,1 1 0 0,0 14 0 0,-1 4 7 15,1 1-14-15,1 1-3 0,0-13-18 0,0 8-8 16,0 1-10-16,0 4-7 0,0-2-13 0,0 1-15 15,0-1-9-15,0-4-14 0,0 0-5 0,0-5-10 16,0-2 3-16,0-3-8 0,0-2-7 16,0-2 2-16,0-6 11 0,0 7-17 0,0-7 2 15,-11 8-21-15,12-10 3 0,-1-4-24 16,2 2-15-16,0-11 0 0,5-2-18 0,1-2 1 16,4-1-8-16,-1-1 3 0,5 1-4 0,-1 0 8 15,2 4-4-15,-1 1 5 0,3 5-13 0,-1 2 17 16,0 5-12-16,3 1 20 0,-11 2 9 0,4 0-5 15,22 19 7-15,-17-10 0 0,-2 3 6 16,-4 1 3-16,-1 1-8 0,1 1 5 0,-4 1 0 16,0 0 2-16,-2-1-1 0,-3 1-3 15,-1-2-5-15,-2-7 11 0,0 2-7 0,0-1-7 16,-1-1-13-16,1-4-26 0,-1-3-18 0,0 0 5 16,0 0-135-16,0 0-69 0,-1 5-86 0,1-7 28 15,2-2-254-15,5-8 76 0,3 1 24 16,3-3 44-16,6 3 16 0,1-1 38 0,2-2 34 15,3 2 8-15,0 2 10 0,-2-1-3 16</inkml:trace>
  <inkml:trace contextRef="#ctx0" brushRef="#br0" timeOffset="-138353.19">1890 13297 953 0,'-8'-12'379'0,"1"5"-57"15,-5-2-42-15,4 3 57 0,0 1-42 0,-3 2-24 16,3 2-30-16,8 1-23 0,-7 0-16 0,-16 12-20 15,10-3-6-15,1 2-14 0,1 1-16 16,1 2-25-16,0 0 3 0,5 1-21 0,1-4-9 16,2-1-1-16,0 0-18 0,2-10 1 15,0 0-10-15,0 8-2 0,0-8-2 0,12 14-3 16,-6-13-24-16,0-1-8 0,-1-1-23 0,10-6-16 16,3-2-8-16,-1-3 0 0,-4-2-19 0,2 0 15 15,-1 0-25-15,-1-1 21 0,-1 3-1 16,-4 0 1-16,-3 3 6 0,1 4-4 15,-2-1 15-15,-2 4-11 0,-2 2-12 0,0 0 22 16,0 0 23-16,8 12 9 0,-6-7-3 0,3 11 23 16,-2 0-12-16,3-3 15 0,2 1-4 15,-2-1 3-15,4-2 2 0,-5-2-1 0,7 0-8 16,-3-3 7-16,-1-3-5 0,0 1-1 16,-8-4-7-16,8 0 6 0,-1 0-14 0,4 0-6 15,14-17 5-15,-12 6-13 0,-3 0-7 0,0-3-10 16,-2-1-8-16,0 0-7 0,-3-5-2 0,2 3 6 15,-1 0-16-15,0 2 17 0,-2 5 6 16,-2 0-9-16,0 4-5 0,4 1 15 0,-3 1-14 16,-1 2 3-16,0 0 0 0,4 1 24 0,-6 1-19 15,0 0 7-15,6 0 7 0,13 15-4 16,-7-7 12-16,-1 4 8 0,-2-1 8 0,4 5 1 16,-4 3-2-16,-1-5 16 0,1 1-15 15,-3 2 8-15,-1 0-5 0,-3-5 5 0,0-3-4 16,-2-1 0-16,2-1 10 0,-2-2 17 0,0-1 18 15,0 0-7-15,0-1 23 0,0-3-21 16,0 0 19-16,0 0-7 0,-8 2 3 0,6-6-11 16,0-1-7-16,-1-2-17 0,1-7-1 15,2 4-30-15,0-4 4 0,0-3-18 0,15-15-18 16,-6 15-17-16,2 1-12 0,0 0-26 0,2 1-20 16,-1 2 9-16,-3 1-104 0,8 2-34 15,-5 1-26-15,6 0-44 0,2 1 25 0,-1 2-228 16,-1 2-16-16,3 1 42 0,-2 1 20 0,0 0 57 15,-13 2 17-15,3 0 28 0,2 0 15 16,-2 0 23-16,3 0 19 0</inkml:trace>
  <inkml:trace contextRef="#ctx0" brushRef="#br0" timeOffset="-137994.21">2506 13287 666 0,'-1'4'296'0,"1"0"-25"0,-2-2-14 16,4 1-9-16,1 0 13 0,0-1-32 0,1 0 30 15,1-1-29-15,-1 0-14 0,4-1-18 16,9-2 0-16,-9 2-20 0,18-10-28 0,-10 4-4 16,-1-3-7-16,2 0-31 0,-2 0 1 0,-1-1-17 15,1-2-1-15,-3 1-9 0,-3 2-13 16,-2-5 0-16,-1 6-15 0,-2 1 1 16,-1 2-12-16,-1 0-9 0,-2 1-9 0,0 4 2 15,0 0-6-15,0 0-3 0,-12-3-7 0,6 5-15 16,-7 7 23-16,-2 0-5 0,1 0 6 0,1 1-1 15,0 4-6-15,1-1 21 0,4 2-5 0,-1 1 1 16,0 1-7-16,4-2 4 0,2 1-5 16,0-1 0-16,2-5-8 0,1-10 11 0,0 9-12 15,0-1-4-15,14 4-33 0,-1-5 3 16,6-2-55-16,4-5-54 0,-8 0-14 0,9 0-45 16,34-14-37-16,-23 7 23 0,3-4-179 0,0 2-98 15,0-4 36-15,-1 2 31 0,-1 1 21 16,-3-2 19-16,-1 0 36 0,-3 2 29 0,-1-2-1 15,-5 0 27-15</inkml:trace>
  <inkml:trace contextRef="#ctx0" brushRef="#br0" timeOffset="-137570.54">3189 13191 241 0,'-2'-3'341'15,"-2"-1"-47"-15,0 2 8 0,-1-1-34 0,-1 2 14 16,-9-3-33-16,2 3-32 0,2 0-25 0,1 1 46 16,10 0-22-16,-11 0 9 0,2 0-33 15,-2 0-3-15,-16 16-17 0,13-8-2 0,4 3-20 16,-1 2-9-16,2 1-15 0,2-1 1 0,2 2-11 15,1 1-14-15,2-4 0 0,2-12-10 16,0 10-7-16,0-1-4 0,0-1-5 0,11 6-19 16,-7-10 8-16,1-1-6 0,2-1-17 15,0-3-18-15,9-2-23 0,2-4-26 0,-5-2-12 16,4-3-29-16,-1-1 5 0,-1-4-79 0,0-3-20 16,-3-1-25-16,0-1-18 0,-2-3-18 0,-3-1 19 15,-2-1-91-15,-1-4-22 0,-4 16-11 16,0-6 32-16,0-3 102 0,0 0 17 0,0 2 185 15,0 2 39-15,0 3 19 0,0 1 12 16,-9-8 1-16,7 18 18 0,1 1-8 0,-1 1 18 16,0 1 9-16,1 3 9 0,-1 0-13 0,-1 3 34 15,1 2 29-15,0 2-3 0,-1 12-1 16,2 2-3-16,-1 2 11 0,2-9 3 16,0 5 0-16,0 6-15 0,0 1-19 0,14 28-11 0,-9-27-14 15,2-3-13-15,-1 0-7 0,2-1-46 0,-1-3-33 16,0-3-40-16,3-2-58 0,-3-3 8 15,-1-2-149-15,-4-3-92 0,3-7 28 0,-2 4-279 16,2-3 56-16,0 1 28 0,2-2 42 16,0 1 33-16,2-1 32 0,0 0 37 0,9 0-31 15,4 0 81-15,6 0-8 0</inkml:trace>
  <inkml:trace contextRef="#ctx0" brushRef="#br0" timeOffset="-137120.74">4129 13104 836 0,'9'-11'382'0,"-5"4"-13"15,-1-2-50-15,-2 4-18 0,-1-2-39 0,0 1-31 16,0 2-27-16,0 4-24 0,0 0-19 16,0 0-17-16,0 0-16 0,0-7-29 0,0 7-10 15,0 0-25-15,-14-5-7 0,8 6 42 0,-9 6-15 16,1 0-14-16,-3 5-15 0,2-3-6 0,0 2-17 15,3 0 3-15,0 2 14 0,0-1 0 16,3-1-29-16,3-1 4 0,3-2 10 16,1-1 14-16,1 0-29 0,1 0-2 0,0-7-11 15,0 0 20-15,0 12-16 0,19 14-2 16,-5-15 9-16,-1 1 9 0,3-3-9 0,1-1 2 16,3 1-34-16,0-1 21 0,4-1 1 0,1 0-9 15,0-1 18-15,1 0-21 0,-4-1 27 16,-3-1 0-16,-3 1-37 0,-4-4 22 0,-5 3 11 15,2-4-19-15,-4 3 2 0,-1-1 18 0,-4-1 14 16,0-1 11-16,0 0 6 0,0 0-17 16,-23 17 17-16,6-13-22 0,-5 2 0 0,-3 0-5 15,0 1-5-15,-3 1 5 0,-2-6-10 16,2 3-28-16,0 1 1 0,8-2-92 0,-4-4-61 16,14 0-65-16,-20-9 24 0,16 3-288 0,6 0 8 15,3 2 34-15,4-3 55 0,2 1 13 16,10-5 39-16,8 2-3 0,7-4 19 0,0 3 34 15,7 0 5-15</inkml:trace>
  <inkml:trace contextRef="#ctx0" brushRef="#br0" timeOffset="-136723.69">4412 13237 483 0,'-3'2'359'0,"-1"0"-42"0,0 1-23 0,1-2-26 16,-1 1-27-16,2 1-17 0,0-2-23 0,0 2-26 15,2-2 16-15,0 3-18 0,0 0-18 16,2-2-17-16,1 1-8 0,1-3-16 0,1 0 10 16,0 0-1-16,12-3-5 0,-1 0-22 0,1-2-20 15,0-1-1-15,1 0-7 0,1-2 7 16,-1-2-4-16,-1-2-37 0,-2 0 11 0,0 0-16 16,-2 0-2-16,-4-3 1 0,-2 6-8 15,-1-4 4-15,-3 3 2 0,-3 1-18 0,0 9-1 16,0 0 0-16,0-7-1 0,-16 0-1 0,9 7 23 15,-9 5 15-15,-3 2-2 0,-1 2 4 16,2 5 1-16,3 1 16 0,0 2-5 0,1 0-2 16,3 2-13-16,2-2 8 0,-1 3-9 15,6-3 5-15,3 0-11 0,1-9 7 0,0 3-16 16,17 12-24-16,-6-12-16 0,4-4-14 0,5-3 3 16,2-3-89-16,-10-1-18 0,8 0-38 15,26-10-17-15,-20 2-33 0,5 3 20 0,-2-8-177 16,-2 1-111-16,-2-1 57 0,-1-3-1 15,-3-1 38-15,-3 2 31 0,-1-2 35 0,-2 0 22 16,-3 0 6-16,0 3 12 0</inkml:trace>
  <inkml:trace contextRef="#ctx0" brushRef="#br0" timeOffset="-136238.89">4874 13142 489 0,'1'-8'298'0,"-5"4"-25"15,2 0-1-15,-1 2 6 0,-1 1-6 0,0 1 1 16,-1 0-32-16,-2 1 39 0,-8 5-19 16,-1 1-25-16,1 1 3 0,2 4-19 0,2 2-11 15,1 1-12-15,2 1-4 0,0 2-12 16,4-1-19-16,2 0-13 0,2-8-11 0,0 5-10 15,0 0-14-15,16 17-5 0,-4-20-5 16,-1 2-12-16,2-7-28 0,3-3-25 0,-3-3-23 16,-4 0-26-16,6 0-25 0,4 0-45 0,24-12-2 15,-20 3 7-15,-1-1-89 0,-2-3-37 0,-1-1-31 16,-4 0-29-16,0-3 26 0,-7 0-186 0,-1-1-46 16,1-3 10-16,-3 7 34 0,-1 2 71 15,-3 3 77-15,-1 9 143 0,0-8 11 0,0 8 229 16,0-6 30-16,-12-5 22 0,11 8-6 15,-1-1 18-15,1 2 16 0,-1-1-3 0,0 1-5 16,1-1-21-16,-1 3 15 0,2 0-24 0,0 0-1 16,2 0-32-16,-1 1-12 0,2 3-12 0,0 0 12 15,1 1-2-15,9 7-13 0,-2 3-5 16,1-1 9-16,1 1 1 0,-4 0 3 0,1-2-2 16,-2 1-6-16,-2-1-5 0,-3-3-4 0,0-2-2 15,0-1-7-15,-2-2 7 0,0-1 10 16,-1-4 10-16,0 0 9 0,0 0-5 0,0 0-4 15,0 0-15-15,-12 10 13 0,8-12-7 0,1 2-15 16,-1-3 10-16,-1-2-10 0,-2-9-24 16,3 4 13-16,2 2-18 0,1-1-6 0,1 2-18 15,0 7-11-15,0-7-29 0,11-14-42 0,2 8-14 16,-1-2-38-16,3 3-17 0,3 0 13 16,1 2-131-16,7 1-34 0,-1 1-64 0,0-1 30 15,-1 4-208-15,2 1 16 0,-4 3 49 16,-12 1 35-16,5 0 30 0,0 0 29 0,-1 0 1 15,7 12 68-15,-10-1 3 0,-5-4 9 0</inkml:trace>
  <inkml:trace contextRef="#ctx0" brushRef="#br0" timeOffset="-135660.22">5320 13262 612 0,'-3'4'316'0,"0"-1"-38"0,0-1-3 15,3 2-3-15,0 1-14 0,1-2-12 0,2-1-31 16,1 1 37-16,1-2 0 0,2 0-11 15,0 1-30-15,0-2 8 0,2 0-31 0,1 0-9 16,3 0-20-16,21-12-24 0,-16 5-8 0,-2 0-10 16,1-1-17-16,-4-2-14 0,0-1-12 0,-4 1-16 15,0-3-29-15,-1 2-1 0,-3 1-20 16,-4 0 10-16,0 3-16 0,-1 3 1 0,0 4-2 16,0 0 9-16,0 0 0 0,-10-10-7 0,4 12-3 15,0-2-16-15,1 3 28 0,-6 5 9 0,-3 3 7 16,3 0-15-16,0 1 21 0,4 2 4 15,0 2-2-15,2-1 6 0,1 2-6 0,3-3 7 16,1-5 0-16,0 2-4 0,11 13 4 0,-3-12 1 16,4-1-12-16,4-1 7 0,4-5-6 15,1-1-3-15,-10-4-13 0,6 0-19 16,6 0-24-16,27-16 0 0,-24 4-18 0,-4 0-15 16,0-3-16-16,-1-1 8 0,-5-1-82 15,3-5-23-15,-2 0 2 0,-6-1-19 0,-1-4-8 16,-1 2 21-16,-1-2 13 0,-2-1 15 0,-2 3 34 15,0 2 42-15,-2 3 14 0,-2 3 30 16,0 7 6-16,0 0 41 0,0 1-5 0,0 0 12 16,0 3 15-16,0 6 2 0,0-8 15 0,-11 0-9 15,9 7-4-15,0 1 53 0,-1 1-6 16,1 1 8-16,0 1-3 0,-1 3 9 0,-1 11-4 16,0 5 17-16,2-2 14 0,0 6 5 0,2-11 3 15,0 6 16-15,0 4 1 0,0 1-10 0,15 30 7 16,-9-27-33-16,-1-7 15 0,2 2-19 15,-1-5-17-15,4-4-42 0,-6-3-15 0,1-4-39 16,-1-2-47-16,2-3-70 0,0-1 14 16,-6-2-190-16,13 0 28 0,17-14-358 0,-12 4 47 15,-2-3 65-15,-1-2 22 0,0-1 51 16,-2 2 26-16,-4 0 32 0,-2 1 41 0,-3 4-1 16,-4 1 29-16,0 1-2 0,0 7 11 0</inkml:trace>
  <inkml:trace contextRef="#ctx0" brushRef="#br0" timeOffset="-135493.78">5858 13188 901 0,'-5'-1'505'0,"1"0"-41"0,0-1-83 0,-1 1-30 15,3-1-46-15,0 0-44 0,3-1-31 0,1 0-39 16,1 1-53-16,3-2-46 0,1 2-9 16,9-2-96-16,5-3-38 0,5 1-57 0,4 2-81 15,-3-3 18-15,5 4-282 0,-3-1 17 0,0 0 49 16,-4 0 27-16,-3 0 23 0,0-5 34 15,2 6 5-15,-2 0 12 0</inkml:trace>
  <inkml:trace contextRef="#ctx0" brushRef="#br0" timeOffset="-135246.62">6324 12962 838 0,'-3'2'391'0,"2"2"47"0,-1 1-12 16,-1 14-29-16,1-2-23 0,2-4-3 15,0 5-24-15,0 4-5 0,12 29-27 0,-4-24-26 16,-3-1-27-16,0 2 2 0,1 0-27 0,-1-4-27 16,3-1-22-16,-4-1-20 0,0-1-17 0,-2-3-99 15,-1-5-39-15,0-5-66 0,-1-8-66 16,0 7 11-16,0-7-149 0,0 6-78 0,0-6 30 16,0 0-268-16,1 8 45 0,1-11 21 0,1-1 80 15,5-6 31-15,2-4 8 0,-1-1 34 16,5-3 9-16,-3 1 34 0,-2-2 6 0,6-2 23 15</inkml:trace>
  <inkml:trace contextRef="#ctx0" brushRef="#br0" timeOffset="-134514.66">6591 13084 481 0,'4'-6'426'0,"-3"1"-50"0,-1 2-43 16,-2 1-33-16,-1 1-39 0,-2 1-22 16,-1 0-28-16,-9 5 19 0,-2 4-13 0,-2-1-25 15,2 4-25-15,-1 3 2 0,1-1-11 0,3 0-7 16,-1 0-11-16,3 4-5 0,1-3-15 0,2 2-10 15,4 0 6-15,3-3-18 0,0-2 5 16,2-12-12-16,0 9 1 0,12 11-18 0,-3-10-13 16,0 0-5-16,7-3 7 0,-1-2-5 15,5-1-13-15,0-1-1 0,1-2-8 0,-13-1-19 16,9 0 2-16,3 0-6 0,25-15-17 0,-22 8-7 16,2-3 6-16,-4 1-7 0,3-1-14 0,-1-3 0 15,-1 3 6-15,-4-2-5 0,0 1 6 16,-4-1 19-16,0 2 12 0,-5 2 11 0,-3-1 1 15,0 4 6-15,-4 0-4 0,0 0 0 16,-1 0-10-16,-1 5 2 0,0 0-4 0,0 0 4 16,-8-5 1-16,2 8 4 0,2-1-7 0,-11 7-2 15,6 1-8-15,0 3 4 0,2-1-5 16,-6 0 11-16,7 0-9 0,2 2-8 0,0-4-5 16,1-2 9-16,3-8-15 0,0 0 0 0,0 7-5 15,0-7-21-15,0 7-8 0,13 0 2 0,-8-7-12 16,0 0-11-16,3-2 25 0,6-1-25 15,2-3 8-15,-1 0-6 0,3-1-2 0,-2-3-18 16,2 0 2-16,0 2 10 0,-2 0 12 16,-2 1 1-16,-3 2 23 0,-3 0-2 0,-2 2 9 15,2 3 7-15,-4-1 1 0,-1 0 0 0,-3 1 19 16,0 0 2-16,0 0 21 0,7 0-15 16,-7 0 14-16,6 0-15 0,-6 0 8 0,17 10 1 15,-13-9 0-15,0 2 2 0,1-3-3 16,-1 2 0-16,2-1-5 0,-2 1 3 0,0 1 1 15,0-1-1-15,6 8 1 0,0 0 22 16,-2 1-6-16,-1 2-4 0,1 1-8 0,-1-1 19 16,0 3-1-16,-1-1 8 0,0-1 3 0,-1 0-3 15,1 0-5-15,-4-4-1 0,-1-1 1 0,-1 0-8 16,1-4 5-16,-1-5 7 0,0 0 16 16,0 9 1-16,0-4-4 0,-15 5-9 0,3-3 9 15,0-2-6-15,2-2 3 0,2 1 18 0,1-4 28 16,0 1 18-16,2 1-4 0,5-2-18 0,0 0 1 15,0 0-5-15,-8 0-21 0,2-13 14 16,7 6-25-16,7-7-38 0,2-2-14 0,6 2-41 16,6-2-25-16,-1 4-48 0,4 0 10 15,0 5-120-15,1-6-53 0,-2 5-71 0,5-1 30 16,-3 0-258-16,0 4 61 0,-3-3 31 0,-3 1 37 16,-2 2 22-16,-2 2 46 0,-2 0 13 15,-3 2 39-15,-2-1 21 0,0 1 15 0,10-3 7 16</inkml:trace>
  <inkml:trace contextRef="#ctx0" brushRef="#br0" timeOffset="-133316.48">24412 14133 647 0,'0'0'358'0,"0"0"-62"15,0-13-15-15,0 13-40 0,0 0-8 0,-14 0-13 16,14 0-25-16,0 0 37 0,-10 17-15 0,10-4 12 16,7 30-31-16,-4-13-2 0,0 5-9 15,0 1-12-15,0 3-13 0,-2 0-12 0,0 1-13 16,-1 2-18-16,0-23-11 0,0 11-7 0,0 4-9 16,0-1-13-16,0 1-9 0,-13 28-1 15,10-33-11-15,0-5-9 0,1-4-8 0,1-2-18 16,0-7-16-16,1-4-24 0,0-3-25 0,0-4 5 15,2 1-133-15,-1-5-49 0,2-2-62 16,5-7 29-16,0-4-262 0,0 2 37 0,2-5 34 16,0 2 30-16,-1 1 30 0,0-1 26 15,-1 4 9-15,1-1 29 0,-2 1 10 16</inkml:trace>
  <inkml:trace contextRef="#ctx0" brushRef="#br0" timeOffset="-132838.1">24671 14314 1023 0,'2'-5'351'15,"1"3"-40"-15,-2-1-16 0,0 0-56 0,0 2-44 16,1 0 0-16,-2 0-36 0,1 2-20 16,-1 1 6-16,1 2-16 0,-3 0-14 0,-2 11 37 15,-2 3-28-15,-4 2 1 0,0 0-19 0,-3 1-17 16,-2-1 8-16,2 1-19 0,-2 0 14 0,-4-2 3 15,-3-1-20-15,1 1 6 0,1 1-7 16,-1-2-14-16,-1-1-13 0,3-2 7 0,0-2-11 16,1-1 4-16,5-5-12 0,1 3 0 0,3-5 19 15,2-2-6-15,3-1-2 0,-1-2-2 16,0 0-1-16,4 0-17 0,1 0-10 0,0-1 15 16,1-1-13-16,2 2 1 0,-1-2-1 0,1 1-4 15,-1 1-7-15,2 0 0 0,2 1 9 16,11 4 7-16,-3 3-1 0,2 2 11 0,2 0-3 15,1 1 10-15,1 0-1 0,0 1-10 0,1-2 7 16,3 2-4-16,-4 0-2 0,3 0-11 0,-2-2 4 16,-3-2 6-16,3 1-13 0,-4-3 0 15,-1 0 8-15,-4-3-8 0,0-1-6 0,-2-2 6 16,-10 0-6-16,9 0-6 0,-1 0-21 0,3 0 0 16,9-12-17-16,-13 7-22 0,0 0-15 15,4-6 8-15,-4 3-90 0,-3 0-57 0,0-1-66 16,1-6 25-16,-1-3-298 0,0 7 54 0,0 2 38 15,7-5 34-15,6 2 12 0,0-1 23 0,3 4 61 16,5-1-21-16,1 2 38 0,2 1-9 16</inkml:trace>
  <inkml:trace contextRef="#ctx0" brushRef="#br0" timeOffset="-132555.85">25361 14483 819 0,'-1'-4'369'0,"0"2"-19"0,0 0-44 16,1 0 17-16,0 0-32 0,0 1-31 0,0 1-28 16,0 0 18-16,1 0-22 0,1 3 1 0,3 0-8 15,0 0-20-15,10 3-3 0,2 2-19 0,6-3 8 16,1 1-30-16,6-1 5 0,2-3-26 16,5-2-19-16,-4 1-14 0,-17-1 7 0,9 0-24 15,4 0-8-15,0 0-16 0,32-12-24 16,-34 12-36-16,-5-3-20 0,-2 3-27 0,-20 0-47 15,12 0 8-15,-5 0-55 0,-7 0-45 0,8 8-42 16,-13-5-62-16,-1-2 27 0,-9 6-249 16,-3 0-3-16,-1-1 70 0,-4 1 31 0,1 2 2 15,-4-4 32-15,2 2 34 0,-1-2 8 0,-2 0 57 16,0 1-38-16</inkml:trace>
  <inkml:trace contextRef="#ctx0" brushRef="#br0" timeOffset="-132310.7">25431 14616 500 0,'-7'4'391'0,"1"-3"-48"0,3 2-26 15,-1-1-8-15,2 0-40 0,-1 0 37 0,1 1 0 16,1 1 0-16,1 0 3 0,2 0-12 16,0 1-27-16,7 7-1 0,5-1-25 0,2-5-28 15,1 2-1-15,0 0-32 0,0-1-25 16,4-1-1-16,2-1-11 0,-1-3-26 0,0 1-10 16,1-1-14-16,-4 1-29 0,2-1-9 0,-11-2-27 15,5 0-19-15,-1 0-26 0,1 0-23 0,-4 0-20 16,-1 0-25-16,-1 0-40 0,-1 0 12 15,-2 0-71-15,-6 0-40 0,8 0-24 0,6-12-46 16,-11 10 28-16,0-1-229 0,-1 0-22 16,0-1 39-16,-1 1 33 0,0 0 51 0,0-1 24 15,-1 2 20-15,-2-1 45 0,1-1-8 16,0-1-20-16</inkml:trace>
  <inkml:trace contextRef="#ctx0" brushRef="#br0" timeOffset="-131358">26862 14186 376 0,'0'0'150'0,"0"0"-7"15,0 0-32-15,0 0-3 0,0 0-15 16,0 0-11-16,0 0-9 0,0 0-72 0,0-13-34 15,0 13-69-15,0 0-52 0,0 0-95 0,0 0-55 16</inkml:trace>
  <inkml:trace contextRef="#ctx0" brushRef="#br0" timeOffset="-130231.5">24225 12417 451 0,'13'0'316'0,"-13"0"-16"16,0 0-13-16,0 0 9 0,0 0-6 0,15 0-23 15,-15 0-33-15,19 8 18 0,-18-11 4 0,0-3-35 16,-1 0-18-16,0-2-13 0,-4-8-32 0,4 8-14 16,-14-17-9-16,3 9-27 0,-3 1-8 15,0 1-8-15,-2 4-10 0,-1 3-22 0,-4 2-3 16,-1 0-8-16,11 5 1 0,-6 0-13 0,-24 12 2 15,17-4-6-15,4 4 6 0,-1 1-14 16,0 0-1-16,4 4 2 0,-2 0-3 16,3-1-8-16,5 0-9 0,4-2 5 0,6 0 10 15,1-14-6-15,0 13 10 0,18 11-19 0,-3-12 4 16,0-2-4-16,4 2-4 0,2-2 17 16,1 0-10-16,1 1-12 0,1 1 14 0,-2 0 0 15,1 0-8-15,2-3-11 0,-3 4-2 0,-3 1 8 16,-4-3 4-16,-1-2-6 0,-5-2 7 15,-1 5 3-15,-4-4 7 0,-2-1 14 0,-2-7 12 16,0 7-10-16,0-7 12 0,-14 12-7 16,-4-4-3-16,-2-1 3 0,-3-4-4 0,-3-1-12 15,-2 2-2-15,13-4-1 0,-9 0-4 0,-3 0-32 16,-31-11-41-16,27 6 7 0,2 0-28 16,2-3-24-16,4-1-45 0,4 0-31 0,3 0-31 15,8 1-32-15,6 1 23 0,2 7-198 16,0-8-42-16,16-8 26 0,-1 6 35 0,6 4 0 15,6-5 57-15,0 2 16 0,9 0 44 0,5 0-11 16</inkml:trace>
  <inkml:trace contextRef="#ctx0" brushRef="#br0" timeOffset="-129786.32">24501 12254 788 0,'-15'-4'306'0,"3"1"-20"15,1 2-28-15,1 2 8 0,10-1-19 16,-25 12-50-16,13-2-3 0,0 6 5 16,6 4-28-16,2 3-18 0,2 2 40 0,2-2-6 15,0-9-10-15,0 6-13 0,18 28 11 0,-12-22-10 16,4-1-4-16,-1 1-18 0,0-3-15 16,-2-5-12-16,2 2 0 0,-2-5-12 0,-3-4-12 15,-1-1-18-15,-1-3 2 0,0-3-16 16,3 0 4-16,-4 0 4 0,1-2-2 0,-2 0-8 15,1-1-7-15,-1-1-1 0,0 0-6 0,-2-1-6 16,1-1-10-16,1-4-9 0,1 0-15 16,0-1-10-16,3-6 4 0,4-5-7 0,0 5-3 15,3-2 12-15,1 4-5 0,-1-2 3 16,4 5-4-16,0 2 4 0,2 4 14 0,-4 0-2 16,-3 2 2-16,2 0 6 0,17 19-4 0,-13-7-2 15,-4 0 13-15,0-2-7 0,-1 7-4 0,-1-3 2 16,0-2-5-16,-2-2 10 0,-2-1-4 0,-1-2-16 15,-1-3-17-15,-1 3-11 0,0-5-18 16,0 2-12-16,0-2-46 0,-1-1 10 0,0 0-116 16,-1-1-59-16,-1 0-50 0,0 0 29 15,0 0-257-15,0 0 58 0,17-12 30 0,-13 10 27 16,11-5 29-16,2 1 35 0,1 0 52 0,0 0 6 16,0 3-12-16,4-2 50 0</inkml:trace>
  <inkml:trace contextRef="#ctx0" brushRef="#br0" timeOffset="-129176.09">25007 12560 526 0,'2'-6'404'16,"-2"-1"-48"-16,-1 2-27 0,0-2-41 0,-5-7 32 16,-1 1-25-16,0 1-7 0,-2 2-32 0,2 4-7 15,-4-2-21-15,3 2-24 0,-1 5-34 16,-1 0-4-16,10 1-28 0,-11 0-7 0,-16 16-8 16,13-6-6-16,-1 5-15 0,3-1-13 15,1 2-5-15,2 0-9 0,4 1-2 0,0-1-9 16,4-3 3-16,1-13-6 0,0 11-16 15,0-3 2-15,12 12 0 0,-4-13 5 0,4 1-15 16,0-6-3-16,1-1-5 0,-13-1-22 0,14 0-4 16,21-10-11-16,-15 2-9 0,-2 1-18 15,1-5-7-15,-2-1 8 0,1 0-1 0,-2-2-5 16,-3 3 17-16,-2-2 3 0,-2 6-4 0,-3 1-9 16,0 2 5-16,-2 0 2 0,0 3-8 0,-3 2 15 15,-1 0 19-15,0 3-4 0,0 1 6 16,-1-1 10-16,-1 2 3 0,2 0 10 0,-1-1-3 15,4 3-8-15,-2-1 12 0,-1 2-3 16,0 0 5-16,8 9 0 0,-5-13-1 0,1 0 4 16,-1 0-16-16,1-4 9 0,-1 0 3 0,2 0-2 15,1 0-6-15,-1-4-3 0,0 1-8 16,10-5-9-16,-3-2-6 0,2-3-9 0,1 3 7 16,-3-3-4-16,3 4 2 0,-1 0-16 0,-1 1 4 15,-2 6 6-15,0 0 11 0,-1 2-12 16,-10 0 12-16,11 0-7 0,14 16 2 0,-11-6 9 15,-3 2-14-15,-2 1 4 0,0 2 5 0,-1-2 11 16,-3 3 1-16,-2 0 2 0,0-7 3 16,-2 0 8-16,0-1 5 0,-1-8 16 0,0 0 6 15,0 7 7-15,0-7 4 0,0 0 20 0,0 0-8 16,-10 10 7-16,8-10-13 0,-1 0 1 16,0-4-18-16,1-2 10 0,-3-8-21 15,5 3-13-15,0 0 7 0,0 11-14 0,0-12-15 16,15-12-14-16,-6 12-17 0,0-2-20 0,3 4-16 15,0 0-12-15,5 0-32 0,-1 4 10 16,4 0-101-16,-6-1-54 0,3 3-49 0,0-2 28 16,2 4-258-16,0-1 25 0,-3 3 53 15,-16 0 31-15,16 0 53 0,-1 0 8 0,2 0 4 16,11 13 54-16,-14-8 19 0,-3-1 0 0</inkml:trace>
  <inkml:trace contextRef="#ctx0" brushRef="#br0" timeOffset="-128811.12">25628 12576 921 0,'-3'4'339'16,"0"-2"-35"-16,0 2-21 0,1-1-8 0,1-1-33 16,1 3 64-16,1-1-18 0,1-2-19 15,2 1-12-15,0 0-36 0,1-2-5 0,2 0-25 16,0-1-15-16,1 1-18 0,0-1-16 0,2 0-15 16,4 0-5-16,1 0-6 0,16-13-21 0,-16 6-12 15,0 0-20-15,-4-1-20 0,0-1-5 16,-1 1-15-16,-5-1 1 0,-1 4-24 15,-2-1 3-15,-2 2-3 0,0 4 3 0,0 0-9 16,0 0 8-16,-14-5-10 0,7 5 10 0,-6 5-5 16,-4 3 6-16,1-1-4 0,-1 5 9 0,4 0-1 15,-5 0 6-15,6 3-1 0,1-1-10 16,1 0 4-16,6-4 9 0,0 1 2 16,2 5-5-16,2-16 0 0,0 8 4 0,0 0-17 15,13 3-10-15,5-7-13 0,-2-1-15 0,5-3-25 16,-10 0-15-16,9 0 8 0,5 0-78 0,31-11-17 15,-27 6-18-15,2 1-40 0,0-3-23 0,1 2 23 16,-2-4-143-16,-1 1-74 0,-3-1 11 16,2 1 34-16,-6-1 28 0,-2-2 5 0,-2 2 42 15,-4 1 75-15,-2 0 175 0,0 0 5 16</inkml:trace>
  <inkml:trace contextRef="#ctx0" brushRef="#br0" timeOffset="-128411.43">26172 12569 1289 0,'3'-5'207'0,"-3"0"9"16,-2 1-12-16,-1 0-1 0,1 3 16 15,-2-2-1-15,-9-3-25 0,-2 2 2 0,1 2 12 16,0 2 11-16,4 0-22 0,-6 0-17 15,-19 12-16-15,16-5-24 0,1 3-8 0,3 1-10 16,2 2-14-16,4 0-12 0,2 4-6 0,4-5-9 16,2-1-9-16,1-11-6 0,12 24 6 15,-4-13-14-15,8 0 1 0,0-4-15 16,5-1 6-16,1-6-5 0,-10 0-23 0,6 0-12 16,25-15-26-16,-22 6-18 0,2-4-18 15,-2-2 5-15,-1-1-60 0,-5 0-5 0,-1-4-34 16,-1-1-3-16,-1-4-8 0,-3-1 12 15,0-2 14-15,-4-1 17 0,-1 0 39 0,-2-2 14 16,1 0 21-16,-3 17 9 0,-10-26 19 16,2 18 21-16,-1 3 45 0,0 0 14 0,-1 7-8 15,1-1-7-15,0 6 48 0,2 2 4 0,1 4-4 16,6 1 17-16,0 0-3 0,-17 20-6 16,13-4 4-16,4 5 1 0,0-9 1 0,0 8 4 15,0 4 11-15,18 27-4 0,-9-24-17 16,2 1 3-16,1 4-16 0,0-8-19 0,0 5-4 15,-1-7-29-15,0 2-33 0,2-4-30 16,-2-1-48-16,-1-3-55 0,0-3 12 0,0-4-167 16,3-2 26-16,-2 3-341 0,3-3 56 0,3 0 54 15,-1-1 27-15,2 0 47 0,3-3 9 16,-2 1 41-16,4 0-4 0,2-3 57 0,6 1 20 16,-13-2 7-16</inkml:trace>
  <inkml:trace contextRef="#ctx0" brushRef="#br0" timeOffset="-127522.58">28002 12441 317 0,'10'-7'430'16,"3"-1"-68"-16,2 3-18 0,-7-1-15 0,-1 0-43 15,-3 0 10-15,2 0-45 0,-5 1-8 0,0-1-49 16,-1 6-11-16,0 0-7 0,0-7-20 16,-26-8-35-16,8 9-13 0,-5 2-5 0,10 4-2 15,-7 0-15-15,-6 0-6 0,-27 14-11 0,23-4-8 16,0 0-18-16,2 3 12 0,0 0-9 15,3-1-21-15,2 3 14 0,3-1-25 0,4 0 16 16,4-1 2-16,4 1-10 0,8-14 9 16,0 9-7-16,20 11 10 0,-1-12-19 0,3-1 10 15,3 0 1-15,4-3-8 0,-1 2-4 16,5-1 8-16,-1-2-8 0,1 1-18 0,-2 2 22 16,-3 0-13-16,0 1-14 0,-3-2 9 0,-4 2 2 15,-2 1 22-15,-4 0-16 0,-6-2 13 16,-2-2-7-16,-3 2-2 0,-4-1 9 0,0-5 10 15,0 0-3-15,-24 18 6 0,3-9 0 0,-2-2-11 16,-5-1-11-16,0 1-5 0,-3-2 2 16,-2 0-35-16,-2-2-28 0,-1 0 4 0,5 1-77 15,15-4-54-15,-8 0-51 0,-1 0 24 0,-17-13-309 16,33 7 39-16,6 1 35 0,3-1 34 0,5 0 27 16,7-3 30-16,4 0 36 0,5 0 13 15,3 2 12-15,5 0 0 0</inkml:trace>
  <inkml:trace contextRef="#ctx0" brushRef="#br0" timeOffset="-127099.95">28214 12596 422 0,'11'4'332'0,"-6"0"-49"15,1-1-13-15,-2-1-33 0,-1 1 10 0,-1 0-33 16,-2-1-17-16,4 1 20 0,-2-1-32 0,1-2-9 16,-1 3-20-16,1-3 5 0,0 2 8 15,2-2 4-15,1 0-14 0,-6 0-7 0,13 0-16 16,2 0-9-16,2 0-11 0,17-13-15 15,-16 7-14-15,-2 1 7 0,0-2-17 0,-1 0-21 16,0-1 9-16,0-1-13 0,0 1 2 16,-4-3-4-16,-1 2-9 0,-2 0-4 0,-2 1-6 15,-4 2-9-15,0 0-10 0,-2-1 18 0,0 7-17 16,0 0-4-16,-18-16 9 0,3 11-7 16,-3 3-9-16,-3 2 16 0,8 0-19 0,-4 0 5 15,-25 9-3-15,18 0 6 0,1-3 2 0,1 4-13 16,1 6 10-16,3-4 1 0,2 1 6 15,3 1-14-15,1 1 17 0,3 1 8 0,1 1-1 16,3-2 5-16,2-1 3 0,3-5 6 0,0 4 6 16,14 14 7-16,-3-13 8 0,4-2-4 15,3-3-5-15,3-1-9 0,2-3 4 0,3 2-15 16,2-7-5-16,-14 0-7 0,9 0-34 0,4 0-34 16,31-12-23-16,-29 8 7 0,-2-4-125 15,-2 1-71-15,4-3 25 0,-4 1-305 0,4 0 31 16,-1 0 50-16,-1 0 21 0,-3 2 48 15,-4-1 34-15,-3-2-16 0,0 1 41 0,-1 2 38 16,0-3-2-16,-3 3 0 0</inkml:trace>
  <inkml:trace contextRef="#ctx0" brushRef="#br0" timeOffset="-126838.76">28833 12552 314 0,'-1'-5'479'0,"-2"-2"-58"0,2 2-63 15,-9-12 7-15,3 7-30 0,-4 2-25 16,1 2-31-16,3 1-10 0,-3 5-27 0,-2-2-16 15,12 2-17-15,-12 0-25 0,-18 10-5 16,13-3-20-16,0 3 2 0,4 3-10 0,-1 3-3 16,2 1-10-16,2 1-11 0,3-3-4 0,2 4-15 15,2 0-12-15,3-11-3 0,0 4-16 16,13 17 14-16,0-16-16 0,2-6-21 16,6 0-32-16,2-2-32 0,2-3-17 0,-11-2-37 15,9 0-33-15,33-13 10 0,-28 6-110 0,-1-2-37 16,-1 0-55-16,-4-1 24 0,1-5-209 15,-1 1-28-15,-2-1 33 0,-3 1 27 0,0-3 22 16,-2 2 49-16,-4 1 41 0,-3-1 13 0,-1 3-2 16,-4 2 26-16</inkml:trace>
  <inkml:trace contextRef="#ctx0" brushRef="#br0" timeOffset="-126522.92">29057 12486 970 0,'-4'-3'367'0,"0"1"-49"16,3-1 46-16,-2 0-25 0,2 0-15 15,-2 3-23-15,1-4-30 0,2 3-28 16,0 1-27-16,2 0-25 0,1 2-23 0,1 1-5 15,9 2-18-15,2 7-13 0,2 0-10 0,1 3-12 16,-2 4-14-16,0-4-5 0,-1-1-4 0,-3 0-14 16,-1 1-2-16,-3-3-14 0,-1 1 9 15,-2-5 0-15,-3 0-10 0,-1-1 15 0,0-2-4 16,-1-5 2-16,0 0 5 0,0 0 8 16,0 0-20-16,-12 8 9 0,8-11-20 15,-2 3 15-15,2-4-13 0,0-1 10 0,-5-6-6 0,4-3-6 16,-4 2-20-16,4 1-2 0,5 1-4 15,-3 2 0-15,3-2-26 0,0 10-12 0,0-9-11 16,15-13-15-16,-7 8-28 0,2 2-28 16,1 4-16-16,5-1 10 0,4 1-114 0,-1 0-30 15,6 2-72-15,-1 1 30 0,1 0-286 0,-1 5 45 16,-4-2 33-16,-5 2 66 0,-15 0 16 16,9 0 42-16,0 0 6 0,3 9 34 0,-10-4 23 15,-1-2 0-15,-1 1 9 0</inkml:trace>
  <inkml:trace contextRef="#ctx0" brushRef="#br0" timeOffset="-125982.99">29356 12536 549 0,'-4'6'320'16,"1"-2"-24"-16,0 0-12 0,0-3-17 0,1 0 24 16,2 3-33-16,0-2-31 0,0 0 64 0,2 2-16 15,0-4-24-15,2 2-17 0,1-1-8 0,2 0-20 16,2-1-26-16,9-2-25 0,-9 2-6 16,7 0-22-16,19-8-3 0,-12 1-17 0,-5 0-12 15,0-2-16-15,0-1-7 0,-7 1-19 16,2-1-6-16,-1 0-1 0,-7 3-16 0,-1 0 8 15,-2 1-19-15,-2 6 2 0,0 0-1 16,0 0 0-16,-11-7-9 0,-5 13 3 0,0 1-9 16,-1 3 16-16,1 5-4 0,-4 4-3 0,1-2 8 15,6 2-11-15,2-1 3 0,1 1 1 16,3-1-3-16,5-1-1 0,2-10 8 0,0 5-11 16,24 9 9-16,-3-11-1 0,6 0 0 0,6-6-1 15,1-2-25-15,-18-2-3 0,9 0-15 0,28-13-39 16,-25 6-17-16,-2-5 8 0,-1-2-79 15,-1-6-4-15,-1 0-53 0,-5-3-18 16,2-4-21-16,-2 2 25 0,-1-1-45 0,-1-2-11 16,-7 3 42-16,0 1 22 0,0 0 145 0,-6 2 50 15,0 3 4-15,-2 4 25 0,-1 15 36 16,0-9 7-16,0 1 39 0,0 1 23 0,-14-3-10 16,10 6 37-16,1 2-7 0,1 0-7 0,-2 1 7 15,1 1 4-15,1 2-9 0,-2 2 22 16,2 2-12-16,0 1 13 0,3 12 0 0,-1-7 15 15,0 8 8-15,16 28-5 0,-10-21 0 16,4 0-10-16,-5 1-16 0,1-3 4 0,0 1-38 16,1 0 8-16,0-1-22 0,0 1-5 15,-3-7-22-15,1-3-28 0,-1-7-18 0,0-2-34 16,2-2-44-16,0-2-56 0,1-3 11 0,-7 0-153 16,9 0-95-16,14-20 28 0,-10 8-266 15,-1-2 51-15,-2-1 51 0,-2-2 23 0,-6 0 38 16,2 0 24-16,-4 3 58 0,0 14 6 15,0-10-9-15,0 1 54 0,-14-13 1 0</inkml:trace>
  <inkml:trace contextRef="#ctx0" brushRef="#br0" timeOffset="-125817.55">29823 12513 1229 0,'-10'0'447'0,"5"0"-18"0,-2 0-22 0,3 0-41 15,2 0-25-15,-3 0-39 0,3-2-36 16,4 2-39-16,3-2-53 0,10-2-47 0,8 0-64 15,8-2-7-15,1 0-133 0,3 1-76 16,6-3 13-16,0 0-359 0,-1 0 36 0,-4-5 28 16,-3 3 26-16,-1-1 52 0,-3 1 10 0,0-4 11 15,-2 5 28-15,1-1 8 0</inkml:trace>
  <inkml:trace contextRef="#ctx0" brushRef="#br0" timeOffset="-125600.47">30475 12269 1125 0,'1'-1'349'0,"0"1"30"15,0 2-2-15,-2 3-4 0,-1 1-7 16,0 13-7-16,2-7-10 0,0 9-30 0,0 4-30 16,0 4-7-16,0 2-26 0,0-1-27 0,11 30-25 15,-9-30-23-15,3-3-12 0,0 1-37 0,-1-5-37 16,-1 0-40-16,1-7-26 0,-2-3-31 16,0-5-54-16,0-2-54 0,2-4 10 0,4-2-177 15,-8 0 25-15,9 0-278 0,11-16-9 16,-8 5 39-16,0-4 40 0,0-1 27 0,1 0 30 15,1-3 45-15,0 0 38 0,1-3 18 16,-1 5 8-16,-1 0 2 0,3 2 7 0</inkml:trace>
  <inkml:trace contextRef="#ctx0" brushRef="#br0" timeOffset="-124901.55">30741 12453 274 0,'0'-1'515'16,"0"0"-82"-16,-2 0-68 0,-1 1 17 0,-2 1-13 16,1 1-16-16,-12 3-20 0,0 1-21 0,-1 0-22 15,-3 4-19-15,1-1-23 0,1 6-36 16,0-1-2-16,1 0-35 0,-1 0-13 0,2 0-13 15,4 2-3-15,1 1-28 0,4 0 8 16,2-1-32-16,3-3 8 0,2-3-18 0,0-10-13 16,0 7-1-16,19 12-5 0,-8-11-12 0,1-1 2 15,5-2-22-15,4 0 8 0,1-3-6 16,2 0-7-16,1-2-31 0,-11 0-8 16,6 0-6-16,27-14 4 0,-20 6-24 0,-1-2-2 15,-1-1-14-15,-2-1-14 0,-2-3-2 16,-1 3 6-16,0-2 2 0,-2-1 6 0,-3 1 16 15,-3 1-2-15,-5 4-2 0,-5 2 7 16,0 3 6-16,-2 4-1 0,0 0 18 0,-11-5-4 16,4 6 9-16,2 1-6 0,-8 6 15 0,-1 0-2 15,4 3-2-15,-1 1 2 0,3-2 8 16,1 1 8-16,5-5 2 0,0 2-5 0,2-8 1 16,0 7 10-16,0-2-4 0,18 9 5 0,-4-5 0 15,4-5-8-15,-3 3 6 0,4-3-2 16,1-1-1-16,0-3-1 0,-10 0-8 0,7 0-16 15,1 0-1-15,18-13-14 0,-15 6-9 0,-2 2-24 16,2-2 19-16,-4-2-4 0,2 1-4 0,-3-2-19 16,1 3 26-16,-5 3-8 0,-3-1 22 15,-3 2-7-15,1 1 12 0,-5 0-16 0,5 1 14 16,-5-2 2-16,1 1 2 0,1 1-6 16,-2 0 4-16,2 0 16 0,-1 1-25 0,1-1 2 15,-4 1 3-15,0 0 18 0,8 0-14 0,0 0 1 16,12 15-2-16,-8-4 2 0,1-1 4 0,-2 4 12 15,-4 0 3-15,2 3 8 0,3 3 3 0,-6 0-5 16,-1 2 7-16,1-1-8 0,-2 1 12 16,1 0-6-16,0-1 17 0,-3-6-20 0,-2-8 13 15,0 4 3-15,0 2 4 0,-16 8 7 16,9-15 13-16,-3 3-4 0,-4-2 3 0,1-4 18 16,1-2-7-16,1-1 1 0,11 0 9 0,-9 0 25 15,-3 0-4-15,-13-16 20 0,14 7-23 16,5-1-5-16,6-1-19 0,0 3 4 0,15-21-18 15,2 12-22-15,5 3-43 0,0 2-4 16,7 1-22-16,5 2-40 0,0 4-21 0,0 1-48 16,-1 1 13-16,-1 1-137 0,-19 2 25 0,5 0-273 15,-3 0-40-15,-3 0 49 0,4 10 37 16,-14-6 36-16,-2 0 32 0,-2 1 18 0,-9 6 54 16,-3-2 34-16,-4-1 1 0,-6 1 29 15,-4-1 6-15</inkml:trace>
  <inkml:trace contextRef="#ctx0" brushRef="#br0" timeOffset="-121991.11">26338 14284 430 0,'0'0'320'0,"0"0"-20"16,-15 0-10-16,15 0-17 0,0-14-22 0,-24-2-26 16,21 12-27-16,1 1-23 0,0-1-19 15,0 0 47-15,1-1 4 0,2 1-15 0,0 0-28 16,0-1-9-16,-1 5-14 0,0 0 17 16,10-9-21-16,-4 8-19 0,-1 1-12 0,10 6 10 15,0 6-3-15,0 2 1 0,0 5-7 16,-3 0-2-16,3 4-15 0,1 2 4 0,0 1-3 15,-1 1-7-15,0-1-5 0,0-2-17 0,1-1 2 16,-3 0-5-16,1-4-5 0,0 3-16 16,-1-3 9-16,-1-2-13 0,-1-3-3 0,0-2-8 15,-1-6-14-15,-1 1-37 0,0-6-27 0,-9-1-30 16,0 0 8-16,9 0-118 0,13-13-55 16,-12 4-67-16,-2-2 31 0,3-1-241 0,-3-2 40 15,-2 0 32-15,1-1 50 0,-1 0 29 16,-2-2 24-16,1-4 4 0,-4 3 13 0,3-2 10 15,-1-1 6-15</inkml:trace>
  <inkml:trace contextRef="#ctx0" brushRef="#br0" timeOffset="-121636.17">26758 14239 452 0,'2'-12'380'0,"-2"2"-25"15,1 2 10-15,0 2-47 0,-1 0 21 0,0 4-16 16,0-2-27-16,0 4-32 0,0 0-24 16,0 0-25-16,-6-6-1 0,2 9-23 0,1 1-9 15,-9 9-2-15,0 7-8 0,2 1-2 0,0 1-16 16,-1 2-16-16,3 0 0 0,0 2 3 15,1 1-29-15,0 0 5 0,1 6-15 0,-2 0 3 16,4 0-13-16,1 1 0 0,1 0-18 16,1 0-2-16,1-18-13 0,0 7-4 0,0 5-6 15,0-1 3-15,11 31-15 0,-7-29 2 0,-1-6-11 16,1-3 9-16,-3-6-10 0,0-2 0 16,-1-12-19-16,0 8 12 0,0-1-9 0,0-7 6 15,0 8-10-15,0-8 7 0,0 7 1 16,-13 3 3-16,-2-3-13 0,0-2 9 0,0 0-4 15,0-2-4-15,-2 0-12 0,2-2-4 16,-3 3-30-16,4-3-3 0,0-1-18 0,2 0-6 16,12 0-26-16,-9 0-34 0,-1 0 13 15,2 0-71-15,8 0-43 0,-8 0-26 0,-5-12-43 16,11 9 26-16,1-1-180 0,1-1-58 0,1 0 28 16,1 1 35-16,3 0 25 0,7-5 4 0,0 1 32 15,1 3 50-15,6-1 25 0,3 1-15 16,5 2 50-16</inkml:trace>
  <inkml:trace contextRef="#ctx0" brushRef="#br0" timeOffset="-121023.54">26854 14776 699 0,'0'-4'444'0,"0"0"-73"0,0 2 17 16,0-3-25-16,0 2-19 0,0-1-36 15,2 1-28-15,-2 2-32 0,1 0-21 0,0 1-8 16,-1 2-6-16,1 4-1 0,0 2-16 16,-1 10-1-16,0-8-2 0,5 23-16 0,-5-9-8 15,2 1-4-15,-1 0-5 0,0 1-22 0,0 0-24 16,0-4-3-16,-1-13-18 0,0 5-2 16,0 0-19-16,0-3-8 0,0-2-2 0,0-2 1 15,0-7-7-15,0 7-9 0,0-7-5 16,0 0-4-16,0 9 15 0,0-11-12 0,-1 0 7 15,0-1-16-15,-1-3-10 0,1-1-5 16,-1-8-16-16,2 5 11 0,-4-16-3 0,2 10 1 16,-2-1-1-16,4 3-4 0,-3-2-4 15,0 3 12-15,2 1-3 0,1 0 2 0,-1 4-10 16,1-1-5-16,0 1 2 0,0 8-9 0,0-13 15 16,0 1 1-16,0 0 13 0,0 3-9 15,0-1-21-15,16-12 12 0,-10 8-6 0,0 2 3 16,3 2 4-16,-1 3-4 0,-3-1-1 15,2 4-3-15,5-4 15 0,-5 3 4 0,2 1-3 16,-2 4-4-16,0 0 33 0,-7 0-6 16,0 0-2-16,24 14 19 0,-11-2-5 0,-3 4 10 15,-2 2-5-15,-1 3 0 0,5 2 9 0,-5 4 14 16,-2-3-17-16,3 1 8 0,-5 0-15 0,1 2-10 16,0 1 7-16,-3-5-17 0,3-2 16 0,-3 0-14 15,2-3 0-15,-2 0 0 0,2-7-5 16,-1-3-6-16,-2-1 0 0,1-2 1 0,0-1-9 15,-1-4-40-15,0 0-15 0,0 0 5 0,3 1-67 16,0-2-43-16,-1-3-37 0,0-1-46 16,1 0 26-16,5-11-167 0,-2 0-74 0,-5 3 37 15,1 1-239-15,-2 4 50 0,0 8 55 16,0-13 21-16,0 2 39 0,-16-7 56 0,9 11 20 16,2 3 25-16,-9-3 26 0,2-1 43 15,2 3 36-15,-1 0-35 0</inkml:trace>
  <inkml:trace contextRef="#ctx0" brushRef="#br0" timeOffset="-120816.99">26887 14927 653 0,'-3'-1'534'0,"-3"1"-51"0,3-1-23 0,0 1-28 16,0-1-34-16,1 2-42 0,3-3-50 16,0 1-8-16,3-1-43 0,1 0-12 0,2 2-50 15,8-5 0-15,-1 7-15 0,-6-2-27 0,4 0-20 16,2 0-33-16,13-14-55 0,-16 12-51 15,-2-2-74-15,1 2 7 0,-5-1-171 0,9-3 22 16,-3 1-297-16,1-2-16 0,-3 1 38 16,-2-1 31-16,-1 3 40 0,-1 2 37 0,1-1 27 15,-5 0 24-15,1 0 19 0,-1 2 11 0</inkml:trace>
  <inkml:trace contextRef="#ctx0" brushRef="#br0" timeOffset="-114130.21">26956 13670 672 0,'0'0'381'16,"0"0"-69"-16,0-13-27 0,0 13-9 16,0 0-7-16,0 0-32 0,0 0-28 0,0 0-25 15,-25-24 28-15,26 22-13 0,0 1-4 0,1 1 8 16,1 1-4-16,1 2 0 0,6 7-2 0,5 3 2 16,-1 2-18-16,1 2 0 0,1 2-11 15,1 2 0-15,4 0-22 0,0 2-14 16,-3 0-9-16,1-3-1 0,0 1-31 0,-4-1 0 15,2-2-18-15,-1 1 2 0,-2-4-9 0,-1-1-6 16,0-3-9-16,-6-2-9 0,-2-2-20 0,0-2-5 16,-2 0-21-16,-1-2-22 0,0-3-42 15,-2 0-57-15,0 0 13 0,0 0-91 16,0 0-64-16,3-10-38 0,-3 5 27 0,-1-2-170 16,0 2-82-16,1-13 20 0,0 12 37 15,0-4 34-15,0 0 57 0,0 0 25 0,0 1-11 0,0 0 62 16,0 1 5-16,0 1-32 0</inkml:trace>
  <inkml:trace contextRef="#ctx0" brushRef="#br0" timeOffset="-113838.44">27222 13675 210 0,'0'-11'418'0,"1"2"-79"16,-2 2-28-16,1-2 0 0,0 2-41 0,2 2 4 16,-2 5-33-16,0 0 3 0,0-7 11 15,0 7-14-15,0-8-10 0,0 8-18 0,0-7-27 16,0 7-14-16,0 0-20 0,0 0 3 15,-13-11-8-15,9 12-20 0,-2 1-2 0,-8 7-7 16,-3 5-15-16,2 1-9 0,-3 0-5 0,2 4-2 16,1 1-2-16,-3 2-10 0,1 0-1 15,-1 3-19-15,0 1-4 0,1-1-3 0,2 0-14 16,-1-4 3-16,3 1 1 0,-2-1-9 16,3-2-21-16,1-2-19 0,3-1-18 0,1-4-8 15,1-4-19-15,2-3 6 0,2-3-116 0,1-2-65 16,4-2-50-16,2 0 25 0,-1-1-226 15,0 0-47-15,-1-2 40 0,13-3 44 0,-3-2 54 16,-2 2 7-16,4-2 10 0,0 1 69 16,0 1-3-16,2 3 17 0</inkml:trace>
  <inkml:trace contextRef="#ctx0" brushRef="#br0" timeOffset="-112528.41">27490 13786 661 0,'-1'-2'213'0,"0"-2"-2"0,1 3-33 0,-2-2 5 15,1 1-22-15,0 1 3 0,0-1-13 16,0 1-5-16,1 0-15 0,-1-1 22 0,0 0-10 16,1 1-6-16,0-1-1 0,-2 2 19 15,1 0-9-15,0-1-13 0,0-1-4 0,0 1-14 16,1 0-8-16,0 0-9 0,-1 0-12 0,0 0-8 16,1 1-9-16,0-1 29 0,-1 0-29 0,0 1-1 15,1 0 2-15,-1 0 0 0,1-1-17 16,0 2 8-16,0-2-18 0,0 0 15 0,0 1 3 15,0 0 8-15,-1-2-2 0,1 1-14 16,-1 1 13-16,1 0-13 0,0 0 11 16,-1 0 1-16,1 0-4 0,0-1-12 0,1 1 7 15,-1 0 2-15,0 0-18 0,-1-1-3 0,1 1 9 16,0 1-12-16,1 3 2 0,-1-2 3 0,0 1-7 16,1 1 6-16,0 1-9 0,-1 1 10 15,-1 1-4-15,4 10 3 0,-3-8-17 0,0 3 15 16,0 4-11-16,7 19 7 0,-6-18 6 15,2 1-9-15,-1-1 4 0,-1-5-13 0,-1-12 13 16,0 9-3-16,0 0-14 0,0-2-3 16,0 0 5-16,0-7 7 0,0 7 5 0,0-7-1 15,0 6-1-15,0-6-4 0,0 7 3 0,0-7 8 16,0 0-6-16,0 0-15 0,-2 8-3 16,1-9 17-16,0-1-19 0,0-1-2 0,-1-2 4 15,1 1 7-15,0-1-8 16,1-1-5-16,0 0 6 0,-2 1-3 0,2-2-10 0,-1 0 17 15,0-10-22-15,-1 6 16 0,1 1 8 0,0 2-25 16,0 1 10-16,1 1-1 0,0-3-2 16,0 9-3-16,0-5-2 0,0 5 9 15,0-10-6-15,0 3 4 0,13-13-4 0,-4 6 0 16,0 0 13-16,3 2-9 0,2 2-8 16,2 3 17-16,1 0-13 0,2 4 11 0,0 0-18 15,-11 3 2-15,6 0 3 0,15 15-1 0,-17-8 8 16,-3 3-11-16,0-2-3 0,-2 3 4 0,0 1-1 15,-5-3 6-15,-1 1-5 0,-1-10 7 16,0 8 1-16,0-2 8 0,0 1-16 16,-11 4 15-16,7-7-11 0,0-1 12 0,0 0 2 15,-9 6-1-15,3-5-5 0,0 0 3 16,-3 1-9-16,4-1 12 0,0-1-22 0,2-3 20 16,3 2-17-16,0-1 7 0,0 0-3 0,2 1 10 15,-1-1-4-15,2 0 2 0,0 1-5 16,-2-2 5-16,3 0-7 0,0 0 6 0,0 0-17 15,0 0 19-15,16 7-17 0,-11-6 11 16,2 0 0-16,11 6-8 0,-1-2 10 16,0 0 1-16,0 1-13 0,-3 2 6 0,0 1-4 15,0 0 0-15,-2 0 8 0,-4-2 2 0,-2 1-4 16,-2-3 13-16,0-1-19 0,-3-1 16 16,0 2 5-16,-1-3 5 0,0-2-8 0,0 0 7 15,0 0-19-15,-12 10 12 0,-5-6-10 0,3-1 17 16,-1 0-9-16,4-1 6 0,-8-1-9 15,1 0-11-15,-2-1-17 0,5 0-3 0,1 0-25 16,14 0-23-16,-10 0-25 0,0 0 13 0,2 0-93 16,1 0-36-16,7 0-42 0,-8 0-29 15,8 0 25-15,-9 0-178 0,9 0-81 0,-6 0 38 16,6 0 38-16,0 0 26 0,0 0 28 0,-8 0 20 16,10 0 39-16,-1 1 23 0,5 1 11 15,-1 0 41-15</inkml:trace>
  <inkml:trace contextRef="#ctx0" brushRef="#br0" timeOffset="-111440.89">28508 14638 513 0,'0'0'394'0,"0"0"-53"16,0 0-54-16,0 0 16 0,0 0-39 0,0 0 20 16,0 0-7-16,0 0-32 0,16 12-2 15,-13 9-10-15,1-1-29 0,-2 0-2 0,0-1-19 16,-1 0-13-16,1-6-14 0,-2-2-7 0,0-1-16 15,0-2-10-15,0-2-4 0,0-6-12 0,0 0 12 16,0 8-5-16,0-8 20 0,0 7-18 16,0-7-21-16,0 0-2 0,-5 5-5 0,3-6-14 15,0-3-7-15,2-1-22 0,-1-2 16 16,0 1-19-16,1-12-10 0,0 8-10 0,0-2 18 16,13-17-21-16,-4 15 9 0,1-1-18 15,2 5 14-15,1-1-17 0,1 5 6 0,0-1-9 16,0 7-3-16,3-3-1 0,-9 3 16 0,17 11-18 15,-11-2-3-15,3 5 8 0,-4-2 0 16,1 3-4-16,-1-2 1 0,-2-2 9 0,-3 3 3 16,1-4-16-16,-5 0 4 0,0-5-2 15,-1 1-2-15,0-2 12 0,-1-2 11 0,-1 1-10 16,4-1 19-16,-4 0-20 0,1-1 13 16,-2 0-11-16,0-1 7 0,-1-2-15 0,1 0 5 15,-1-1-5-15,1 0 4 0,0-1 3 0,0 0-6 16,0 0 1-16,1-3 12 0,5-6-9 0,0 1-9 15,2-4-9-15,2 7 2 0,2-3 5 16,-1 3 13-16,3 1-13 0,2 2-3 0,3 0 16 16,0 1-11-16,1 2 3 0,-10 3 15 0,3 0-7 15,3 0 8-15,1 0-11 0,17 17 13 16,-18-10-16-16,-3 1 6 0,-1 3 4 0,-3-1-16 16,-4 0 3-16,-2 0-3 0,-1-2 17 15,-1 1-16-15,-1-9-15 0,0 5-36 0,0-5-18 16,0 8-47-16,0-8-41 0,0 8 15 15,0-8-141-15,0 0-96 0,0 0 34 0,-5 10-230 16,8-12 31-16,1 1 72 0,10-6 34 0,-1 0 17 16,2-1 30-16,2 1 20 0,3-7 36 15,2 5 19-15,0-1 1 0,3-2-7 16</inkml:trace>
  <inkml:trace contextRef="#ctx0" brushRef="#br0" timeOffset="-111132.57">29414 14650 691 0,'2'2'408'0,"-1"0"-37"0,-2 1-37 0,-1 2-43 15,-1-1 48-15,1 3-13 0,-5 7-10 0,2 3-34 16,0-1-24-16,-2-2-20 0,4 2-19 16,2-3-24-16,1-1-34 0,0-12-2 0,0 11-22 15,11 11 0-15,3-11-29 0,1-4-2 16,4-1-19-16,5-2-6 0,-2-3-1 0,-10-1-3 16,5 0-6-16,2 0-19 0,23-15-8 0,-19 5-4 15,-5 0-4-15,-2-1 3 0,-2-3-7 16,-2-1-14-16,-1 1 4 0,-1 0-7 15,-5 0-7-15,-2 2 4 0,-3 4 1 0,0 8-23 16,0-7 8-16,-17-9-4 0,3 10 0 0,-4 0-18 16,-2 0-17-16,0 6-11 0,-3-1-8 0,0 1-24 15,13 0 10-15,-2 0-77 0,-2 0-19 16,3 0-52-16,3 0-28 0,-2 0 23 0,10 0-169 16,-7 0-101-16,7 0 25 0,0 0 34 15,-8 9 31-15,11-9 55 0,1-1 20 0,2 1 13 16,14 1 20-16,-8-1 0 0</inkml:trace>
  <inkml:trace contextRef="#ctx0" brushRef="#br0" timeOffset="-110595.64">30053 14675 801 0,'10'-5'354'0,"-2"-1"-45"16,-3 1 1-16,-1-2-40 0,-2 2 58 0,-2 0-26 15,0 0-34-15,0 0-3 0,-4 0-20 0,4 5-13 16,-9-16-21-16,-3 5-7 0,-1 3-23 15,3 3 6-15,-1 1-29 0,3 3 5 0,8 1-13 16,-16 0-12-16,-14 12-20 0,15-2-12 0,-1 5-4 16,0 2-13-16,2 4-18 0,2-1 5 15,5 3-16-15,0-3-10 0,1 1 10 16,5-3-20-16,1-9-10 0,0 3 8 0,0 2-23 16,18 7 5-16,-9-16-24 0,4 1-12 0,-1-6-7 15,1 0-20-15,21-14-19 0,-11 2-9 16,-3-1-24-16,3-1 9 0,-3-1-56 0,0-6-23 15,3-1-38-15,-2-4-10 0,-2-1-25 16,-1-3-5-16,-2-2 0 0,0-1 21 0,-3-1 20 16,-2 1 2-16,0 1 28 0,-6 1 57 0,-3-1 37 15,-2 18 26-15,0-9 40 0,-19-24 28 16,11 25 17-16,-6 1 8 0,-1 5 41 0,0-1-15 16,0 3 20-16,0 2 17 0,-1 2-20 0,3-2-11 15,3 5 44-15,0 2 3 0,3 3-10 16,7 2 5-16,0 0 8 0,-14 11 6 0,11 4 2 15,-1 6 19-15,4 7 0 0,0-14 29 16,0 10-14-16,14 34-3 0,-8-21 1 0,2-1 12 16,0 3-37-16,1-2-7 0,0 1-20 15,0-4-10-15,1 0-11 0,0-2-9 0,-1-4-9 16,3-1-23-16,-3-3-40 0,1-2-36 16,2-1-34-16,1-6-66 0,4-5 13 0,-10-5-165 15,3-3-75-15,-1 0 32 0,1-2-257 0,-10 0 43 16,10 0 51-16,11-11 34 0,-15 7 18 0,5-4 21 15,1 2 32-15,1-3 0 0,1-1 59 16,4-2-5-16,2 2 16 0</inkml:trace>
  <inkml:trace contextRef="#ctx0" brushRef="#br0" timeOffset="-109582.28">30802 14577 1046 0,'0'0'387'0,"13"0"-50"15,-13 0 48-15,0 0-38 0,0 0-19 0,14 0-30 16,3-18-5-16,-8 29-10 0,-2 6-19 0,0 6-9 15,-3 4-6-15,0 0-18 0,-1 5 6 16,1 4-25-16,1-2-13 0,-5 7-21 0,3 0-19 16,1 1-17-16,2-2-15 0,-2 1-14 0,5-4-13 15,-1 1-8-15,-2-6-12 0,1-4-8 16,1-4-29-16,0 1-10 0,-4-10-29 0,-2-1-72 16,3-8-52-16,-1-2 11 0,-4-4-157 15,0 0-45-15,0 0-63 0,7-17 35 0,-7-2-249 16,0 7 61-16,0-7 37 0,0-1 15 15,-11-29 72-15,2 23 13 0,-1 1 48 0,4 1-23 16,-3 0 48-16,1 3 34 0,-4 1-43 16</inkml:trace>
  <inkml:trace contextRef="#ctx0" brushRef="#br0" timeOffset="-109329.11">30858 14662 348 0,'4'-12'523'0,"3"-2"-105"0,-1 4 0 16,1-2-5-16,3 0-20 0,2 1-30 15,2 2-24-15,4 2-2 0,3 0-44 0,1 5 4 16,2 2-28-16,-10 0-26 0,4 0 4 0,29 16-28 16,-20-5 10-16,-2 3-31 0,-3 3 0 15,1 2-32-15,-1 2-3 0,-7 1-20 16,-1 3-11-16,-3-2-28 0,-6 0-2 0,-5-4-10 16,0-11-24-16,-22 19-9 0,-1-12-6 15,-1-2-59-15,-2-4-64 0,-7 1-57 0,-5-4 12 16,-2-3-230-16,19-3 32 0,-8 0-349 15,-5 0 41-15,-1 0 75 0,-38-9 49 0,37 6 31 16,0-2 24-16,1 3 52 0,1-1 39 0,-2 1 17 16,0 0 10-16,2 0 29 0,-1-1 6 15</inkml:trace>
  <inkml:trace contextRef="#ctx0" brushRef="#br0" timeOffset="-98655.98">720 16864 631 0,'0'-12'201'0,"0"12"-20"0,0 0 16 16,0-14-17-16,-31-6-19 0,26 13-1 0,-3 0 4 16,4 1-10-16,-4-1 11 0,1 1-24 0,0 1 11 15,2-1-5-15,-1 1-15 0,-1 3 2 16,3 0 11-16,4 2-34 0,-2 1 10 0,-1 0-28 15,-2 5-23-15,-2 6 3 0,5 5-12 16,-2 3-9-16,-2 7 41 0,1 5-5 0,0 6 8 16,0 1 1-16,-1 2-6 0,-1 5-8 15,1 3 2-15,1-3-2 0,0-3-19 0,1-2 4 0,-1-2-15 16,1-6 12-16,2-3-16 0,-2-6-10 16,2-4-10-16,2-3 0 0,-2-5 17 0,0-2-17 15,0-2 2-15,2-8-6 0,0 0 10 16,0 6-2-16,0-6-1 0,-2 5-12 0,2-10-9 15,-2-3 15-15,0-5-17 0,2-2-9 16,-2-3 10-16,2-1-26 0,-1 0 8 0,2-2 12 0,-2-4-11 16,2-2 20-16,1 1-23 0,-2 14 0 15,0-8 14-15,6-23-8 0,0 20-2 16,-4 0 2-16,0 1 8 0,4 1 0 0,-5 0-14 16,1-1 19-16,4 1-12 0,-4 0-20 0,0-1 21 15,1 0-2-15,4 2 7 0,-3 1 2 0,-4 0-11 16,7 2 6-16,-1 2 5 0,1 1-1 15,1-1-8-15,-2 7-4 0,1 1 8 16,-5 6 14-16,4-1-22 0,2 2 13 0,0 11 3 16,4 1-3-16,-1 4 19 0,0 7 3 15,-2 3 2-15,5 2 20 0,-3 6 3 0,1 1-5 16,-1 3 13-16,-3 0-5 0,4 5-4 0,-1 0-12 16,-3-8 11-16,2-4-12 0,-3 0 2 0,2-3 0 15,-3-6-20-15,2 1-1 0,-4-4 12 16,0-3 0-16,0-3-3 0,-3-3-4 0,1-1-6 15,-2 0-2-15,2-5-6 0,-2 0-16 0,-2-5-21 16,2-2-13-16,-3-2-44 0,-1-2 10 0,0 2-94 16,-3-3-9-16,0 0-55 0,-6-6-34 0,6 0 21 15,0 4-303-15,-2-1 41 0,0 5 32 16,-9-1 29-16,7 5 33 0,-1 1 25 16,-1-1 41-16,2 2 28 0,-5-2 14 0,5-1 5 15</inkml:trace>
  <inkml:trace contextRef="#ctx0" brushRef="#br0" timeOffset="-98456.45">493 17268 391 0,'-1'-4'417'0,"-1"1"-61"0,2-2-20 0,5 2-38 16,-7-4-14-16,2-2-36 0,2 3 13 16,5-1-44-16,0-2-25 0,8 2-18 15,-3-1-15-15,1-1-22 0,5 1-15 0,-1 6-67 16,2 0-34-16,2 1-44 0,-4-3-34 0,-6 4-24 15,5 0-54-15,4 0-36 0,0 0 15 16,-1 0-246-16,1 0-8 0,-2 0 28 0,0 6 23 16,11 5 26-16,-18-10 17 0,-11-1 23 0</inkml:trace>
  <inkml:trace contextRef="#ctx0" brushRef="#br0" timeOffset="-98119.55">821 16788 861 0,'0'-8'373'16,"-2"4"-43"-16,2-1-34 0,-1-1-57 0,2 2-29 0,3 8-4 16,0 3-22-16,3 9 24 0,3 7 12 15,0 6 21-15,-1 9-22 0,3-4 4 16,-3 15-21-16,-1 0-7 0,2 1-5 0,-3-2-27 15,-1 1 0-15,1-1-16 0,-2-5-10 16,-1-4-17-16,0-7-6 0,-1-3-12 0,-1-3-12 16,0-5-26-16,3-5-20 0,-1-4-21 0,-2-3-13 15,-2-4-19-15,2-5-38 0,-2 0 4 0,0 0-158 16,6-19-44-16,-2 2-39 0,3 6 26 16,-6-13-173-16,-1 11-80 0,0-3 38 15,0-2-8-15,0-2 47 0,0 1 27 0,0 3 47 16,0 0 42-16,0 0 13 0,0 4 9 0</inkml:trace>
  <inkml:trace contextRef="#ctx0" brushRef="#br0" timeOffset="-97935.06">992 17177 784 0,'-2'-6'256'16,"8"1"-2"-16,-4 5-28 0,-1-3-14 16,0 3 5-16,0 3-17 0,1 2 47 0,2 5-30 15,0 4-25-15,-1 3 31 0,4 0-3 0,-2 6-20 16,-3 2-3-16,0 0-11 0,2-2-27 16,-1 0-26-16,0-2-5 0,0 4-6 0,2-10-18 15,-2-1-7-15,1-7-37 0,-4 0-30 0,2-4-25 16,2-2 1-16,-2 2-112 0,-2-3-47 15,3-19-56-15,3 9 20 0,-6-11-186 0,3-1 31 16,-2-3 28-16,-1-3 26 0,0 13 24 0,0-7 20 16,0-4 22-16,0-3 17 0,0-3 16 15,0 3 16-15,0 0 15 0,0 5 14 16,0 2 11-16</inkml:trace>
  <inkml:trace contextRef="#ctx0" brushRef="#br0" timeOffset="-97832.29">1040 16961 774 0,'-4'-5'256'0,"2"3"-35"16,-2 1-11-16,4 6-26 0,-4 3-24 15,2 1-28-15,-3 4-8 0,5 3-54 16,-3 4-67-16,3-11 0 0,0 3-303 0,0 4-61 16,14 17 11-16,-6-16 20 0,6-5-2 0</inkml:trace>
  <inkml:trace contextRef="#ctx0" brushRef="#br0" timeOffset="-97396.98">1329 17149 560 0,'0'-4'387'0,"0"1"-15"0,0 1-52 0,-2-1 36 0,0 1-58 16,-4 0-32-16,4-1-13 0,-3 1-32 15,1 3-1-15,-2 0-42 0,-8 6 4 0,1 7-23 16,2-1-17-16,-5 14-1 0,5-6-20 0,7-1-8 16,1 6-1-16,-2-4-17 0,5-10 2 15,0 5-25-15,0 3 6 0,16 18-8 0,-9-19-1 16,3-3-8-16,2-2-3 0,1-2-12 15,2-3 6-15,-1-4-13 0,-1-5 0 0,-13 0-11 16,29-9 3-16,-12-1-1 0,-1-2-4 16,0-4-8-16,-2-3 1 0,-3 0-16 0,-3-5-15 15,2 3-10-15,-5-3-10 0,1 1 2 0,-4 2-8 16,3 1-5-16,-5 4 12 0,0 9-27 16,0 0 29-16,0-1 0 0,0 8-10 0,-11-15 18 15,6 15 7-15,3 1 0 0,-3 3-2 0,-4 8 0 16,0 3 14-16,3-1-12 0,0 1 21 15,0 1-8-15,2 4 6 0,2-1 2 0,2-4 5 16,0-9-2-16,0 5-2 0,0 1-5 0,15 12 3 16,-10-17-7-16,1-2-16 0,1-3-24 0,11 3 3 15,-7-5-145-15,1 0-36 0,7 0 25 16,21-14-246-16,-16 7 35 0,0 2-95 0,-1 2 35 16,0-1 32-16,0 3 41 0,-1-1 26 0,-12 2 46 15,8 0 23-15,1 0-6 0</inkml:trace>
  <inkml:trace contextRef="#ctx0" brushRef="#br0" timeOffset="-97079">1894 17227 265 0,'0'-5'419'15,"0"0"-31"-15,0 1-8 0,2 1-51 0,-2 0-43 16,0-1 4-16,0 2-20 0,2 1-8 16,0 3-16-16,0 3 1 0,6 7-7 0,0 6-6 15,0 3-26-15,2 4 1 0,-3 3-36 16,0-3-12-16,2-1-2 0,-3 2-28 0,0 0 1 16,-1 2-31-16,2 1-11 0,-4-7-38 0,1-1-37 15,0 0-22-15,0-1-47 0,-2-8 5 16,1-4-80-16,-3-3-50 0,0-1-47 0,0-4-53 15,0-4 27-15,0 1-231 0,-1-2 37 0,0 0 32 16,-4-9 9-16,-1-1 26 0,-2-2-1 16,6 5 17-16,-3-7 45 0,0-2 19 0,2 3-3 15</inkml:trace>
  <inkml:trace contextRef="#ctx0" brushRef="#br0" timeOffset="-96850.89">1913 17268 229 0,'-4'-17'420'0,"2"4"-67"0,2 2-21 16,0 11-27-16,0-15-45 0,0 1 7 0,17-15-60 15,-3 14-6-15,3 3-26 0,-1 0-19 16,5 4 25-16,-4 4-6 0,-1 4 0 0,-7 0 4 16,19 16-15-16,-12-1 5 0,-3 5-34 0,-2 1-1 15,-5 6-9-15,0-3-25 0,-2 5 0 16,-4-17-9-16,0 5-17 0,0 3 3 0,-15 20-20 16,7-22-9-16,1-4-41 0,-3-2-37 0,2 1 3 15,0-9-121-15,0-1-76 0,8-3 24 16,-7 0-335-16,7 0 41 0,-21-18 36 0,13 7 41 15,4 0 39-15,2 2-7 0,2-3 45 0,0 12 22 16,0-11 10-16,12-17 8 0</inkml:trace>
  <inkml:trace contextRef="#ctx0" brushRef="#br0" timeOffset="-96480.4">2144 17209 406 0,'9'-2'420'0,"2"0"-51"16,-1 2-43-16,7 7-18 0,-2-3-39 15,0 4 15-15,1 2-21 0,-4 2-27 16,2 3-43-16,-3 1-9 0,-2 0-17 0,-2 0-19 15,1 3-8-15,-7-6-11 0,2 3-10 16,-1-4-7-16,-2-2-5 0,0-10 0 0,0 8-7 16,0 0-8-16,0-1 23 0,0-7-2 0,0 7-3 15,-10 2-16-15,6-7 6 0,2-2-10 16,-2 0-10-16,1 0-13 0,1-3-10 0,0-2 6 16,1 1-9-16,-1-13-12 0,0 0-5 15,2 8-9-15,0-5-2 0,0-1-5 0,11-17-2 16,-4 16 3-16,2 1-12 0,1 3 4 0,0 2-4 15,3 0-1-15,-3 5 1 0,2 4-9 0,-12 1 6 16,13 0-5-16,16 14 3 0,-16-5 3 16,3 5-3-16,-4 0 2 0,-3 2-1 0,1-1-10 15,-3 1-2-15,0-1 5 0,0-2-9 0,-3-2-19 16,-4-4-12-16,2 0-24 0,-2-2-30 16,0-1 9-16,0-4-76 0,0 0-47 0,0 0-32 15,0 0-27-15,-14 13 28 0,11-12-251 16,-1 1-9-16,-1-1 36 0,-1 0 32 0,0 1 34 15,0-2 25-15,-1-2 24 0,7 2 19 0,-8 0 13 16,-13-17-1-16</inkml:trace>
  <inkml:trace contextRef="#ctx0" brushRef="#br0" timeOffset="-96340.51">2351 17116 244 0,'-2'-25'488'16,"2"4"-90"-16,0 11-64 0,0-5-48 0,0 3-33 15,0 2-29-15,0 3-50 0,0 7-4 0,0-7-38 16,0 7-45-16,5-5-50 0,-7 5-63 15,1 5-82-15,0 2 12 0,2-2-309 0,0 2 7 16,3 8 45-16,-4-9 34 0,11 16 18 0,-3-7 6 16</inkml:trace>
  <inkml:trace contextRef="#ctx0" brushRef="#br0" timeOffset="-95955.99">2585 17188 771 0,'-1'-2'318'0,"-1"-1"-33"16,1 1-11-16,1 1 0 0,2 4-22 0,-1-2-32 15,2 3 47-15,4 10 4 0,2 4-18 0,0 3-16 16,0 1-8-16,2 2-8 0,-2 0-28 0,1 1-4 15,2-2-16-15,-2-3-23 0,0 2-20 16,-2-5-4-16,0-2-12 0,-2-3-13 0,-1-3-5 16,-2-3 6-16,2 0 13 0,-2-6-12 15,-3 0-16-15,0 0-21 0,0 0 2 0,20-24 0 16,-10 6-17-16,-4-2-3 0,1-5-19 16,0-2-14-16,-1-2-20 0,2-2-12 0,-2 3-17 0,-1 1-12 15,1 2-24-15,-1 3-29 0,0 3 12 16,0 5-139-16,-3 4-44 0,0 3-38 0,1 1 27 15,0 4-228-15,-2 0-4 0,-1 2 51 0,0 0 35 16,0 0 30-16,5 10 16 0,-3-6 30 16,7 8 15-16,-5 1 30 0,3 1-3 0</inkml:trace>
  <inkml:trace contextRef="#ctx0" brushRef="#br0" timeOffset="-95104.14">3024 17307 543 0,'0'-5'435'16,"1"4"-48"-16,-1-5-49 0,-1 1-34 16,0 0-39-16,-6-8-12 0,3 2-16 0,0 1-58 15,-1 3 31-15,1 1-24 0,1 2-18 0,-2-1-29 16,0 5-2-16,0-2-12 0,5 2-4 0,-20 21-8 16,8-8 4-16,1 3 7 0,1 2-12 15,2 3-10-15,1-1-18 0,1 1 2 0,3-2-7 16,2 3-12-16,1-12 2 0,0 2-11 15,0-1-7-15,0-2 0 0,12 7-10 0,-8-11-2 16,9 3-6-16,-4-10 0 0,0 2-14 16,-9 0 0-16,19-10-8 0,-8-2-4 0,0-1-5 0,-2-1-9 15,0-2 3-15,-1-7-5 0,1 1-3 16,-1 1-3-16,-2-1 2 0,0 2-4 0,2 3-7 16,-4-1 3-16,-1 8 11 0,-1 2-18 15,-1 3 11-15,0 3 5 0,1 0-5 0,-2 2 2 16,0 0 7-16,0 0-7 0,2 12 11 0,-2-3-8 15,2 11-14-15,1-3 26 0,1 2 5 16,0 2-12-16,0-3 16 0,1-4-18 0,1 1 5 16,5 2 9-16,-4-6 0 0,-3-1-5 0,1-5 12 15,0 0-14-15,0-2 13 0,1-1-10 16,0-2 16-16,-6 0-3 0,0 0-1 0,6 0-21 16,11-19 8-16,-8 3 5 0,0 0-13 15,-3-3-3-15,-3-3 3 0,5-1-9 0,-6-7-18 0,-2 1 3 16,0 12-62-16,0-6-7 0,0-3 3 15,0-3 4-15,0-2-2 0,0 0 27 0,0 1 31 16,0 1-15-16,0 3 25 0,0 4 19 16,0 3 2-16,0 4 0 0,-15-14 15 0,15 22-33 15,-2 3 6-15,2 4 45 0,-1 0 19 16,0 2-27-16,-1 4 37 0,1-1 1 0,-1 16 4 0,2-10 12 16,-3 28 13-16,1-8 4 0,2 4 6 15,-1-4-4-15,1-14-1 0,0 8-14 0,0 4 0 16,0 2 0-16,0 0-9 0,13 32-18 15,-8-35 10-15,1 1-19 0,3-4-8 0,-3-1-1 16,2-7 3-16,0-2 0 0,1-3 8 0,-1-5-1 16,1-7-15-16,-1 2 6 0,1-2-22 15,-2 0 11-15,16-13-11 0,-6 5-9 0,-2-6-13 16,-2-2 3-16,2 0-6 0,-4-4 6 16,-2 1-13-16,3 4 19 0,-7 1 0 0,3 2-7 15,-4 1 6-15,0 3 0 0,-2 3-6 0,-1 1 6 16,1 2 2-16,-1 0 0 0,-1 2 5 15,-1 4-3-15,-1-1-4 0,-1 2 4 0,0 2 4 16,1 11-4-16,1 1 11 0,1 3-7 16,0-6 0-16,0-8 0 0,0 6 0 15,0 1-10-15,15 16 11 0,-7-19 7 0,2-2-12 0,-2-3-14 16,0-4-1-16,-1-3-21 0,-7 0-20 16,14 0 6-16,12-10-114 0,-11 0-48 0,-3-1-44 15,0-4-53-15,-4-3 30 0,0-1-256 16,3-2 44-16,-7 1 35 0,-3 3 35 0,-1-7 11 15,0 19 47-15,0-7 22 0,-10-12 20 0,1 14-3 16,2 1 28-16</inkml:trace>
  <inkml:trace contextRef="#ctx0" brushRef="#br0" timeOffset="-94904.08">3265 17130 212 0,'-7'-3'633'0,"2"2"-147"0,1-2-52 15,1 2-40-15,1-1-30 0,-1 2-13 0,2-1-51 16,-1 0-29-16,2-1-28 0,2 1-36 0,2-1-29 16,1 0-59-16,13-4-78 0,0 0-4 15,2-2-145-15,-4 1-81 0,9-3 15 0,0 3-330 16,2 0 47-16,3-1 21 0,7 1 29 16,2 0 28-16,3-2 19 0,4 6 19 0,2-2 11 15,2 3 27-15</inkml:trace>
  <inkml:trace contextRef="#ctx0" brushRef="#br0" timeOffset="-94344.09">4071 17065 340 0,'1'-3'265'0,"1"1"-27"0,-1-2-33 0,0 1-27 15,-1 2-32-15,0-2-25 0,0-1-23 0,2 4-29 16,-4-3-59-16,4 1-3 0,-4-2-185 15,3 4-172-15,-2-3 27 0,3 3 7 0</inkml:trace>
  <inkml:trace contextRef="#ctx0" brushRef="#br0" timeOffset="-93902.4">4183 16951 336 0,'4'-3'440'0,"-3"-1"-72"0,2 4-36 0,-2 0-38 15,1 0-38-15,-1 1 28 0,0 5 3 0,0 1-2 16,4 10-22-16,-2 7 4 0,0 6-18 16,-1 2 1-16,0-2-9 0,2 2-19 0,-1 0-9 15,0 0-21-15,0 2-16 0,0-2-21 16,1 2-11-16,1-5-38 0,-2 0 3 0,2 0-21 15,-2-7 13-15,0 0-21 0,-1-3-16 0,1-4-11 16,-2-4-17-16,0-3-32 0,-1-4-61 16,0-4 7-16,0 0-165 0,1 1-65 15,-1-4-48-15,1-4 29 0,-2 2 29 0,-1-10-289 16,-2-1 43-16,-2-1 50 0,2 2 41 0,-9-1 39 16,6 1 17-16,-2 2 29 0,5 4 23 0,-5-3-21 15,1 3-2-15</inkml:trace>
  <inkml:trace contextRef="#ctx0" brushRef="#br0" timeOffset="-93659.12">4037 17258 620 0,'-6'0'491'0,"2"-2"-94"0,0 2-4 16,0 0-28-16,2-2-19 0,0 2-4 16,-1-1-40-16,3 0-28 0,1-1-6 0,4 1-34 15,1-4-24-15,12 2 11 0,4-6-33 0,4 1-10 16,-1 1-16-16,2 2-15 0,3 1-24 15,-1-2-14-15,0 3-8 0,1 2-27 0,-5-2-37 16,2 1-27-16,-2 0-42 0,-3 1-58 0,-12 1 9 16,2 0-136-16,1 0-79 0,-2 0 27 0,-2 0-287 15,2 0 37-15,-3 0 28 0,0 0 56 16,-8 0 9-16,9 0 47 0,3 0 48 16,16 13-6-16,-11-4 4 0,5-1 47 0</inkml:trace>
  <inkml:trace contextRef="#ctx0" brushRef="#br0" timeOffset="-92893.6">4695 16912 1016 0,'0'-1'349'0,"2"5"-47"0,-1 0 48 0,4 17 7 16,0 9-20-16,-2 2-11 0,3 4-18 0,0 3-15 15,-2 3-21-15,1 2-34 0,1-2 0 0,-2-3-24 16,1 3-34-16,-2-4-8 0,0-1-15 15,0-4-27-15,-1-3-9 0,2-5-20 0,-3 2 10 16,1-8-16-16,-1-3-4 0,-1-8-27 0,0-8 5 16,0 0-34-16,-1 8 0 0,0-11-34 15,-1-4-23-15,-1-8-13 0,-1-6-23 0,-1-6-17 16,-1-2-16-16,0-2-16 0,0-4 26 0,1-1-7 16,2 0 25-16,-2 3-3 0,3-1-10 0,0 2 9 15,2 18 6-15,0-9 26 0,0-3 19 16,0 2-25-16,17-24 30 0,-10 31 5 15,1 0 7-15,5 2-6 0,4 5 14 0,-1 1-13 16,0 4 16-16,-1 3 10 0,-2 2-11 0,-3 0 17 16,3 0 2-16,18 16-1 0,-15-6-7 15,-4 2 15-15,-3 5 3 0,-1 2 1 0,-3-1-5 16,-3 1 3-16,-1 3-10 0,-1-13 4 16,-13 23-8-16,5-11 2 0,-2 1-5 0,-6-2 1 15,4-1 7-15,-3-2-9 0,1 0-2 0,2-3-3 16,0-3-2-16,2 0-8 0,0-3 10 0,0 2-11 15,5-4-3-15,1-3-12 0,2 2 3 16,0-3-15-16,0 0-8 0,1 1-6 0,1-2 19 16,0-1-5-16,0 0 6 0,0 0-11 0,12 4 16 15,-6-2-3-15,2-2 1 0,10 3 1 0,7 1-2 16,-2-2 12-16,0 1 0 0,1 2-2 16,-1 0 6-16,-2 4-13 0,-2 1 2 0,1-2 12 15,-5 1 4-15,-1 1-6 0,-7-3 0 16,0 5 4-16,-1-4 0 0,-3-1 23 0,-3 0 5 15,0-7 21-15,0 7-4 0,0-7-12 0,-16 20 2 16,3-13 4-16,-4 2-12 0,0-3-3 0,-2 1-13 16,-2-3-32-16,-1-4-42 0,0 3 5 15,5-3-136-15,9 0-73 0,-3 0 25 0,-13-12-288 16,11 4-14-16,6 1 41 0,3 2 36 16,3-2 30-16,-1 2 38 0,2 5 26 0,0 0-2 15,12-16 22-15,-1 6 33 0,2 0 7 0</inkml:trace>
  <inkml:trace contextRef="#ctx0" brushRef="#br0" timeOffset="-92586.29">5168 17355 584 0,'7'3'402'0,"-2"-1"-36"0,-1 0-34 16,-2 2-42-16,0-1 18 0,-1 2-8 0,1 1-28 16,-2 1-20-16,0 0-17 0,0 11-33 15,0 1-16-15,1-5-20 0,0-5-18 0,1 1-9 16,-1-1-9-16,1-4-14 0,0 0-16 0,1-2-2 15,1 2-12-15,-1-3 7 0,1 0-12 16,0-2-1-16,-4 0-15 0,0 0-2 0,8 0-15 16,17-14 5-16,-13 2 1 0,-1-3-20 0,0 1-7 15,-3-6 14-15,0 1-12 0,-3-1-6 16,-4-1 6-16,0 1-10 0,-1 10-11 0,0-4-14 16,0 0-7-16,-18-9-7 0,11 17-22 15,-3 3-14-15,1 5 6 0,0-2-78 0,-17 10-38 16,8-5-29-16,0 5-60 0,3 0 26 0,-1-1-251 15,4 3-30-15,-2-2 49 0,7-3 33 0,3 2 12 16,1-3 25-16,2-1 55 0,1-5-4 16,0 0 60-16,0 0 9 0</inkml:trace>
  <inkml:trace contextRef="#ctx0" brushRef="#br0" timeOffset="-92161.66">5426 16947 360 0,'7'-16'488'0,"-1"7"-86"16,-3 2-57-16,-1 7 40 0,0 7-35 16,-2 12-4-16,-1 3-16 0,1-7-29 0,0 9-6 15,0 5-32-15,0 2-8 0,0 6-27 16,0 0-40-16,0-1-4 0,0 1-18 0,0-2-28 16,0-2-5-16,0 0-13 0,0-2-18 15,0-4-15-15,0-4 3 0,0-3-2 0,0-4-7 16,0-3-6-16,0-4 9 0,0-4-23 0,0-5 8 15,-2 8-19-15,0-9 1 0,0-3 6 0,0-1-17 16,0 2-16-16,2-6-3 0,-2-8-12 0,1-2-3 16,1 13 0-16,0-5-12 0,0-2-16 15,0 1-15-15,10-6-2 0,-4 11-4 16,4-2-6-16,-1 2 15 0,1 5-3 0,1-1 1 16,-2 3 2-16,-2 0 1 0,8 0 9 0,14 14-5 15,-17-6 8-15,1 2-1 0,-3 0-3 16,-4-2 17-16,3 3-5 0,-7 1 0 0,-2-2 3 15,0-10-1-15,0 9 3 0,-13 13-19 16,3-12-8-16,-4 2-44 0,3-3 7 0,-8-1-124 16,2 1-77-16,-3-4 24 0,2-2-323 0,3-3 60 15,3 0 28-15,12 0 23 0,-10 0 50 16,2 0 45-16,-3-11 0 0,10 5 52 0,2-1 18 16,10-6 16-16,6-1-45 0</inkml:trace>
  <inkml:trace contextRef="#ctx0" brushRef="#br0" timeOffset="-91579.11">5999 17193 474 0,'-3'-5'392'0,"0"1"-55"0,1 3-1 0,-1-3-71 16,3 4-4-16,-1 4-31 0,2 0 36 0,-2 4 34 16,1 17-27-16,0-13 16 0,0 10-7 15,0 6-23-15,0 2-31 0,0 3-4 0,0 1-22 16,0 2-13-16,0-2-17 0,0 0-19 16,0 1-13-16,-11 31-31 0,9-34 4 0,0-5-39 15,0-3-15-15,0-7-33 0,1-3-27 0,0-1-29 16,-4-6-58-16,5-7 9 0,0 0-159 0,0 0-57 15,0 0 26-15,6 5-288 0,-5-8 36 16,0-1 39-16,1-1 36 0,-2-2 26 0,0 1 26 16,2-1 24-16,1-10 43 0,-2 1 34 0,-1 10-7 15</inkml:trace>
  <inkml:trace contextRef="#ctx0" brushRef="#br0" timeOffset="-91315.91">5986 17395 1061 0,'3'-16'365'0,"1"2"-46"0,3-3 16 0,2 5-10 16,2-5-39-16,2 6-5 0,4 0-32 16,-2 1-30-16,1 2-8 0,0 3-26 0,-4 3-21 15,-12 2-8-15,24 10-15 0,-15 0-10 0,-1 4-15 16,-4 1 5-16,-3 4-14 0,0 1-6 16,-1-11-10-16,-11 21-6 0,4-9-10 0,-2-1-1 15,2-1-17-15,-3-2-14 0,-1-3-33 16,2-4-40-16,1 0-34 0,3-3 6 15,0-5-178-15,0 1-56 0,5-3 28 0,0 0-263 16,0 0 26-16,0 0 25 0,-12-11 33 0,12 4 62 16,-2 1 26-16,10-11 3 0,-4-3 9 0,2-1 12 15,3 1 1-15</inkml:trace>
  <inkml:trace contextRef="#ctx0" brushRef="#br0" timeOffset="-90600.01">6241 17261 374 0,'6'0'439'16,"0"4"-36"-16,0 1-62 0,4 5 66 0,0 5-45 15,-2 2-18-15,-2 1-43 0,1-1-20 0,-1 2-27 16,-1 1-27-16,1-3-26 0,-1-2-17 16,0-1-26-16,0-4-18 0,-1-3 0 0,-1 0-19 15,1-2-2-15,-2 0-21 0,2-4-6 0,-1-1-16 16,1 2-5-16,-4-2-8 0,0 0-5 16,19-15-12-16,-9 5-21 0,1-6-7 0,-2 3-13 15,0-8-10-15,3 0-12 0,-1 0-8 0,-2-1 4 16,3 2 0-16,-3 3-4 0,-2 3-1 15,-1 5-3-15,4 0 13 0,-5 6-2 0,-5 3 1 16,0 0 2-16,0 0 1 0,12 15 14 0,-11-8 19 16,3 10-12-16,0 2 10 0,1-2-17 0,-1-2 28 15,2 2-16-15,-1-5 8 0,4 2-8 0,-5-4 0 16,1-3-5-16,0 0 5 0,0-4 4 16,-1-1-4-16,2 1-8 0,-1-3 2 0,-5 0 7 15,0 0-12-15,8 0-22 0,3 0-16 16,18-15-6-16,-18 5 2 0,4 0-43 0,-7-4 13 15,0-2 7-15,-2-4-36 0,-2 1-4 0,-2-6-12 16,1-2-22-16,-2-2-6 0,1-1-4 0,-2 13 6 16,0-8 14-16,0-4 12 0,0 0 25 15,0-2 25-15,11-27 38 0,-6 34 35 0,-3 5 12 16,1 2-10-16,0 7 31 0,-1 5 25 16,-1 1-7-16,0 5 35 0,0 4 37 0,0 2 8 15,0 13 2-15,-1 3 2 0,0 2-9 0,0 3 1 16,0-12-8-16,0 6-1 0,0 4-7 0,0 5-26 15,0-1 8-15,0 3-19 0,0-1-3 16,11 28-14-16,-8-38 4 0,-2 0-16 0,0-3-3 16,-1-7-12-16,0 0 14 0,0-4-9 15,3-3 2-15,-2-1-16 0,-1-4 6 0,0-2-19 16,0-1 3-16,1-1-25 0,0-3-7 0,2-8-5 16,-1-4-13-16,2 2 2 0,2 0-1 0,0 2 6 15,-1 1-5-15,2-1-5 0,-2 8 3 16,1 2-8-16,1 0 4 0,-3 3 14 15,2 2-10-15,-1-2 17 0,-5 2-4 0,0 0 3 16,26 12 9-16,-15-3-10 0,0 3 9 0,-2 0 0 16,-2 1 0-16,0 1 3 0,-5-3 2 0,0 0-1 15,-2-11 7-15,0 14-11 0,-13 12 7 16,3-12 2-16,-1-4-9 0,-2 1-24 16,-2-6-9-16,-1 4-20 0,2-2 6 0,1-4-124 15,2-1-55-15,-2 1-73 0,13-3 32 0,-13 0-246 16,-17-12 38-16,27 5 45 0,-3-7 12 15,8-2 32-15,-2 7 46 0,9-20-13 0,1 7 40 16,3-2 11-16,2 1 6 0</inkml:trace>
  <inkml:trace contextRef="#ctx0" brushRef="#br0" timeOffset="-90216.49">7050 16919 406 0,'10'-8'411'0,"-6"4"-69"16,0 5-16-16,-1 2 4 0,-3 1-41 0,-2 5 17 15,-1 8-4-15,3-3-8 0,-12 26-4 16,7-9-7-16,0 3-8 0,0 3-36 0,-1 1-4 16,3 1-37-16,2-1 2 0,0-1-50 0,1-21 0 15,0 11-30-15,0 0 11 0,11 31-24 16,-6-33-8-16,-1-4-4 0,3-3-15 0,1-5-5 16,1-3-12-16,-1-5 7 0,2-4-17 15,-1-1-11-15,-1 0-6 0,16-9-4 0,-8 0-12 16,1-1-15-16,0-2-14 0,-2-1-4 0,1 0 1 15,-3 3 21-15,-3-1-4 0,-1 4-3 16,-3 3-16-16,-1 1 6 0,-2 2 2 0,-3 1-3 16,0 0 11-16,0 0-6 0,9 14 4 0,-8-8-6 15,5 9 1-15,-3 0-6 0,1-2 11 0,0 1-3 16,-2-3-1-16,1-1-15 0,-1-5-22 16,1 0-8-16,-2 0-2 0,0-3-12 0,2 1-31 15,1-3 8-15,-1 0-114 0,-3 0-37 16,0 0-63-16,6-11 27 0,-4 6-238 0,5-8 13 15,-3-3 36-15,0-2 35 0,1-2-3 0,-1-1 28 16,-2-2 25-16,-2 9 53 0,0-5 18 0,0-5 8 16</inkml:trace>
  <inkml:trace contextRef="#ctx0" brushRef="#br0" timeOffset="-90109.2">7317 17164 557 0,'-4'2'205'0,"1"1"-41"0,-1-2-74 0,1 5-11 15,-6 4-287-15,1-1 10 0,4 1-173 0</inkml:trace>
  <inkml:trace contextRef="#ctx0" brushRef="#br0" timeOffset="-89869.56">7576 17324 529 0,'3'-2'466'0,"0"-1"-13"0,0 0-23 15,-1-1-27-15,-1 1-10 0,0 1-35 0,-1-1-46 16,0 1-28-16,-2 2-30 0,1 0-31 0,-3 0-11 15,-1 5-31-15,-4 7-14 0,-2 0-17 16,0 4-2-16,2 2-25 0,1-1-20 0,1 2-11 16,2-2 0-16,0 0-28 0,5-3-9 0,0-3-31 15,0-11-18-15,0 7-33 0,0 0-39 0,13 5 7 16,-6-12-130-16,-1 0-59 0,12-3-76 16,-8 3 32-16,19-8-233 0,-11 0 30 15,0 2 32-15,0 1 32 0,0-5 31 0,0 4 35 16,-4-2 15-16,4 1 26 0,5 0-11 15,2 2 43-15</inkml:trace>
  <inkml:trace contextRef="#ctx0" brushRef="#br0" timeOffset="-86178.97">25251 16375 427 0,'0'-14'405'0,"-14"14"-78"0,14 0-43 15,0 0 9-15,0 0-26 0,0 0-33 16,0 0 13-16,-18 7-2 0,18 5 0 0,0 10-12 16,0 3-3-16,0 5-6 0,0 7-28 15,11 42-21-15,-7-31-9 0,-1-1-17 0,0-2-16 16,1 2-16-16,-1-3-2 0,-1-2-10 0,2-5-37 15,-2-3-28-15,1-6-20 0,-2 1-45 0,0-4 3 16,-1-11-88-16,0-8-62 0,1-5-76 16,-2-5 24-16,0-1-297 0,1-2 40 0,0-2 34 15,1-9 34-15,-1 6 25 0,0-9 43 0,-12-24 10 16,6 19 18-16,-1 2 12 0</inkml:trace>
  <inkml:trace contextRef="#ctx0" brushRef="#br0" timeOffset="-85693.17">25166 16495 651 0,'0'-18'374'16,"2"1"-70"-16,-2 6-21 0,9-14 2 0,3 8-39 15,1 0-21-15,3 4-6 0,0-1-26 16,1 4-2-16,-1 3-22 0,4 5-20 0,-13 2-15 16,17 12-21-16,-6 2 20 0,-4 6 1 0,-4 1-20 15,1 1-3-15,-2 2-12 0,-4 4-2 16,-2 2-13-16,-1 2-2 0,-2-17-12 15,0 7-12-15,0 3 14 0,0 1-12 0,-14 19-22 16,7-24 8-16,1-3-7 0,0-4-16 16,-3-2-7-16,-1-3 5 0,0-2-30 15,2-5-17-15,1 0 0 0,2 1-25 0,0-2 11 16,5-1-14-16,0 0 3 0,-9 0 2 0,9 0 10 16,-7 0-11-16,7 0-6 0,0 0 17 15,0 0 32-15,-12-7-23 0,13 7 8 0,2-1 7 16,1 0 7-16,1 0-2 0,15-1-5 0,-8 2 18 15,2 0 12-15,-5 0 1 0,4 0 27 0,19 15-6 16,-11-7-1-16,-3 1 12 0,-1 3-30 16,-1 0 10-16,-2 0 18 0,-6 3 5 0,2-1 8 15,-5 1 6-15,1-1 1 0,-6 0 6 0,0-14-19 16,0 12 14-16,-11 15-4 0,1-15-10 16,-2 1-6-16,-1-1 2 0,-3-1-14 0,1-5-5 15,-4 3-34-15,-2-4-36 0,2 4 5 16,0 1-107-16,1-4-42 0,1 1-22 0,3-5-33 15,5 0 26-15,0-2-247 0,9 0-33 0,0 0 36 16,0 0 33-16,-7-9 29 0,9 4 24 16,7-8 32-16,2-1 15 0,8-1-2 15,-1 1-4-15</inkml:trace>
  <inkml:trace contextRef="#ctx0" brushRef="#br0" timeOffset="-85368.7">25632 16794 443 0,'1'1'375'15,"0"-2"-47"-15,-1 2-11 0,-1 2 13 0,-1 3-41 16,-1-1 9-16,-1 13-44 0,-3 1-3 16,3 1-22-16,-5 0-22 0,4 2 4 15,1-3-9-15,1 1-31 0,2-1 1 0,1 0-20 16,0-10-23-16,0 1-7 0,0-1 1 0,13 7-14 16,-7-11-15-16,-1-1-6 0,1-2-12 0,-1-1-4 15,-1-3-9-15,4 2-4 0,12-15-12 16,-8 4 3-16,0 0-16 0,-4-4 8 0,2-3 1 15,-1-2-3-15,-1-2-10 0,-4 0-18 16,-1 0-1-16,-1 0-3 0,1 2-8 0,-3 10-23 16,0-3 4-16,-11-19-18 0,4 20-3 15,-2 0 5-15,-4 5-19 0,2 3-12 0,11 4 6 16,-11 0-79-16,-5 0-9 0,-14 14-35 0,13-5-12 16,4 0-12-16,-4 1-30 0,9 0 23 15,1-2-192-15,4-2 31 0,3-6 31 0,0 0-60 16,0 0 22-16,0 6 23 0,14-2 8 0,-8-4 58 15,0-3-11-15</inkml:trace>
  <inkml:trace contextRef="#ctx0" brushRef="#br0" timeOffset="-84791.09">25843 16336 1060 0,'1'-14'374'0,"0"2"17"0,0 2-35 0,-1 3-37 16,1 2-46-16,-1 5-14 0,0 0-19 16,2-2 3-16,-2 4-16 0,1 5-13 0,2 13-11 15,0 1-13-15,-1 5 7 0,-1 2-10 16,4 1-2-16,-2 0-18 0,1 2 8 0,-1 1 9 16,4 4-15-16,-2 3-33 0,-1-3-13 0,0 3-14 15,1-5 0-15,-1 1-4 0,-2-3-11 0,-1 2-9 16,0 0-10-16,-1-19-2 0,0 6 6 15,0 2-10-15,0 0-6 0,0-2-7 16,0-3-6-16,0-6-4 0,0 0 3 0,0-3-11 16,0-2-4-16,0-1-3 0,0-6-4 0,0 0 6 15,0 7-22-15,0-7 2 0,-7 8-5 0,6-9 11 16,0-1-11-16,0-3-1 0,1 0 1 16,-1 0 5-16,2-2 0 0,-1 1-2 0,2-9-1 15,-2 8-1-15,0-5-14 0,12-15 10 0,-5 14-10 16,2 1 1-16,0 0 1 0,2 0-1 15,5 2 6-15,-2 1 12 0,2 3-3 0,5-2-1 16,-4 4-1-16,-3 3-1 0,-1 1-7 16,-3 0-1-16,3 0-22 0,17 9 4 0,-12-2 0 15,-5 2 2-15,0 2 2 0,0 1 10 0,-6 0 2 16,1-1-2-16,-4 0 2 0,-3-2 14 0,0 0-11 16,-1-9 14-16,0 7-10 0,-17 14 28 15,5-9-16-15,-6 0 9 0,0 0-26 0,-5 1 7 16,0-4-7-16,-2 1-10 0,0-1 0 0,2 1-80 15,-6-3-18-15,1 0-30 0,1-1-44 16,4 0 16-16,4-6-107 0,11 0-63 0,-5 0-51 16,1 0 34-16,-2-13-269 0,11 5 47 0,4 0 66 15,2 2 36-15,3-5 39 0,9-1 24 0,1 3 22 16,9 1 33-16,2 0 14 0,3 1 38 16,2 0-20-16</inkml:trace>
  <inkml:trace contextRef="#ctx0" brushRef="#br0" timeOffset="-84427.28">26368 16798 351 0,'2'-4'423'0,"-3"-1"-73"0,3 4-36 16,-1-1-8-16,1 2-39 0,1 0 35 0,-1 3-10 16,1 3-5-16,4 7-13 0,-3 4 0 15,4 5-28-15,0 4-4 0,-1 1 2 0,-2 2-34 16,2 0-2-16,-3 3-45 0,-3 1 0 0,4-1-23 16,-2 2-15-16,0-3-8 0,-1 3-15 15,-2-4-23-15,2-1 2 0,-2-6-42 0,0-3-15 16,0-10-20-16,0 1-18 0,0-2-56 15,0-2 6-15,0-7-122 0,-4 8-31 0,2-10-74 16,2-3 26-16,-2-2-252 0,1-8 41 16,-1-6 37-16,1 0 33 0,1 10 29 0,0-7-4 15,0-4 15-15,0-1 24 0,0 0-17 16,0-2 9-16</inkml:trace>
  <inkml:trace contextRef="#ctx0" brushRef="#br0" timeOffset="-84183.13">26436 16917 421 0,'0'-10'428'0,"0"1"-50"0,0 0-35 0,0 1-43 15,0 0 53-15,0 1-17 0,0-1-35 16,0 2-23-16,0-6-10 0,4-14-25 0,2 12-9 16,6 2-22-16,1 3-17 0,-2 6-25 15,1 0-8-15,-12 3-11 0,14 0 3 0,16 13-15 16,-16-2-17-16,0 3 2 0,-1 6-8 0,-5-2-26 16,-2 2-4-16,-1 1 3 0,-3 1-11 0,-2-3-15 15,0-9-1-15,0 7-1 0,-13 16-28 0,5-17-33 16,-1-3-12-16,2-2-38 0,-2-4-40 15,3 0 10-15,1-7-110 0,-1 0-77 0,6 0-56 16,0 0 28-16,-6 0 28 0,-3-12-297 16,7 5 40-16,2-10 52 0,0 7 33 0,0-2 31 15,0-7 40-15,0 0 26 0,13-15 15 0,-6 19-5 16,2 1-7-16</inkml:trace>
  <inkml:trace contextRef="#ctx0" brushRef="#br0" timeOffset="-83804.63">26584 16837 339 0,'6'-5'428'0,"0"3"-57"0,9-4-42 0,-7 2-17 16,3 2-41-16,-1 2 36 0,-2 0-16 0,16 11 4 15,-9-2-9-15,0 7-16 0,0 0-22 0,-2 4-15 16,-1 2-10-16,-2 2-12 16,-1-2-15-16,-2 0-22 0,-4 0 1 0,-1-4-15 15,0 0-34-15,-2 0 10 0,0-12-29 0,0 3 10 16,0-1-11-16,0-1 6 0,0-7-12 16,-13 14-11-16,9-13-12 0,1 1-10 0,2-6-6 15,-2 1 0-15,1-2-7 0,-1 0-24 16,1-10 15-16,2-4-12 0,0 9-31 0,0-7 10 15,14-18-11-15,-4 13 1 0,1-2 9 0,2 6-9 16,-2 0-8-16,2 5 13 0,0 1-17 16,-1 5 13-16,-2 1-12 0,-2 5 2 0,-8 1-1 15,7 0 5-15,12 12-2 0,-9 2 0 16,0 1 10-16,1-1 8 0,-2 3-18 0,-1 0 16 16,-1 1-11-16,3 0 2 0,-8-3-2 15,0-4-4-15,0 0-37 0,-1-3-13 16,0-2-22-16,-1-6-13 0,0 0-28 0,0 0-31 0,0 0 17 15,-7 9-163-15,5-10-61 0,0-3 30 16,0 0 30-16,-1-2 29 0,-4-8 25 0,3-2 21 16,0-1-279-16,0-1 48 0,0 0 16 15,1 0 46-15,0-1 39 0,1-5 9 0,2 10 39 16,0-6-18-16,0-1 4 0</inkml:trace>
  <inkml:trace contextRef="#ctx0" brushRef="#br0" timeOffset="-83461.71">26918 16714 261 0,'0'-10'393'0,"0"4"-71"16,0 6-62-16,0-6-37 0,12 0-26 0,-11 6-38 15,0 1-35-15,0 0-23 0,1 4-55 0,-1-2-36 16,3 2-64-16,7 6 7 0,-1 1-12 16,2-3-7-16,-3 6 15 0,2-1 6 0,1 1 62 15,-3-1 37-15,0 3 37 0,2-3 28 16,-3 4 27-16,1-4 19 0,0 1 4 0,0 2-19 16,-2 1 61-16,1-2 4 0,0 3 4 15,2 1-12-15,-2 1 2 0,1-2-25 0,1 0-3 16,0-4-19-16,-2 1-5 0,0-3-1 0,-2 2-2 15,-1-8 3-15,-1 0-9 0,-1-1 11 0,1-2-11 16,0-1 11-16,0-3-23 0,-4 0-3 16,0 0-19-16,0 0-9 0,14-13-10 0,-5 1 0 15,2-5-11-15,0 0-8 0,-1-5 1 0,0 1-18 16,1-3-30-16,-3-3-21 0,2 0-12 0,-2 1-23 16,0 1-37-16,1 3-29 0,-1-4-21 15,0 4-35-15,-2 3 14 0,1 2-129 0,-1 4-57 16,0 6 28-16,-4-1-172 0,1 5-107 15,-3 3 51-15,1-2 55 0,-2 4 17 0,1 0 27 16,0 1 43-16,-2 3 20 0,4-1 45 0,1 15-2 16,5-1 11-16</inkml:trace>
  <inkml:trace contextRef="#ctx0" brushRef="#br0" timeOffset="-83145.6">27447 17019 517 0,'1'4'440'0,"1"-2"-64"16,-1-1-51-16,1 0 37 0,0-2-36 0,1 0-24 15,-1-1-35-15,0-1-23 0,1 1-28 16,1-3-28-16,0 1-13 0,9-9-30 16,-4-1-9-16,-1-2-8 0,2 1-27 0,-1 0-1 15,0-2-6-15,-4-1-6 0,2 0-16 0,-4 1-16 16,0 5 2-16,0-5-8 0,-2 8-17 0,-1 9 3 16,0 0-8-16,0-8-4 0,0 8 7 15,-17-3-8-15,12 6 9 0,-9 6 11 0,0 4 1 16,1 1 3-16,-1 3-8 0,1 0-4 15,2 1 7-15,1 3-10 0,2-5 2 0,-1 2-7 16,5-3-14-16,1 4-11 0,3-5-40 0,0-14-25 16,0 12 6-16,12 7-78 0,-5-14-27 15,1-3-29-15,1-2-26 0,0-1-27 0,2 1 22 0,19-10-123 16,-7 1-89-16,2-2 33 0,-7 0 29 16,7-1-12-16,-6-2 24 0,-1-1 22 15,-1 2 11-15,1 0-6 0,-7 0-1 0</inkml:trace>
  <inkml:trace contextRef="#ctx0" brushRef="#br0" timeOffset="-82476.72">27705 16883 293 0,'1'-5'339'0,"-2"2"-50"0,-2 0-28 16,-3 1 5-16,0 1-15 0,1 1 12 0,-2 0-44 16,-10 6-26-16,1 2 44 0,-2-1 2 0,2 4-47 15,0 3-12-15,0-2-3 0,2 2-20 0,1 0-23 16,1 0-14-16,3 1 4 0,4-4-25 16,1-2-6-16,-2-2 3 0,4-2-37 0,1-1 17 15,1 0-16-15,0-4 1 0,0 0-31 16,9 3 9-16,-6-5 6 0,2 0-20 15,8-8 11-15,0-1-28 0,0 0-9 0,3-3-12 16,-3-1 7-16,1 0-2 0,-1-1 4 0,-2 4-2 16,0 0 2-16,-3 0-3 0,-1 6 0 15,-3 0 1-15,2 2-7 0,-3 3 15 0,-3 1-2 16,0 0 0-16,0 0-10 0,4 15 14 0,-4-9 0 16,6 11 1-16,-5 1-11 0,4-1 5 15,-2-2 0-15,1 1 1 0,4-3 27 0,-1-1-12 16,2 0-20-16,-2-7 26 0,2-1-28 15,-4-1 29-15,2-3-5 0,-7 0-2 0,12 0 3 16,13-17-13-16,-11 5 0 0,-1-3-11 0,6-2 0 16,-8-2 1-16,3-2-1 0,-2 1-42 15,-2-4-14-15,2-2 5 0,-5-2-25 0,-1 0 2 16,3 1 12-16,-7-2 7 0,5 3 2 16,-7 15 16-16,0-6 7 0,0 2 5 0,0 0 9 15,0 3 21-15,0 3 0 0,-6-7 26 16,4 13-18-16,-2 5 0 0,1 1 55 0,0 1-6 15,-4 8-6-15,1 6 16 0,-1 4 5 0,0 2 23 16,2 4 3-16,1 0 1 0,0 3 8 0,2 0-16 16,2-15 11-16,0 7-11 0,13 28 3 15,-5-27 13-15,3 0-23 0,0-2-8 0,2-3 3 16,1-2-2-16,3-4-17 0,-3-7-9 16,1-5-8-16,3 1 7 0,-8-2-21 0,4 0 18 15,19-17-34-15,-13 5-8 0,-2 0-14 0,-6-5-5 16,3 3 0-16,-3-3 7 0,-1 2-9 0,-2 1 0 15,-3 2 2-15,-2 5-9 0,-2 3 9 16,0-1-3-16,-1 4-3 0,-3 2 5 0,1-2 8 16,0 4 6-16,-2 3-12 0,2-1 7 15,-5 10-6-15,3-1 2 0,1-4 9 0,2 2 2 16,0-5-6-16,0-7 0 0,0 8-20 0,0-1-24 16,0-1-26-16,15 5 7 0,-11-9-84 15,1 0-66-15,0-3-40 0,2 1 24 0,1-1-245 16,0 1-41-16,4 0 47 0,7 0 29 15,2 0 32-15,25-12 14 0,-20 10 70 0,-1-1 4 16,-2 1-14-16,-3 1 7 0</inkml:trace>
  <inkml:trace contextRef="#ctx0" brushRef="#br0" timeOffset="-82246.61">28089 16852 628 0,'-9'-1'575'0,"3"-3"-81"16,1 3-54-16,-1 1-20 0,2-1-29 15,2 0-56-15,0 1-31 0,2-2-50 0,2 0-36 16,1-1-46-16,9-7-71 0,1 3-48 0,6 3-6 16,-2-4-151-16,0-3-84 0,3 2 17 0,1 1-346 15,0 1 38-15,-3-4 28 0,1 7 40 16,2-3 16-16,7 1 25 0,-15 6 11 0,10 0 12 15,7 0-3-15</inkml:trace>
  <inkml:trace contextRef="#ctx0" brushRef="#br0" timeOffset="-81766.31">29359 16653 215 0,'-1'-8'601'16,"1"4"-143"-16,-1 0-35 0,1 3 0 0,0 1-26 15,0 4-5-15,1 1-20 0,2 13-28 16,1 2-15-16,-2-1-30 0,4 6-24 0,0-1-22 15,0 1-25-15,1 2-18 0,-4-3-27 16,1 1-4-16,0-5-43 0,1-1-14 0,-3-2-53 16,0-7-53-16,-2 1-30 0,0-11-65 0,0 0-51 15,0 0 12-15,0 0-192 0,-2 7 28 0,1-9-319 16,0-1 69-16,-1-1 40 0,-2-1 37 16,-6-5 33-16,-3 0 30 0,-3 1 45 0,1 2 4 15,-2-1 24-15,-1 1 16 0,2 5 30 0</inkml:trace>
  <inkml:trace contextRef="#ctx0" brushRef="#br0" timeOffset="-81576.75">29158 16820 428 0,'-4'-3'555'15,"2"1"-75"-15,0 0-28 0,0 2-23 0,2-2-43 16,1 0-25-16,2-1-28 0,1 1-23 0,14 0-41 16,1-2-37-16,1 1-21 0,6 3-26 15,-3-2-46-15,2-2-49 0,1 2-57 0,-12 2-70 16,5 0 5-16,5 0-164 0,25-8-92 15,-22 6 28-15,3-3 23 0,-1 0 21 0,6 3-277 16,-4-2 34-16,8 2 29 0,4-2 55 0,-1 2 35 16,8 0 4-16,-4 1 57 0,2-1-44 15</inkml:trace>
  <inkml:trace contextRef="#ctx0" brushRef="#br0" timeOffset="-80818.07">30129 16511 1312 0,'-3'-10'476'0,"3"5"-44"16,-2 3-45-16,1 2-25 0,0 4-15 0,-3 11-24 16,-2 4-40-16,1 5-21 0,5 4 1 0,-5 1-30 15,5 4-35-15,0-16-19 0,0 7-5 16,0 5-26-16,0 3-14 0,10 33 0 0,-6-33-34 15,0-4 8-15,1-1-39 0,0-1 3 16,-1-6 8-16,-2-1-13 0,0-6-9 0,-1-4 10 16,0-2-21-16,2-5 0 0,-6-3-3 0,2 0-20 15,0-6-3-15,1 2-25 0,-4-15 0 16,2 2-29-16,-5-2-8 0,2-6-1 0,-1-2-13 0,3-1-3 16,-1-1-1-16,-1 1-7 0,0 0 10 15,5-4 9-15,-4 1-4 0,2 2 11 0,-1 3-3 16,2 2 19-16,1 2-9 0,0 15 18 0,0-5 13 15,0-3-3-15,0-1-5 0,15-13 11 16,-6 17 2-16,0 1 0 0,3 3 6 0,3 5 0 16,2-1-5-16,-9 5 7 0,5 0 4 0,20 18 1 15,-16-1-3-15,1 4 21 0,-2 4 8 0,2 4-12 16,-5 7-2-16,1 2 9 0,-1 3 17 16,-6 1-29-16,2 2 18 0,-4 0-20 15,-1-3-4-15,0-6-15 0,-4-2-42 0,2 2-9 16,-2-7-43-16,0-4-6 0,0-3 9 15,0-21-112-15,0 8-69 0,0-8-69 0,-11 9 28 16,9-13-249-16,0-1 45 0,-7-7 39 0,2 1 21 16,-2-4 35-16,-5 2 19 0,3 1 31 15,-1-3 20-15,0-3 39 0,-1 7-4 0</inkml:trace>
  <inkml:trace contextRef="#ctx0" brushRef="#br0" timeOffset="-80615.03">30026 16856 882 0,'-9'0'468'0,"-2"1"-46"15,8-2-6-15,-3 1-40 0,3 0-30 16,1 0-33-16,2 0-36 0,0 1-4 0,3 0-32 16,3-3-26-16,3 3-21 0,13 1-10 15,-8-2-30-15,6 0-31 0,5 0-36 0,2 0-40 16,2 0-42-16,3 0-44 0,1 0 3 0,34-10-82 16,-38 8-24-16,3-3-40 0,-2-2-43 15,0 0 19-15,0 2-277 0,-3-3-10 0,-2 2 35 16,-3 2 33-16,-1-3 27 0,-6-3 23 15,-6 3 27-15,3-5 16 0,1-3 18 0</inkml:trace>
  <inkml:trace contextRef="#ctx0" brushRef="#br0" timeOffset="-80219.48">30603 16456 220 0,'-6'-17'554'16,"-1"2"-124"-16,0 4 12 0,3 0-36 15,-1 4-36-15,0 2-26 0,1 5-13 0,0 0-29 16,0 4-11-16,-6 13-14 0,3-1-15 15,1 7-13-15,2 4-14 0,1 5-15 0,1-1-15 16,-1 6-18-16,3-4-21 0,0-16 12 0,0 10-20 16,0 3-22-16,12 37-6 0,-6-32-14 0,1-3-13 15,1-3-8-15,0-1-11 0,1-2-47 16,0-3-12-16,2-6-34 0,0-3-45 0,1-7-14 16,-1-2-21-16,0-5-34 0,-11 0-21 15,14 0 2-15,17-16 14 0,-15 2-3 0,0-1-22 16,-1-3 23-16,-1 0 20 0,1 3 5 15,-1 0 1-15,-7 2 10 0,-1 3 56 0,-1 4 25 16,-1-1-11-16,-1 5 29 0,-3 2 39 0,0 0 2 16,0 0 22-16,0 0 17 0,9 9-13 15,-9-3 11-15,2-1-6 0,-2 11-6 0,0-1-15 16,2 2 5-16,0-2-4 0,3-1-15 0,-3-5 2 16,0 0-33-16,0-3-27 0,-2-1-29 15,2-1-70-15,0-1 11 0,-2-3-126 0,0 0-59 16,0 0 25-16,21-17-308 0,-16 10 58 0,6-8 37 15,-4-2 35-15,-1 0 3 0,-1-4 28 0,-1 4 62 16,1-5 5-16,-3 0 15 0,1-2 5 16</inkml:trace>
  <inkml:trace contextRef="#ctx0" brushRef="#br0" timeOffset="-80122.72">30817 16656 496 0,'-7'2'247'15,"-9"1"-52"-15,7 4-52 0,3 0-18 16,3-3-269-16,1 3-186 0,3-2 7 0</inkml:trace>
  <inkml:trace contextRef="#ctx0" brushRef="#br0" timeOffset="-79852.51">31099 16774 229 0,'4'-4'495'0,"0"0"-13"0,-2 0-35 15,0 1-46-15,-1-1-28 0,-2 2-12 16,1 0-34-16,-2 1-5 0,-4 1-32 0,0 2-28 15,-9 6-15-15,1 1 1 0,1-1-39 16,0 8-6-16,3 0-34 0,0 2 1 0,5 0-23 16,1-1-9-16,4 2-10 0,0-13-15 0,0 6-13 15,0 1-22-15,17 12-26 0,-5-17-20 16,-3-2-44-16,1-2-16 0,2-3-21 0,-1-1-35 16,0 0-30-16,12 0 13 0,-9 0-133 0,3 0-33 15,21-12-54-15,-17 7 27 0,1 0-238 16,6 1 41-16,-1 1 38 0,6 3 32 0,1-1 32 15,-17 1 26-15,12 0 23 0,8 0 21 0,6 0 23 16,3 0 16-16</inkml:trace>
  <inkml:trace contextRef="#ctx0" brushRef="#br0" timeOffset="-78888.44">31921 16797 945 0,'0'-13'373'0,"0"13"-53"0,0 0 96 15,0 0-34-15,-4 7-10 0,0 14-16 16,4 5-37-16,-2 4-16 0,0 0-30 16,2-13-16-16,0 5-43 0,0 6-29 0,0 1-19 0,12 29 7 15,-8-28-15-15,0 1-43 0,-1-4 2 0,1-4-34 16,-2-3-21-16,0-3-15 0,0-5-38 16,-2-5-29-16,0-7-13 0,0 0-41 0,0 0 8 15,-4 3 6-15,4-6-92 0,-2-1-21 16,-5-9-22-16,-1-3-32 0,-2-1-16 0,3-3-14 15,-1-3 23-15,0 0-101 0,4-4-9 0,-1 1-4 16,-1-1 55-16,4 0 103 0,2 15 16 16,0-7 205-16,0-2 37 0,0 0 51 0,0 0 7 15,0 2 25-15,0 1 22 0,0 2-20 16,0 4 34-16,11-5 1 0,-9 10-5 0,0 0-22 16,3 3-7-16,4-7-20 0,2 8 0 15,3-2-19-15,1 4-9 0,-6 1 0 0,5 0-4 16,20 20-8-16,-16-11 2 0,-3 7 8 0,-1-1-21 15,-5 3 5-15,-1 1-7 0,-5-1-19 16,-1-7 12-16,-2-4-9 0,0 5-11 0,0 0-9 16,-20 11-12-16,9-12-1 0,-3-4-32 0,0 0-36 15,1-4-29-15,5-2 5 0,8-1-160 16,-10 0-59-16,-12-10 26 0,13 4-321 0,4-3 47 16,1 1 38-16,4-1 73 0,0-1 27 0,0-2 27 15,11-14 23-15,-4 14 30 0,4-4 0 16,0 3 12-16</inkml:trace>
  <inkml:trace contextRef="#ctx0" brushRef="#br0" timeOffset="-78436.74">32080 16787 1122 0,'6'1'377'0,"-1"2"-48"0,7 9 60 15,-3-2-10-15,-1 4-36 0,-2 1-12 16,-1 3-29-16,2-2-31 0,-2-1-13 0,-3 1-35 16,0-1-29-16,3 0-20 0,-4-4-25 0,2-3 9 15,-3-2-29-15,2-1-8 0,-2-2-21 16,2 0-10-16,1-3-28 0,-3 0-29 15,0 0-8-15,0 0-34 0,24-17-11 0,-16 5-32 16,3-1-5-16,-3-1 13 0,4 1-7 0,-1-5 6 16,4-2-7-16,-3 1 2 0,-3 7 21 15,-1 0-10-15,-4 3 13 0,2 4 3 0,-2 2-6 16,-3 3 27-16,-1 0 19 0,0 0-1 16,0 0 13-16,8 10 3 0,-5-6 12 0,-3 3-13 15,6 6 23-15,2 1-9 0,0 0-2 16,1-2 15-16,1 1 4 0,3-3-2 0,-2-1-11 15,0-2 9-15,-4-2-17 0,6 0-9 0,-3-1 11 16,1-1-9-16,-3-2-9 0,15 0-4 16,-14-1 11-16,5 0-34 0,15-15 4 0,-14 4-12 15,-3-1-7-15,-1-2-22 0,-2-3 3 0,-2-3-23 16,-1 3 7-16,-3-3-20 0,1 3 12 0,-2 1 1 16,-2 2-5-16,0 4-4 0,0 3 7 15,0-1-3-15,0-1 4 0,0 2 15 16,0 1 2-16,0 6 3 0,-13-7-17 0,11 6-8 15,2 2 1-15,-5-1-58 0,2 1-44 0,-3-3-28 16,2 1-44-16,2-2 22 0,-1 1-298 16,-1 2 62-16,0-5 18 0,-2 3 20 0,2-1 51 15,1 2 27-15,-1-1 16 0,0-2-9 0,0 2 8 16</inkml:trace>
  <inkml:trace contextRef="#ctx0" brushRef="#br0" timeOffset="-77973.99">32448 16428 334 0,'-2'-2'573'0,"2"2"-136"0,0 1-29 16,0 3-15-16,0 1-1 0,3 12-29 0,-1 2-32 16,-2-5-11-16,8 27-6 0,-3-10-26 15,9 26 1-15,-1-6-40 0,3 2-9 16,-3-5-26-16,1-4-24 0,-1-1-3 0,-5-9-31 15,0-5-15-15,-1-9-17 0,-3 1-13 16,2-9-10-16,-4 1 7 0,6-1-13 0,-8-12-9 16,0 0 3-16,2-1-19 0,-2-3-5 0,2-1-18 15,-2-6-2-15,1-5-6 0,-1 7-19 16,0-2-20-16,0-4-4 0,12-19-13 0,-7 16 12 0,3 1-19 16,0 3 3-16,-1 1-3 0,2 0 1 15,2 3-18-15,4 5 21 0,0 1-20 0,-1 3-3 16,-7 1 12-16,5 0 13 0,13 11-4 15,-10 2 6-15,-3-1-17 0,-1 2 22 0,-2 3-1 16,-5 0-17-16,0 3 18 0,-4-10 18 16,-13 16 1-16,4-9 11 0,-5-9-30 0,0 6 6 15,-5-5 13-15,2-4-27 0,-2 0-6 16,1-3-2-16,9-2-36 0,-4 0-38 0,-14-12-44 16,11 5 16-16,5-2-140 0,-3-2-41 0,9-8 29 15,3-2-256-15,2 1 51 0,0-5 38 16,0 14 37-16,0-8-60 0,19-30 34 0,-9 18 40 15,3 2 38-15,2-7 23 0,8 2 26 16,-1-3-9-16</inkml:trace>
  <inkml:trace contextRef="#ctx0" brushRef="#br0" timeOffset="-77603.53">32826 16453 265 0,'18'-17'454'15,"0"1"-32"-15,-7 3-67 0,-2 6-2 0,-3 2-44 16,-1 5 13-16,-5 0 18 0,5 17 1 16,-5 0-17-16,0-7-27 0,0 9-2 15,-14 34-8-15,7-18-12 0,3 5-33 0,-1 3-26 16,1 2 4-16,4-21 14 0,0 9-19 0,0 9-9 15,11 46-33-15,-2-47-4 0,2-3-11 16,-1-8-16-16,0-2-31 0,0-7 18 0,1-4-34 16,0-4 1-16,-1-4-11 0,2-6-11 0,5-3-5 15,-9 0-28-15,22-19-21 0,-13 4-35 16,3-3 2-16,1-1 1 0,-4-5-44 0,2-3-25 16,-6-1-8-16,1-2-8 0,-5 5-7 15,0 2 6-15,-4 3 21 0,1 5 1 0,-3 8 8 16,-3 7-2-16,0 0 32 0,-9-2 17 15,2 11 24-15,0 4 15 0,-2 6 9 0,5 5 7 16,-3-2 3-16,2 2 19 0,3 0-29 0,2-12-8 16,0 6 14-16,16 22-3 0,-7-18 6 15,2-9-13-15,2 1-11 0,8-4-17 0,-1-2-15 16,4-6-31-16,-3-2-36 0,-5-3-45 0,6-1 15 16,0-2-142-16,-1-6-41 0,-3 0-52 15,-4 0 32-15,-1 0 28 0,-5 1 26 0,1-5-305 16,-14 4 66-16,1-2 23 0,-5 1 49 0,1 0 14 15,-6 1 71-15,-8-4-17 0,-6 7 79 0,-5-8-26 16,-1 2 14-16</inkml:trace>
  <inkml:trace contextRef="#ctx0" brushRef="#br0" timeOffset="-70818.74">24967 13100 487 0,'0'0'189'0,"0"0"-20"0,0 13-8 0,0-13-21 15,0 0-8-15,0 0-17 0,0 0-12 0,0 0-9 16,0 0-9-16,0 0 3 0,0 0-17 0,0 0 1 15,0 0 2-15,0 0-7 0,0 0 6 16,0 0-5-16,0 0 21 0,0 0-17 0,0 0 18 16,0 0-14-16,0 0 2 0,0 0 12 15,0 0-5-15,0 0 0 0,0 0-23 0,0 0 15 16,0 0-26-16,0 12 23 0,0-12-5 0,0 0 11 16,0 0-20-16,0 0-11 0,0 0 9 15,0 0 20-15,-3 18-24 0,8-16-12 0,-1-1 23 16,0 0-6-16,-1-1-8 0,1 1-9 0,1 1-14 15,-1-2 0-15,0 1 21 0,0 0-7 16,1 1-18-16,-1-2 5 0,0 1-28 0,0 0 30 16,2 0-18-16,1-1-3 0,0 2-6 15,-1-2 0-15,12 5 18 0,-6-5 14 0,-5 0-35 16,0 0 14-16,0 0-13 0,-7 0 0 0,0 0-1 16,0 0-11-16,7 0 23 0,-7 0 15 15,0 0-43-15,6 0 6 0,-6 0 4 0,0 0-11 16,0 0-22-16,7 0-10 0,-7 0-8 15,0 0-18-15,0 0-14 0,0 0-20 0,7 0-25 16,-7 0-33-16,0 0 17 0,0 0-122 0,0 0-125 16,7 0-8-16,-7 0 26 0,0 0 24 0,7 0 24 15,-7 0 23-15,0 0-6 0</inkml:trace>
  <inkml:trace contextRef="#ctx0" brushRef="#br0" timeOffset="-69224.35">23586 11955 804 0,'0'0'264'15,"0"-13"-12"-15,0 13-20 0,0 0-20 0,0 0-23 16,1-26 1-16,-4 23-35 0,1 1-16 15,-1 0-15-15,0 1-22 0,1 1-4 0,0 1 13 16,-2 0-14-16,2 2-1 0,0 2 6 0,-2 12-7 16,-2 0-15-16,3 4-8 0,-2 4 15 0,1 2-23 15,-2 4 2-15,1-2-11 0,-1 2 15 16,1 1-3-16,1 1-8 0,1 1 16 0,-2-2 4 16,4 2-16-16,-1 0 10 0,2 1-10 0,0-19-4 15,0 11-1-15,0 4 1 0,0 0-10 16,0 3-1-16,0-1-10 0,12 38 18 0,-9-33-15 15,1-1 11-15,-2 4-5 0,1 1 0 16,-1 3-17-16,0 1 12 0,0 1-13 0,0 1 6 16,-1 0-5-16,1 1-1 0,2 1-14 0,0-1 16 15,0-3-17-15,-1 2 1 0,3-2-5 0,-1 2 5 16,-1-2-3-16,6 2 3 0,-3-1 10 16,2-2-3-16,2 2 1 0,-1 2 0 0,1 0 4 15,0 0-13-15,0-3 8 0,-1 3 2 16,2-4-7-16,2 1 8 0,-2 2-7 0,0-3-1 15,0 1-2-15,1-1 1 0,-1 2-5 0,0 0 8 16,-1 0-3-16,1 0 2 0,1 4-5 0,-1 1 6 16,1-1-10-16,-1 4-2 0,0 0-2 15,2 1 5-15,-3 1-2 0,1 0 2 0,-3-2-7 16,-2-1 2-16,0 2 0 0,-1-3 5 16,-2-1-17-16,-1-1 13 0,0-2-2 0,-1 1 2 15,-1-2-5-15,-1-26 3 0,0 14-1 16,0 4 4-16,0 4-12 0,0 0 7 0,0 0 2 15,0-1-7-15,0 2 5 0,0-3-2 0,0 0 9 16,0 0-2-16,0-1-16 0,3 42 10 0,2-44-6 16,1-3 1-16,-1 5-5 0,0 0-12 15,0 0 7-15,0-2-2 0,2 3 6 0,-1-1 3 16,-1-3-1-16,0 5-2 0,-1-1-11 16,0 0 9-16,-1 0 9 0,-1-1-20 0,0-1 2 15,-2 0 11-15,3 2-11 0,0-4 3 16,-1 0-5-16,-2-20 8 0,0 9-13 0,0 3 14 15,0 3-5-15,0 1 4 0,0 1 5 16,0-1 3-16,0 1-7 0,9 33 1 0,-5-35-6 0,-2 0-15 16,1 0 5-16,-2 0 8 0,-1-1 2 15,0-18-13-15,0 11 7 0,0 4 7 16,0 1-14-16,0 2-17 0,0 0 23 0,0-1 2 16,-12 32-18-16,9-33 3 0,-1-2 5 0,2 4-12 15,0 0 5-15,-2-1 4 0,3-2 20 0,1 4-16 16,-1-1 2-16,1-16 4 0,0 9 4 0,0 2-9 15,0 5 21-15,0-2-28 0,13 29 5 16,-5-13-1-16,1-2 11 0,-1-1 23 0,0-7-32 16,-1-2 0-16,-2-5 4 0,2-2 11 15,-2-8 5-15,-3 3-16 0,-2-5 19 0,0-8 3 16,0 2-36-16,0 0 1 0,0-1-10 0,0-1 4 16,0-1-9-16,0-8 6 0,0 7-20 15,0-7-11-15,0 7-22 0,0-12-12 0,-2-4-43 0,2-3 16 16,-2-1-125-16,2 3-90 0,0-5-43 15,0-3 3-15,0-4 27 0,0-5 23 16,0-4 21-16,0-3 4 0</inkml:trace>
  <inkml:trace contextRef="#ctx0" brushRef="#br0" timeOffset="-67850.7">23601 12066 265 0,'3'-9'303'16,"0"2"-53"-16,2-6-31 0,-1 2 4 0,1 2-17 15,1 3-24-15,1 2-6 0,-1-2-9 16,8 2 0-16,1-2-21 0,4-1 5 0,2-1-3 15,7 2-29-15,1 0-6 0,-1 1 4 16,2-2-6-16,4 2 4 0,3-2-23 0,5 2-21 16,1 0 8-16,1 1-7 0,5-1-1 15,4 2-13-15,3 0-1 0,2 1-9 0,-2-3 18 16,7 1-6-16,4 1-15 0,4-3-5 0,4 2 37 16,2-2-20-16,3-1-8 0,0 1 15 0,-1 3 3 15,6-1-8-15,4-1 12 0,3-2-15 16,1 2-8-16,-2 0-2 0,2 2-8 15,2 1 9-15,-2-1-8 0,-2 1-19 0,1 0 12 16,0 2-20-16,5-2 5 0,2 2 12 16,2 0 12-16,0-1-28 0,3-1 18 0,-2 2 3 15,2-1-7-15,0-1 7 0,-2 2-6 0,1-2-3 16,-2 1-3-16,-2-1-11 0,-2 2-4 16,-6 0 10-16,-2-1-18 0,-5-2 22 0,-1 1-3 15,-5 1-8-15,-2-1 2 0,-3 0 5 0,0 0-14 16,-3 0 4-16,0-1 3 0,0 0-1 0,-1 0 11 15,2 1-14-15,1-1 9 0,1 1 2 0,-1 0-7 16,2 0 6-16,-1-1-7 0,-37 3 1 16,18 0-10-16,9 0-1 0,3 0 11 0,2 0 2 15,1 0-3-15,-1 0-2 0,-1 0-3 16,2 0 6-16,-2 0 1 0,66 12-17 0,-68-10 19 16,3-2-15-16,-2 3-1 0,1 0 7 0,4-3-6 15,1 2 14-15,2 0-3 0,1-1 2 16,-1 3-8-16,1-1-11 0,0 2-4 0,-1-4 9 15,-2 0 2-15,0 3-4 0,1-2 8 16,1-1 0-16,-1-1-6 0,-1 0 13 0,-38 0-7 16,15 0-2-16,8 0 5 0,3 0-11 15,57-9 10-15,-56 3-13 0,-5 3 11 0,-2-2 5 16,0 2-19-16,-1 0 0 0,2 0 6 0,1 1 13 16,2 0-6-16,-28 2 2 0,16 0-3 0,9 0 0 15,7 0-3-15,1 0 6 0,68 10-1 16,-63-8-17-16,-1 4 14 0,2-2 0 0,50 3 4 15,-11 3-2-15,-5-1 2 0,-1 3-7 16,-8-2 9-16,-4 2 1 0,-5-4-2 0,-1-1-19 16,-6 2 21-16,-4-1-6 0,-4-3-5 15,-4 9-10-15,-8-7 12 0,3 2-4 0,-6-4 6 16,-3 5-3-16,-4-3 8 0,-6 0-5 16,-2-2-6-16,-5-2-1 0,-4 6 4 0,-9-1-5 15,-2-8 20-15,-13 0-4 0,5 0-4 0,-3 0-4 16,1 0 5-16,-2 0-14 0,-1 0 18 0,-7 0-27 15,8 0 22-15,-8 0-10 0,8 0 5 0,1 0-4 16,6 12 7-16,-7-7-3 0,4 1 14 16,-1-3-9-16,6 3-6 0,0 3-5 15,-4-1-2-15,2 4 5 0,0-2 9 0,-2 2-6 16,-6 0 8-16,2 2 2 0,-2 0 1 0,-3 3-20 16,0 4 10-16,-3 1-5 0,1 3 8 15,1 0-1-15,-2 4-9 0,4 3 18 0,2 4 0 16,-3-2-1-16,4 1 4 0,1 1 12 0,3 3-9 15,-1-1-9-15,-2 3 11 0,5 1 6 0,-3-1 0 16,3 1-5-16,-3 1 4 0</inkml:trace>
  <inkml:trace contextRef="#ctx0" brushRef="#br0" timeOffset="-66186.5">33855 14148 5975 0,'-6'30'16'0,"0"0"-8"0,0 7-6 0,-1-3 9 16,3 1 3-16,2 1-3 0,-3 0-14 16,3 0 15-16,2-19 5 0,0 9-11 0,0 3 7 15,0 2 4-15,0 2 2 0,0-2-19 16,0 0 5-16,0 1-1 0,0 0 3 0,0 0-11 15,0 0 17-15,0-1-2 0,0 2-2 0,0-2-16 16,0 2 7-16,0 0 0 0,-13 33 14 16,13-30-21-16,-1-6 14 0,-3-1-6 0,1 6 16 15,-2-7-9-15,1 2-4 0,2 4 8 16,-2-3 4-16,4-16-20 0,0 9 23 0,0 3-19 16,-12 30 10-16,8-25 2 0,4-15 11 0,0 8-20 15,0 4 2-15,-12 33 13 0,7-28-18 16,0 4 12-16,-2-1 7 0,-2-1 0 0,2 3-6 15,-4 1-3-15,-3 4 4 0,1 1-15 16,-3 1 19-16,1-1-19 0,1 8 16 16,1-4-2-16,3-2-8 0,2 0 9 15,1-6-8-15,4 5-4 0,1-4 17 0,2-21-18 16,0 11 5-16,0 2 13 0,0 4-20 16,0-2-1-16,14 37 9 0,-10-40 4 0,-1 7-9 15,0-8-15-15,0 1 15 0,-1 3 8 0,1 1 8 16,-3-2-30-16,3 0 28 0,-3-16 7 0,0 10-35 15,0 3 11-15,0 1 1 0,-15 38 7 16,8-37 13-16,3 4-36 0,-2-2 34 16,0-2-15-16,0-1 7 0,1-3 7 0,-3 0-8 15,4-1-18-15,-5-1 13 0,2 3-8 0,0-1-10 16,1-3 13-16,-1 0 10 0,2-4-5 0,-2 5-20 16,2 0 13-16,4 1 13 0,-4 0-14 15,3-2 23-15,1 2-14 0,0 0-5 16,1-18 16-16,0 7-25 0,0 0-4 0,0 4 17 15,0-2-8-15,0 0 17 0,0-2 1 0,0-3 0 16,12 14-16-16,-12-22-13 0,0 1 19 16,0-1-19-16,10 13 21 0,-10-11-10 0,3-1-2 15,-3-8 7-15,0 0 0 0,0 9 4 16,0-2-19-16,0 1 32 0,-15 5-28 0,9-4 17 16,-1 0-7-16,0 0 13 0,0 2-5 0,-2-1-8 15,1-2-4-15,-1 0 5 0,-1 3-3 16,0-2 17-16,0 0-9 0,-3 2-15 0,-1-7-12 15,-1 5 12-15,-5-1-4 0,-7-4 14 16,9 3 11-16,-3 0-23 0,0 1 6 0,-2-2 0 16,0 1-11-16,-2 2 7 0,2-3-4 0,1-2 11 15,-2 1-13-15,3 2 19 0,-1 2-19 16,0-5 0-16,2 2 15 0,-8 0 9 0,3-5-10 16,-6 0 10-16,-1 0-31 0,-5 1 16 0,14-2-5 15,-13 0 6-15,-61-17 12 0,30 9-10 16,3-7-4-16,-2 6 4 0,-11-2 5 15,10 2-8-15,6 4-11 0,-4 0 25 0,4-1-1 16,-4 3-13-16,6 0 5 0,28 3-16 0,-16 0-1 16,-7 0 10-16,-5 0 4 0,-3 0-3 15,3 0 7-15,-62 17 4 0,62-17-23 0,-1 6 31 16,-1 0-30-16,-2-3 0 0,-6 2 22 16,-2 0 5-16,-2 2-20 0,-1-3 19 0,0 0-24 15,6-3 28-15,1 0-18 0,2-1 20 0,5 4-19 16,5 1 9-16,3 2-9 0,0 3 15 0,4-3-18 15,-3 1 11-15,-1-1-8 0,4 0 9 16,-4-2-8-16,-3 0 2 0,-1-3-2 16,1 2 1-16,-5-2 7 0,-2 2-13 0,29-4 3 15,-19 0 22-15,-9 0-13 0,-74-15-9 16,57 12 2-16,-1-4 17 0,5 3-5 0,-3 0-25 16,4 0 16-16,3 2 5 0,4 0 0 0,6-1-7 15,31 3-6-15,-11 0-1 0,-6 0 0 0,-3 0 27 16,-46 12-14-16,50-7 12 0,-4-3-23 15,1 2 15-15,2-3-5 0,-2 1 7 16,-7-1-10-16,5 0 15 0,-4 2-18 0,-5-3-9 16,-1 0 17-16,28 0 7 0,-14 0-10 0,-4 0-1 15,-4 0 1-15,0 0 8 0,-51-11-23 16,56 8 12-16,5 1-3 0,-6-1-4 16,1 0-11-16,-4 1 3 0,0-2 6 0,-5 1 0 15,-1-2 7-15,0 0 4 0,-1 1-13 0,1 1 12 16,-2 3-15-16,6-1 20 0,26 1-10 0,-13 0-13 15,-9 0 18-15,0 0 1 0,-1 0-22 16,-1 0 0-16,0 0-2 0,2 0 17 0,-2 0-12 16,3 0 7-16,-41 11-11 0,49-7 23 15,1-1-12-15,5 0 14 0,-1 1-6 0,0 1-4 16,1 0-13-16,2 1 19 0,-5 2-6 16,6-3-1-16,-2 3 2 0,4-3 17 0,-3 4-9 15,1-4 5-15,0 2-15 0,16-7-4 0,-6 0 6 16,-9 0-5-16,-3 0 13 0,0 0-3 15,-1 0 0-15,-1 0-2 0,-4 0 8 0,-1 0-11 16,0 0-1-16,-2 0 8 0,0 6 1 16,-45 7-4-16,43-10-1 0,-1 0 8 0,2 5-18 15,2-4-6-15,-4 3 13 0,8-2 14 16,4 0-12-16,-1-1 1 0,2 4 14 0,7-4-2 16,0-3-8-16,2 1-12 0,1-2 15 15,-1 3-8-15,1 1-5 0,2-4-11 0,-3 3 16 0,1 1-18 16,-4 4 5-16,-3-1 17 0,0-4-3 15,-3 1 4-15,-7 2-5 0,1 0 5 0,3 0-7 16,1 0-9-16,-1-1 11 0,5 2-1 0,-2-2-7 16,2-1 7-16,1 0-1 0,4 0 9 15,0-1-15-15,4 2 10 0,4-3-2 0,0-2-5 16,11 0 7-16,-6 0-6 0,0 0 2 16,-2 0 4-16,3 0-3 0,-2 0 1 0,-2 0-14 15,2 0-20-15,0 0-4 0,-14 8-34 0,29-8 14 16,-11 0-23-16,4 0 9 0,7 0-66 15,0 0-36-15,-11-3-18 0,8-4-36 0,-2-7-30 16,11 4 27-16,-6 2-194 0,0-4-60 16,0-2 54-16,0-4 26 0,0-3 40 0,0-1 12 15,0-3 37-15,0-5 19 0,-10-35 16 16,1 33-34-16</inkml:trace>
  <inkml:trace contextRef="#ctx0" brushRef="#br0" timeOffset="-58803.06">358 12484 251 0,'0'0'327'16,"0"0"-45"-16,0 0-34 0,0 0-38 15,0 0-30-15,0 0-20 0,0 0 5 0,0 0-8 16,0 0-17-16,0 0-18 0,7 14 17 16,1-11 9-16,2-1-11 0,-1-1-29 0,2 2 9 15,0-2-8-15,2-1-8 0,2 3-11 0,-2-4-18 16,13 2 7-16,-8-3 6 0,3 2-15 16,-1 0 18-16,-9 0-22 0,9 0-1 0,6 0-27 15,34-8-5-15,-20 1-3 0,-4 2 33 0,9 0-7 16,2-3-11-16,1-1-4 0,3 2 25 0,-4-3 2 15,-4 3-7-15,-4 0-6 0,7 0-16 16,2 0-8-16,0-1 9 0,4 1-6 0,1 0-1 16,1 1-1-16,1 0-1 0,1 3 0 0,1-2-12 15,2 3 10-15,-3 1 3 0,2 0-18 16,-30 1 1-16,13 0 7 0,7 0-5 0,3 0-18 16,55 12 18-16,-51-9-25 0,2 3 21 15,0-5-4-15,3 2 1 0,0-2-13 0,2-1 23 16,3 1-20-16,0-1 0 0,2 1 23 0,-33-1-15 15,18 0 14-15,10 0-16 0,4 0 5 16,3 0 4-16,3 0-22 0,0 0 4 0,0 0 7 16,3 0 6-16,-2 0-4 0,2 0 10 0,73 10-24 15,-75-7 6-15,-2 0 15 0,2 1 0 0,-1 0-1 16,-1-1-5-16,1 0 3 0,-1 1 4 16,3-1-3-16,1 2-9 0,0-3-10 0,-1 1 11 15,1-1 12-15,3 0-8 0,-3 1 4 0,0-3-3 16,0 0 4-16,-37 0-9 0,17 0 5 15,10 0-9-15,3 0 11 0,1 0-5 0,0 0-2 16,-1 0-4-16,-3 0 10 0,-3 0-5 16,-2 0 10-16,-2 0-25 0,-3 0 15 0,-4 0-6 15,-2 0 7-15,-1 0-2 0,0 0 0 0,-3 0-3 16,2 0-10-16,2 0 3 0,1 0-2 16,3 0 18-16,56-10-1 0,-51 5-2 0,0 3-4 15,1-3-1-15,0 0-1 0,1-1 0 16,1 0 14-16,1 1-9 0,1-2 9 0,-2 1-17 15,1-3 6-15,3 2 7 0,1-1-6 0,0 0-5 16,2 2 4-16,0-3 0 0,0 1 6 16,-2 1-9-16,1-1-18 0,-1-1 16 0,0 0-8 15,2 0 2-15,-2 1 14 0,0 0-10 0,-2-1 5 16,0-2 0-16,-3 4-6 0,-2 0 2 0,-4 0 9 16,-3 2 1-16,-3-2 6 0,-3 2-10 15,-3-1-2-15,-3 0 11 0,-1 3-21 0,-1-2 18 16,-3 0 10-16,1 1-18 0,-3 1 9 0,0-3-11 15,1 3-1-15,-3-4 13 0,-1 3-8 16,2 1-8-16,-4-1 18 0,-2 0-10 0,-3 0 4 16,-1 1-6-16,-3 1 9 0,-1 1-9 15,-3-3 14-15,2 1-16 0,-3 0 1 0,-4 2-3 16,2-2 6-16,-5 3-3 0,1-2-2 0,-2 1-7 16,-1 0 13-16,1 1-9 0,-2-1-2 15,1 1-1-15,-1 0 3 0,-1 0 4 0,-3 0-9 16,0 0 18-16,0 0-10 0,0 0-2 15,14 11-4-15,-12-7 9 0,-1 1 1 0,0-1-11 16,1 2 13-16,-2 1 0 0,1 0 7 0,-1 0-25 16,0 1 8-16,3 11-1 0,-2-2 11 0,1 0 4 15,-2-3-6-15,0-2-4 0,2 6 6 16,-2-2 1-16,0-10-14 0,0 3 6 0,0 5 9 16,0 1-9-16,0 0 3 0,0 2-4 0,0 1 4 15,-13 19-11-15,11-20 20 0,-1 0-11 0,1 2 7 16,-1 3-3-16,-1-3-12 0,1 4 0 15,1-1 24-15,-2-1-20 0,1 0 20 16,1 1-20-16,-2 2 0 0,0 0 12 0,3 0 1 16,0 0-5-16,-1 0-2 0,0 1 5 0,0 0 11 15,1 0-12-15,1-13-1 0,0 8 0 16,0 2 2-16,0 3-10 0,0 1-6 0,0 1 14 16,0 2 8-16,0 2-8 0,15 31 8 0,-11-30-8 15,1-2 2-15,-2-1-3 0,1 0 3 16,-1 2 8-16,2-4-5 0,0 2-8 15,-1 0 10-15,1 2-5 0,-2-1 5 0,2 3-4 0,0-1 6 16,-1 6-1-16,0-1-2 0,-1 1-12 16,1 3 14-16,-1 0-7 0,1-1 6 0,-1 2-7 15,1-1 4-15,0-1 0 0,0 1 6 16,-1 0-19-16,0 1 14 0,0 1-2 16,1-2-5-16,1 2 4 0,-1-2 6 0,0 5-7 15,2-2 11-15,-1 5-7 0,1-1 8 0,-1 0-6 16,-1 1 1-16,0 2-10 0,2-1 7 0,-3 1-2 15,2 0-6-15,-1 1 16 0,1-1-8 0,-2 1-3 16,1 1 3-16,1-3-8 0,0 1 8 16,2 2 6-16,-3-2-1 0,3-2-3 0,0 2 6 15,-1-1-5-15,-1 2 0 0,2-1 4 16,0 0-8-16,0 3-2 0,0-2-2 0,0-1 7 16,-1 3-1-16,1-2-3 0,0-1 7 0,0 0 0 15,0 4 1-15,0-3-7 0,0 1-3 16,-2 1 11-16,0 0-7 0,-1 2-2 0,2 0-3 15,-2-1 3-15,0-2 6 0,-1 0-2 0,1-2-7 16,1-2-5-16,-1-3 4 0,1-1 7 16,4 2-2-16,-4-4-13 0,1-2 11 0,0-1-3 15,1-2 2-15,3-1-11 0,-3-1 14 0,1-4 3 16,2 3-14-16,-2 1 9 0,3-2 0 16,-3 1-11-16,0-2 4 0,-1-3 10 0,-1 3-8 15,1-2 11-15,0 2-9 0,-2 0 0 0,-1 0-5 16,1 0-2-16,-2-1 5 0,1 0-1 0,0 4-1 15,0-5 13-15,4-1-7 0,-2 1 5 0,0-5-7 16,-1 2-1-16,3 1 4 0,-3-3-4 16,0 3 3-16,0-2-17 0,0-1 7 0,-1-1-1 15,3-1 7-15,-3-2 4 0,1-1-1 0,-1 1-7 16,1 0-1-16,1 0 10 0,-3-3 1 16,2 2 3-16,-2-1-8 0,-1-3 5 15,2-2-1-15,-1 5 6 0,0 3-18 0,-1-1 4 0,0-1 3 16,0-3 10-16,-1-1-9 0,1 0 6 15,-2-8 0-15,0 4-14 0,0 3 7 16,0 0 10-16,0 0-17 0,0 1 15 0,0 2-9 0,0-2 0 16,-10 19 0-16,7-16 3 0,-1-3 11 0,1-3-15 15,-1 1 2-15,-1 1 11 0,2-7-4 16,1 1-5-16,2-10 8 0,0 8-3 0,0 0-10 16,0-8 5-16,0 7 5 0,0-7 0 15,-6 17-1-15,3-15-14 0,-2 0 8 0,0 6-6 16,-1-5 4-16,-2 3 7 0,-2-2-9 15,2 1 21-15,-5 1-15 0,2-1 7 0,-1 2-2 16,3-1-2-16,-3-1-8 0,1 2-10 16,4-3 19-16,-2-1-6 0,2 1-5 0,2 0 4 15,-4 2-9-15,1-2 7 0,-2 0-8 0,-2 1 11 16,1 0-7-16,-3-1 7 0,-5 1 6 16,2-3-20-16,0 0 5 0,-2 1 13 15,-1 9-8-15,0-10-1 0,-1 2-3 0,-2 0 17 0,2-2-11 16,-1 7 2-16,-1-6-2 0,0-1-1 15,1 1 8-15,-3 0-7 0,2-2-3 0,-2-1 6 16,2 1-1-16,0 1-5 0,11-2 1 16,-5 0-8-16,-2 0 7 0,-2 0 8 0,0 0-4 15,-1 0 2-15,0 0-1 0,-28-11-3 0,36 11 1 16,-9 0-9-16,-2 0 14 0,-5 0-8 0,-4 0-4 16,-3 0 9-16,-39 10-13 0,33-6 8 15,1 1-12-15,21-5 1 0,-10 0 4 0,-4 0 17 16,-2 0-7-16,0 0-7 0,0 0 5 0,2 0-2 15,2 0 0-15,0 0-3 0,1 0 5 16,3 0 10-16,-1 0-8 0,-27-10-9 0,29 10 6 16,1-3 2-16,14 3-1 0,-12 0 3 0,-37 11 0 15,21-4-3-15,-2-6 4 0,-1 3-3 16,-1 4 3-16,1 0-7 0,0-6 6 0,3 1 4 16,4-3-2-16,-1 3 6 0,4 3-14 0,1-4 5 15,2-1 0-15,16-1-6 0,-7 0 13 16,-1 0-2-16,0 0-13 0,-3 0-1 0,1 0 0 15,-1 0 16-15,-2 0-23 0,0 0 13 16,-35 10-11-16,45-10 7 0,-9 0-3 0,-7 0-2 16,-2 0 5-16,-2 0-1 0,-3 0 6 0,-1 0 0 15,-1 0-9-15,1 0-3 0,-1 0 10 0,0 0 11 16,-40 4-24-16,47-1 13 0,3-3-7 16,-1 2 12-16,2 4 9 0,0-2-8 0,1 6-6 15,-3-4 7-15,1-2-14 0,1 3 12 0,-2 5-4 16,0-3 2-16,-1-2 9 0,1 1-14 15,-6-2-6-15,1 2 13 0,-6-2 2 0,6 0 1 16,-4-3-11-16,4 1-2 0,-2-1 12 16,2 4 4-16,22-7-4 0,-10 0 0 0,-4 0-6 15,-2 0-1-15,-1 0 12 0,2 0 1 0,-29-12-5 16,31 12-6-16,-4-2-5 0,2 2 4 0,-2 0 8 16,18 0-11-16,-11 0 11 0,-5 0-4 0,1 0 3 15,-6 0-9-15,-4 0 1 0,-43 9 1 16,39-8 13-16,-5 2-8 0,5-3 4 0,-5 0-8 15,27 0-1-15,-10 0 9 0,-4 0-1 0,-2 0 1 16,-1 0-15-16,3 0 19 0,-35-11-23 16,39 11 9-16,-2 0 4 0,0-2 7 0,19 2 0 15,-11 0-12-15,-5 0 16 0,-2 0-14 0,-39 14 13 16,31-11-18-16,-3 1 10 0,1-4 11 0,-3 6-17 16,-1-2-3-16,1 2 10 0,2-4 10 15,-1 2-12-15,4-4 1 0,4 0 11 0,0 0-7 16,20 0-8-16,-10 0 1 0,-6 0 13 15,-35-9-27-15,34 6 31 0,1-1-18 0,-3-1 1 16,0 3 6-16,-1-1-1 0,-4 0 3 0,-1 3-3 16,21 0 3-16,-12 0 2 0,-6 0-16 15,-2 0 4-15,-1 0-6 0,0 0 4 0,-1 0-3 16,3 0 2-16,-1 0-3 0,4 0 13 0,1 0-19 16,2 0 16-16,1 0 3 0,2 0 0 0,2 0 0 15,0 0-2-15,3 0-4 0,-3 0 6 16,1 0-8-16,2 0 6 0,0 0-5 15,-1 0 9-15,-2 0-8 0,0 0-8 0,0 0 15 16,-2 0-4-16,-2 0-14 0,0 0 8 0,-5 0 6 16,-35 13-2-16,39-13-3 0,3 0 4 15,-1 1 12-15,1 2-9 0,1-3 0 0,3 3 6 16,11-3-15-16,-4 0 12 0,-3 0-8 0,-3 0 2 16,-1 0 5-16,-28-10-4 0,23 10 1 15,4-1-10-15,-1 0-4 0,-1 0 20 0,2 0-3 16,-1 1 2-16,-1 0-17 0,2-3 23 0,-1 3-15 15,-1-1 8-15,-5-6-15 0,5 7 1 0,15 0 11 16,-10 0 10-16,-3 0-9 0,-2 0-1 16,0 0-8-16,-3 0 20 0,3 0-29 0,-1 0 23 15,0 0-15-15,-1-9 13 0,-25-2-2 0,31 7-7 16,-3-1-3-16,5 0 12 0,-1-2-8 16,2-2 4-16,1 1-8 0,2 0-1 0,2 1 22 15,0-4-12-15,-2 6 8 0,6-2-2 16,-1 2-9-16,3-2 11 0,-1 2-21 0,3 2 13 15,-2-2 1-15,3-2 9 0,-1 5-14 0,1-2 4 16,-2 1-1-16,1 1 4 0,2-5-3 0,0 0 4 16,-2 3 0-16,-3-2-13 0,3 3 9 15,0-2 1-15,-1 5-8 0,-1-7-1 0,2 0 7 16,-3 0-4-16,5 2 18 0,-4-1-8 0,1 4 1 16,2-6-23-16,-2 4 2 0,-1 0 6 15,4 2-27-15,-5-4 1 0,1 5-21 0,-1-1 4 16,1 2-26-16,6 0-16 0,-6 0 4 0,-1 0-21 15,-2 0 1-15,1 0 6 0,1 0-28 0,1 0-8 16,1 0-32-16,-10-8-33 0,15-2 20 16,2-3 16-16,5-7 16 0,0 1-312 0,3-12 34 15,-3 1 30-15,2-5 37 0,5-7 24 0,-2-2 24 16,-3-1 21-16,-2 20 1 0</inkml:trace>
  <inkml:trace contextRef="#ctx0" brushRef="#br0" timeOffset="-55930.01">467 12455 616 0,'0'15'227'0,"-13"-15"-15"0,13 13-14 16,-25 5-5-16,17-13-10 0,3 2 3 0,-2-6-14 15,-2 1-1-15,1 0-11 0,-1-2-28 16,2 0 14-16,0 1-9 0,-2 5-29 0,1-5-1 16,0 3-5-16,-1-1-10 0,-1 1-16 0,0 3-24 15,-3 7 12-15,2-4-16 0,-3 2-10 0,1 1 6 16,1 2-7-16,-1-1-2 0,4 1-10 0,-3-1 20 15,2 1-39-15,3-1 26 0,-3-4-22 16,1 0 11-16,5-1 1 0,0 3-4 0,0-3-5 16,0 1-9-16,2 0 12 0,0-1 2 0,0 4-4 15,-2 1-10-15,1 1 25 0,1-1-11 16,0 1-12-16,2 2 9 0,0-7-6 0,0 5 10 16,0 2-24-16,0-1 19 0,0 2-16 0,0 0 14 15,0-2-8-15,0 0 19 0,0-1-8 16,0-1 17-16,0-1-30 0,0 0-9 0,0-3-3 15,9 3 2-15,-9-3 4 0,2-3 14 0,0 4-26 16,2-4 2-16,2 0 24 0,-4 1-5 0,2 2 13 16,0 0 15-16,1-1 1 0,1 1-35 0,-3-2-13 15,6 6 52-15,-4-2-29 0,1 3 17 16,-4 1-12-16,5 0 24 0,-5-1-25 0,3 0 4 16,-2-1-11-16,-1 3-3 0,2-2-12 15,1 0 14-15,-1-2 0 0,2 0-9 0,-2-5-2 16,0 4 45-16,2 3-5 0,-1 1-3 15,1-3-3-15,-1 4-2 0,-2 2-4 0,3-4 18 0,-4 1-13 16,3-2-1-16,-3 2 0 0,2 6 11 16,-1-4 0-16,1 0-8 0,-2 4 5 0,1-1-1 15,-1 1-19-15,1 2 16 0,-1 1 0 16,-2-1-9-16,2 2-11 0,0-2 12 0,2 1-8 16,-2-2 4-16,-1 3 6 0,3-3 1 0,0 3 3 15,2-2-17-15,0 3 23 0,0-3-24 16,-3 1 5-16,3-1-19 0,-1 2 9 0,2 1 1 15,-2-3 2-15,1-2-14 0,-2 1 26 0,5 2-18 16,-3-1 20-16,0-1-13 0,1 3-24 0,-3-1 11 16,0-1 2-16,-2 2 0 0,4 1 24 15,0 0-13-15,1 1 3 0,-1 0-4 16,-6 0-1-16,4-2 12 0,-3 2 3 0,4-2-10 0,-1 5 23 16,0-4-8-16,-3 2-2 0,3 4-13 15,-2-5 10-15,0 4-5 0,0 1 1 0,-2-2-10 16,1 0-5-16,-1-16 13 0,0 7-10 15,0 6 5-15,0 2 6 0,0-4-7 0,0 2-6 16,0 0 15-16,0-2-6 0,0-1-12 16,0-2-8-16,0 3 10 0,0-3 9 0,0 4-14 15,0-1 2-15,0 2 15 0,0 2-4 0,0 0 4 16,0 4 2-16,0-1-1 0,0 2-11 16,0 0-8-16,0 2 12 0,-3 35-2 0,1-37 1 15,0-4-6-15,-2 2-3 0,3-1 14 16,-1-2-3-16,0 2-6 0,0-5 1 0,0-2 0 15,-1 0-9-15,0-4 3 0,1 3 3 0,2-14 1 16,0 5-1-16,0 4 0 0,0 0 0 0,0 1-6 16,0-1 7-16,0 2 5 0,0-1-1 0,0 4-7 15,0-2 11-15,-10 27-1 0,9-28-1 16,-1 4-2-16,-2 0-9 0,2 3-1 0,2-16 10 16,0 9-12-16,0 2 7 0,-14 27 11 0,12-21-13 15,1-5 0-15,-1-1-2 0,0 0 0 16,-2-1-7-16,4 0 14 0,-2-6-6 15,2 4-2-15,0-1 7 0,-2-1-16 0,2 2 17 16,-1-2 9-16,1-7-2 0,0 4-14 0,0 4-1 16,0 3 21-16,0 2-4 0,0 4-8 0,-16 28-1 15,14-30-8-15,-2 5 11 0,0 2 1 16,4-19-17-16,0 7 17 0,0 4-4 0,0 5-3 16,-12 27 1-16,12-31 3 0,0 1-2 0,0-3 4 15,0 0-15-15,0-12 6 0,0 5-4 0,0 5 6 16,0 0 8-16,0 3 0 0,0-2-6 15,0 4-1-15,0-1-3 0,0 3-7 0,0 0 13 16,-11 32-6-16,9-32 13 0,-3 1-3 0,1 0-13 16,2 0 9-16,0-1 2 0,2-1-2 0,-1 0-4 15,-4-2 10-15,5-1-20 0,0-14 6 16,0 1 3-16,0 7-4 0,0-2 6 0,0 3 5 16,14 19-9-16,-11-20 8 0,-1-2 2 15,0 0 1-15,2 2-7 0,-2 2 10 0,0 0-7 16,1 2-10-16,0 1 10 0,-1 6-2 0,2 2 8 15,-1 1-5-15,-1 1-8 0,-2-17 20 16,0 9-22-16,0 6 17 0,0 0-12 0,0 2-3 16,0-2 8-16,0-2-2 0,0-1-4 0,0-4 9 15,0-4-1-15,0-3 4 0,0-2-15 16,6-2 5-16,-6-4-2 0,0-2-11 0,0-1 18 16,0-7-8-16,0 7-4 0,0-7 8 0,14 9-12 15,-11-9-9-15,1-1-1 0,-6 0-22 16,-1 1 0-16,-2 0-16 0,3 2-29 0,7-4 9 15,-5-2 7-15,-5-1-87 0,-2-1-24 0,-1-6-24 16,5-1-47-16,1 2 27 0,0-3-217 16,-2-3-78-16,6-5 73 0,-4 0 41 0,-1-7 28 15,6-5 7-15,-3 14 34 0,9-49 10 0,6 18 39 16,5-5-15-16</inkml:trace>
  <inkml:trace contextRef="#ctx0" brushRef="#br0" timeOffset="-54168.98">10947 18001 712 0,'0'-18'364'0,"0"18"-53"0,31-29-25 15,-27 23-19-15,5 1-33 0,-9 1-30 0,1 2-23 0,1-2-20 16,0 4 32-16,-2 3-4 0,1 1-19 16,-1 9 48-16,-1 4-11 0,1-5-6 0,0 7-18 15,0 5-13-15,0 5 2 0,0 5-9 16,11 42-25-16,-9-38 0 0,-2 1-17 0,3 0-20 16,-1-2 8-16,0-3-14 0,-2-18-25 0,0 8-4 15,0 2 5-15,0-2-8 0,0 1-22 0,0-4-3 16,0-1-2-16,0-3-16 0,0-6-32 15,0-1-20-15,0 0-29 0,0-10-24 16,0 7 8-16,0-7-96 0,0 0-20 0,-2 8-42 16,1-6-40-16,1-7 26 0,1 0-292 15,4 3 38-15,0-3 12 0,-1 1 32 0,4-6 59 16,-1 2 36-16,3-2 24 0,-1-6 19 0,-4-1 28 16</inkml:trace>
  <inkml:trace contextRef="#ctx0" brushRef="#br0" timeOffset="-53784.96">11329 18131 695 0,'5'1'298'0,"-6"6"-21"0,1 1 17 16,-3-2 10-16,-4-1-39 0,-1 5 9 0,-4-2-17 16,-1 3-33-16,-4 1-4 0,0 0-26 0,-4 3-1 15,-3-1-18-15,2-2-20 0,-3 1-26 16,1-1 6-16,-1 1-5 0,7 1-31 0,-4-4-2 15,3 1-6-15,3-3-17 0,1-1-2 0,0-1-9 16,7-3-13-16,2 2 0 0,3-3-27 16,2 1 11-16,-2-3-10 0,2 3 0 0,0-1-8 15,1-2 8-15,0 0-8 0,11 8 11 0,-2-1-12 16,0-2 19-16,4 4-13 0,3-1 15 16,1 0-1-16,2 4 2 0,4 2 0 0,-3 1-27 15,4-2 23-15,1-2-13 0,-4 3-8 0,0 0 0 16,1-2-30-16,-3-4-5 0,-4 1-43 0,1-1 6 15,-5-2 5-15,-2 0 11 0,-5 0 4 16,5-3-36-16,-5-1-16 0,-4-2-31 0,7-11-25 16,-10-1-63-16,-1-2-18 0,0-3 20 15,1-4-282-15,0 4 35 0,-6-5 34 0,-1-2 19 16,-2-2 43-16,-10 5 8 0,4-7 49 16,0 2 10-16,-5 1-14 0</inkml:trace>
  <inkml:trace contextRef="#ctx0" brushRef="#br0" timeOffset="-52951.18">9672 16794 728 0,'0'0'260'16,"0"0"-19"-16,0 0-16 0,0 0-23 15,0-15 0-15,0 15-16 0,0 0-1 0,4-13-2 16,16 20-19-16,1 1 4 0,3 5-14 16,1 1-16-16,3 2 38 0,1 2-40 0,2 1-15 15,0 0-13-15,2 1-6 0,-2 0-1 0,0 1-12 16,-2-1-9-16,-4-3-11 0,1 0-2 16,-2-1-12-16,-4-3 1 0,2-1-1 0,-5-1-25 15,-1-3 5-15,-5 0-3 0,0 0-4 0,-5-5-32 16,-3-1-32-16,-3-2-15 0,1-2-48 0,-3-2-35 15,-1-1-29-15,-10-5-63 0,3 0 19 16,-2-7-242-16,-1 5 20 0,-2-7 3 0,-4 2 43 16,0 4 22-16,0-3 25 0,-2 1 15 0,0-1 7 15</inkml:trace>
  <inkml:trace contextRef="#ctx0" brushRef="#br0" timeOffset="-52470.91">9798 16755 503 0,'-2'-2'318'0,"-1"2"-51"0,1-1-31 16,-2 2-4-16,1 1-9 0,1 2-7 0,1 2-7 16,-1 11-8-16,1 5-10 0,0 3-10 15,1-13-31-15,0 7-17 0,0 2-15 0,0 3-13 16,17 26-3-16,-9-27-10 0,-2 1 23 16,2-5-13-16,3 1-34 0,-3-5-28 0,0-2 24 15,-2-1-45-15,0-3 36 0,-1-3-45 0,-1-2 20 16,-4-4-29-16,0 0-21 0,0 0-15 15,0 0-9-15,3-2 19 0,-4-2-22 0,0 1 16 16,-2-4-27-16,-5-9 0 0,-5-2 10 0,0-3 0 16,-2 2-18-16,0-3 4 0,-2 2 1 0,-1-2-12 15,-3-2 8-15,1-1 14 0,-2 0 14 16,-4 2 6-16,4-1 3 0,-1 1 4 16,-3 2 25-16,6 2 14 0,1 4 19 0,-1-1-5 15,1 1 11-15,3 3 10 0,3 1 13 0,0 3 3 16,7 0-12-16,-1 3 7 0,2 1-10 0,2 0-7 15,3 1 11-15,-2 1-20 0,2 2-4 16,0 0 5-16,11-1-13 0,8 4 44 16,-7-3-8-16,31 8-5 0,-13 1 25 0,7-4-4 0,2 5 1 15,5-1-2-15,9 1 4 0,0-3-5 16,2 5 1-16,2 2-18 0,-3 0-2 0,-2 0-22 16,-2-3-24-16,-5 3-22 0,-1-1 2 15,-6 1-68-15,-3-1-40 0,-3 0-19 0,-7-3-61 16,2 0 18-16,-3-1-256 0,-3 0 35 0,1 0-69 15,-6-5 31-15,-5-1 63 0,0-1 8 0,-3-2 25 16,2 0 14-16,21-13 34 0</inkml:trace>
  <inkml:trace contextRef="#ctx0" brushRef="#br0" timeOffset="-51319.34">20338 17851 550 0,'0'0'417'0,"0"0"-29"0,0 0-53 0,14 0 4 16,4 19 12-16,-18-8-24 0,0 5-23 0,0 4-26 15,0 7-18-15,0 1-23 0,0 2-39 16,0 1-16-16,0 0-22 0,0-1-13 0,0 0-2 16,0-3-22-16,0-2-6 0,0-2-16 15,0-6-29-15,0-2-21 0,7 12-34 0,1-18-29 16,-4 1-25-16,4-2 5 0,1-2-66 0,-3 0-49 15,0-6-50-15,6 2-39 0,-6-2 22 16,1 0-194-16,15-15-87 0,-8 8 27 0,-1-5 62 16,-1-1 5-16,2-4 30 0,-9 1 41 0,1-4-5 15,2-4 23-15,5-3 22 0</inkml:trace>
  <inkml:trace contextRef="#ctx0" brushRef="#br0" timeOffset="-51024.05">20659 17879 395 0,'2'-4'450'0,"-3"3"-89"0,0 4 5 0,-3 2-47 16,-2 3 15-16,-8 1-10 0,2 6-41 16,-3-1-11-16,0-3-22 0,-2 4-10 0,-1-2-20 15,-1-3-27-15,0 1-18 0,-4-1-17 16,5 0-16-16,-2 1 1 0,2-5-24 0,1 2-13 16,2-1-15-16,0-3-12 0,3 0-19 0,5 0-23 15,2-1-16-15,-1 1-17 0,5 2 11 16,0 4 5-16,1-10-17 0,0 6 16 0,18 11-26 15,-2-8 13-15,-2-1-13 0,6 1 14 0,1-2-7 16,5 1 1-16,0 0-24 0,0-4-41 16,5 1 11-16,0-3 6 0,1-2-85 0,-14 0-15 15,33-10-55-15,-21 6-41 0,1-3 24 16,6 1-281-16,-6-1 30 0,-2 0 12 0,0 0 30 16,-1-1 30-16,2-6 23 0,-5 4 76 0,11-4-20 15,2-4 50-15</inkml:trace>
  <inkml:trace contextRef="#ctx0" brushRef="#br0" timeOffset="-50619.98">21677 16900 819 0,'-1'2'335'0,"1"0"-27"0,3-2-20 0,3 1-24 15,15-4-48-15,-9 3-13 0,27-12-17 16,-8 3-30-16,4-3 9 0,2-1-31 0,9-3-17 15,3-4-8-15,5-1-17 0,4-2-7 16,6-4-28-16,2-3-21 0,-3 1-16 0,-1-2 8 16,-2 2-22-16,-6 1 2 0,-6 3 3 0,-5 0-10 15,-7 2-2-15,-4 5-35 0,-8-2-1 16,-4 3-9-16,-5 0-22 0,-4 4-17 0,-9 2-9 16,-2 11-20-16,0-6-20 0,-11-3 13 0,4 5-177 15,1 2 23-15,-1 1 22 0,-2 0 21 0,-10-2 18 16,-3 0-152-16,4 1 24 0,2-3 7 15,0 1 22-15</inkml:trace>
  <inkml:trace contextRef="#ctx0" brushRef="#br0" timeOffset="-50341.74">22482 16352 631 0,'-1'1'425'0,"3"-1"-39"15,1 1-51-15,3-1 9 0,1 0-48 0,17 0-19 16,-11 0-32-16,8 0-20 0,8 0-25 16,1 0-24-16,34 11-27 0,-27-6-8 15,-1 2-23-15,0 3-6 0,-4 2-13 0,1 4-15 16,-4 0-15-16,-6 1-1 0,-7 3-10 16,-6 6 14-16,-7-1-22 0,-3-12-9 0,-14 23-39 15,-3-12-1-15,-9-1-65 0,-8 1-72 0,-10-2-68 16,-7-2 19-16,-5 3-330 0,-4 1 39 15,-7-4 13-15,1-1 33 0,-3-1 44 16,-6-2 44-16,-2 3 43 0,-8-2 3 16,-3 0-3-16</inkml:trace>
  <inkml:trace contextRef="#ctx0" brushRef="#br0" timeOffset="-49508.52">14984 18158 299 0,'0'0'296'0,"0"0"-31"16,0 0-21-16,-14 0-8 0,14 0-26 15,0 0-7-15,0 15-27 0,0-15-12 0,0 0-2 16,0 0-24-16,0 0-3 0,0 0 26 0,5 17-27 15,13-17 4-15,3 0-20 0,-10 0-12 16,7 0 47-16,6 0-17 0,28-12-26 0,-23 9-14 16,2 1-11-16,-6-3 15 0,5 3-27 0,-3 1-8 15,0 1-20-15,2 0-37 0,-20 0-20 16,2 0-46-16,0 0-53 0,-4 0-40 0,-7 0-37 16,6 0 18-16,-6 1-214 0,-2 2-42 0,-8 1 28 15,-4-4 29-15,0 9 22 0,-13-7-10 16,0 1 15-16,4 1 3 0</inkml:trace>
  <inkml:trace contextRef="#ctx0" brushRef="#br0" timeOffset="-49311.88">14836 18327 490 0,'-10'5'430'0,"6"-2"-67"0,2-3-42 0,2 2-41 16,10 3-35-16,5-4-19 0,5-1-27 0,4 4-22 15,5 0-19-15,1 1 35 0,4-5-20 16,2 5-20-16,0 0-2 0,0 1-30 0,4-6-21 15,-3 7-12-15,2-7-98 0,-3 0-63 0,2 1-65 16,6 0-66-16,-20-1 18 0,17 0-265 0,8 0 51 16,7 0-11-16,0 0 28 0,0 0 25 15,63 9 52-15,-53-4-7 0,1 2-2 0</inkml:trace>
  <inkml:trace contextRef="#ctx0" brushRef="#br0" timeOffset="-48995.03">16690 18238 474 0,'2'-1'319'0,"-2"1"-39"0,4 0-12 16,-1-2-18-16,-1 2 19 0,4-1-26 0,1 1 11 16,2 0-29-16,6 1-8 0,-5-1-25 0,4 0-28 15,6 0-14-15,3 0-8 0,3 0-15 16,1 0-14-16,31-12-2 0,-27 8-10 0,-3 1-102 16,-1 3-39-16,-2-3-49 0,4-2-48 15,-2 3 14-15,-5-3-305 0,-4-2-26 0,0 0 51 16,-11 3 20-16,-3 1 19 0,-3 1 23 0,-1 2 21 15,0 0 17-15</inkml:trace>
  <inkml:trace contextRef="#ctx0" brushRef="#br0" timeOffset="-48806.04">16750 18369 374 0,'-11'8'427'15,"8"-2"-80"-15,1-4-43 0,0-2 2 16,4 6-31-16,3-3-48 0,17 1 4 0,-5 0-40 15,6-4-6-15,-9 0-32 0,9 0-16 0,7 0-16 16,5 0-64-16,39-14-56 0,-29 9-56 16,4-6-52-16,5 1 10 0,2 4-345 0,1 1 24 15,2 0 46-15,-5 1 3 0,-30 4 69 0,16 0-16 16,1 0 14-16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12T10:37:42.4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846 395 496 0,'0'0'318'0,"0"0"-47"0,0 0-4 0,0 0-45 15,0 0 6-15,0 0-21 0,0 0-9 0,0 0-1 16,0 0-20-16,0 0 8 0,0 0-19 0,0 0-25 16,0 0-14-16,0 0 26 0,0 0-17 15,0 0 2-15,0 0-14 0,0 0-16 0,0 0-28 16,0 0-8-16,0 0 28 0,0 0 6 16,22 10-13-16,-20 3-15 0,-2-4-2 0,3 2-9 15,-3 3 0-15,2-1 3 0,0 3-7 16,2 0-6-16,-2 6-2 0,1-2-8 0,1 6 0 0,2-1-4 15,-4-9-4-15,4 12 10 0,-1-5-16 16,-3 0 8-16,2 1-12 0,-2-1 3 0,-2 2-12 16,3-4 10-16,-2-3-11 0,-1-9 2 15,0 4 6-15,0-2 3 0,0 0-5 0,0 0-18 16,0 0 20-16,0-3-7 0,0-8-5 0,0 6 15 16,0-6-1-16,0 0 1 0,-6 10 14 15,6-14 8-15,2 4-4 0,-4 1-14 16,2-1 16-16,0-2-24 0,-2 3 16 0,4 0-6 15,-2 1-19-15,0-1-5 0,0 0 13 0,0-2-3 16,0 2 1-16,2 1-5 0,0-9-19 16,0 13-5-16,0-8 10 0,2-1-14 0,0 2-7 15,3 0 11-15,3-3-2 0,2 3-3 0,2 0 1 16,4 0 5-16,-9 1-8 0,6 0 9 16,3 0-11-16,5 0 9 0,-1 0 10 0,-4 0-7 15,3 0-22-15,16-7 3 0,-24 5 0 0,-5 2 3 16,1 0 3-16,-1 0-8 0,-3 0-15 15,-5 0 14-15,10 0-22 0,-10 0-21 0,8-4-23 16,-5 1 9-16,-3-2-99 0,0 3-15 16,-3-5-44-16,1 1-45 0,-3-2 30 0,-1-4-189 15,-1-2-43-15,4 3 17 0,-3 1 59 0,2 0 11 16,-1 2 20-16,-2-3 40 0,-2 1 22 0,1-2 34 16,-1 0-34-16</inkml:trace>
  <inkml:trace contextRef="#ctx0" brushRef="#br0" timeOffset="257.73">911 422 219 0,'-1'-5'447'0,"-1"3"-67"16,2 0-50-16,-1-1-16 0,0 3-54 0,1-1-43 15,0 0 6-15,0-1-24 0,0-1-22 16,1 5-14-16,5-2-20 0,-2-2-15 0,3 4 14 15,3-5-3-15,-2 4-21 0,9-2-8 0,-5 2-9 16,2-1-16-16,1-1 3 0,1 2-8 16,0 1-83-16,2-2-11 0,-4-2-31 15,-1 2-49-15,0-4-49 0,-2 0-47 0,4-2 17 16,-7 5-300-16,-2 0 45 0,-6 1 35 0,0 0 19 16,0 0 46-16,14 15 13 0,-17-8 14 0,-5-1 16 15</inkml:trace>
  <inkml:trace contextRef="#ctx0" brushRef="#br0" timeOffset="454.25">886 612 553 0,'0'5'309'0,"0"-1"-12"0,4 1-35 0,3 2-7 15,-4-5-18-15,4 1-23 0,-1-3-39 16,3 2 13-16,3 0-40 0,-2-2-22 0,1 1-45 15,5-2-68-15,1 0-80 0,-2 1 5 0,-4 1-300 16,3-5-24-16,6 1 31 0,-3 6 25 0,0-11 20 16,-2 6 12-16,-8 2 38 0</inkml:trace>
  <inkml:trace contextRef="#ctx0" brushRef="#br0" timeOffset="834.26">1259 653 422 0,'2'-1'359'0,"-4"1"-48"0,1 3-33 0,1-3-1 16,3 2-25-16,-3-3-17 0,1 1-3 15,1 1-18-15,-2-3-27 0,0 5 12 0,4-6-1 16,-1 0-60-16,7 0 5 0,0 2 2 0,3 0-43 15,0-3-5-15,3-1-10 0,3 5 22 0,-4 0-28 16,3 3 15-16,-1 2-34 0,2 2-19 16,-2 3 4-16,1 1 9 0,-4 5-40 0,2-5 26 15,-7 7 0-15,-3 0 3 0,-2 5-18 0,-1 5 6 16,-3-18-8-16,0 5-16 0,-13 20 3 16,4-18 0-16,1 1 7 0,-6-2 12 0,0-4-13 15,0 3-6-15,1-8-9 0,5 0 2 16,-4-4-85-16,-1-3-35 0,6 0-33 0,-11-12-33 15,13 7-55-15,1-6 21 0,2-2-250 0,2 13 8 16,0-10 39-16,13-19 33 0,-4 17 12 16,3 2 44-16,-4-3 5 0,3-2 10 0,5 2-5 15</inkml:trace>
  <inkml:trace contextRef="#ctx0" brushRef="#br0" timeOffset="1112">1710 652 333 0,'3'0'415'0,"0"-3"-31"15,-7 3-76-15,-8 0-1 0,7 3-25 16,-1-3-30-16,-4 4-31 0,1 4 10 0,0 0 1 16,-2-5-19-16,0 0-20 0,2 6-3 0,-9 0-33 15,9 2-9-15,2 1-3 0,-3 2-8 0,0 4-13 16,4 2-10-16,1 5 8 0,2-4-9 16,-2 0 3-16,5-11-11 0,0 7-16 0,0-1-2 15,0-3-19-15,0 2 5 0,0-3 1 16,19 15-17-16,-13-18-29 0,3 0-22 0,5-6-45 15,-1 0-34-15,3-3 6 0,-7 0-80 0,8 0-22 16,25-20-48-16,-17 9-43 0,0-2 26 16,-2 6-270-16,0-4 38 0,0 3 34 0,0 0 19 15,-1 0 28-15,0-1 25 0,1 2 20 16,-1 2 25-16,-4 0 11 0</inkml:trace>
  <inkml:trace contextRef="#ctx0" brushRef="#br0" timeOffset="2100.16">2045 740 787 0,'-5'-8'376'0,"-1"3"-28"0,2 5-37 16,-8-2-40-16,6-4 31 0,-3 2-58 0,0 1-18 16,-7 1 1-16,5 4-35 0,-1 1-8 0,2 2-20 15,-2 0-7-15,0 3-45 0,0 3 13 0,3 1-17 16,0 8-27-16,-1-5 16 0,2 4-10 15,-2-1 10-15,4 5-12 0,-1-4-15 0,4-3 19 16,1 0-15-16,1 0-4 0,1-8-7 16,0 0-7-16,0-1-7 0,12 8 5 0,-7-12-16 15,6 1 10-15,0-4-8 0,-3 0-27 16,18-19-30-16,-7 8-20 0,-2-1-15 16,3-3 4-16,-3-1-52 0,-2 3 49 0,-2-8-44 15,-3 0 15-15,0 2-26 0,-3 5 48 0,-4-4-7 16,1 4-12-16,-1 3 34 0,2 1 17 0,-5 5-21 15,2 3 5-15,-3 5 8 0,-1-1 10 16,-3 4 3-16,3 5 62 0,-5 2 25 0,3 3 11 16,4 6-7-16,-3-6 12 0,2-4 6 15,1-4 0-15,0 4 1 0,0 2-6 0,0 0 5 16,15 14-1-16,-10-16-4 0,0-1-2 0,1-2-7 16,1-3-5-16,0-3-6 0,1 1-14 0,-8-4 11 15,12 0-17-15,14-20-2 0,-13 11-24 16,-2 0-21-16,0-6-14 0,-2 0-22 0,2-6-14 15,-1 3-11-15,-3 4-2 0,5-1-11 0,-9 4-2 16,-1-4 7-16,1 1-3 0,-2 2 7 16,1 3 6-16,-2 1 7 0,2 2 4 0,-2 6 7 15,0 0 3-15,0 0-13 0,-7-4 12 0,4 1 2 16,-3 8 3-16,1 3 3 0,-1 3 26 16,3 2 1-16,2 6 41 0,-4-2 2 0,5-1-4 15,-4 0 32-15,4-7-5 0,0 4 1 0,0 4 8 16,0-1 6-16,0-1-3 0,0 1-5 0,0-2 3 15,0-3-6-15,0-4-9 0,12 9 8 0,-9-10-6 16,-3-2-5-16,0-1 6 0,4-3 5 16,-4 0-5-16,0 0 1 0,3-5-7 0,0-4-38 15,-1-3 1-15,0-1-18 0,2-3-7 16,-1 0-22-16,1-2-9 0,1 1 1 0,0 7-18 16,-1-2 9-16,2 2 1 0,-1-1-10 0,0 4 14 15,8-2-11-15,-7 3-11 0,1 5 27 16,-7 1-6-16,9 0 8 0,1 0 12 0,9 16 1 15,-9-9 13-15,-3 2 6 0,-1 0 7 0,0 2-5 16,0-4 1-16,-4 4 12 0,1-1-6 0,-1 0 2 16,0 0 15-16,-1-3-5 0,-1-7 19 15,0 7 8-15,0-7 7 0,0 5 16 0,0-5 11 16,-13 15-15-16,11-13 12 0,-5 0-7 16,3-4-10-16,-1-1-15 0,1 1-3 0,1 1 4 15,0-4-9-15,-1-1-8 0,2 1-11 16,2-6-17-16,4 3-4 0,1 2-26 0,1-3-3 15,-3-1 6-15,7-1 2 0,4-6-7 16,2 7 3-16,0 6-3 0,0-4 18 0,1 1 6 0,-2 2-4 16,4-1-13-16,-11 6 18 0,5 0-1 15,0 0 1-15,17 15 16 0,-16-5 9 0,-2 2-4 16,-3-2 6-16,-2 0-3 0,-3 4 5 16,1-3-12-16,-3 2 8 0,-1-2-7 0,-1-1-6 15,0-10 8-15,0 7-4 0,0 0 9 0,-14 6-25 16,9-8-20-16,-3-1-14 0,1 0-39 15,-2-4 8-15,9 0-124 0,-9 0-47 0,0 0-38 16,3 0 29-16,6 0-240 0,-8-6 0 0,17 2 20 16,-3-1 79-16,12-4 24 0,4-1 26 0,2-2-13 15,4 0 22-15,4-6 15 0,3 2 1 16</inkml:trace>
  <inkml:trace contextRef="#ctx0" brushRef="#br0" timeOffset="2333.78">2773 821 544 0,'-7'3'463'0,"-1"-6"-82"0,3 8-19 16,-2-5 0-16,1 1-49 0,2 3-32 16,-1-1-14-16,3 1-43 0,-2 4-5 0,1 4-19 15,3 3-6-15,-1 3-14 0,0 1-14 0,1 0-11 16,0-8-19-16,0 8-9 0,0 3-12 16,0 5-15-16,0-4-7 0,0 0-8 0,0-1-31 15,0-1-17-15,0-2-20 0,0-4-61 16,0-2 5-16,0-3-94 0,0-4-49 0,0-6-87 15,-12 4 26-15,10-8-265 0,1-3 43 0,1-3 30 16,1-2 32-16,-1 5 28 0,0-3 12 0,0-3 19 16,0-3 30-16,0 2 17 0,0-1-25 15</inkml:trace>
  <inkml:trace contextRef="#ctx0" brushRef="#br0" timeOffset="2594.99">2702 870 219 0,'2'-5'503'0,"0"0"-7"0,1 2-32 0,1-3-46 15,3 1-42-15,0 1-38 0,6-4-16 0,-2-1-37 16,2-2-8-16,3 4-37 0,0 2-11 16,1-3-25-16,0 6-20 0,-8 2-7 0,15 11-21 15,-6 0-23-15,1 3-12 0,-4 0-7 16,-4 4-6-16,2 0-23 0,-7 1-14 0,-3-2-14 16,-3-8 0-16,0 1 10 0,0 1-10 0,-14 18-12 15,4-18-20-15,-2-1-14 0,-2-2-19 16,1-1-24-16,5-7-39 0,-5 0-39 0,-9-11 11 15,9 4-142-15,3-3-53 0,3-6 25 0,0 8-282 16,4-14 30-16,0-1 50 0,3 0 15 16,0 11 41-16,6-29 29 0,8 12 24 0,7-1 27 15,-1-3 26-15,8 1 7 0</inkml:trace>
  <inkml:trace contextRef="#ctx0" brushRef="#br0" timeOffset="2833.61">3149 497 730 0,'1'10'420'16,"-10"2"-64"-16,3 0 23 0,0 3-16 0,-1 2-17 16,1 4-26-16,3-2-30 0,-2 5-12 15,-1 4 0-15,2 4-35 0,4 5-3 0,-2-12-36 16,1 10 8-16,-1-2-39 0,1-6-18 0,1-1-26 16,-1 0-30-16,1-14-33 0,0 3-30 15,0-1-39-15,0 0-38 0,0-2-17 16,0-2 5-16,0-2-131 0,15 0-54 0,-8-10-67 15,-1-4 29-15,5-1-228 0,0-2 34 0,3-5 34 16,-3-2 18-16,0-1 46 0,2-1 27 0,2 2 17 16,1-3 14-16,0 10 14 0,-4-3 4 15</inkml:trace>
  <inkml:trace contextRef="#ctx0" brushRef="#br0" timeOffset="3208.1">3246 835 546 0,'-2'6'366'16,"-3"4"-25"-16,2-4-30 0,5 0-40 0,-2 1 49 15,2 0 0-15,-2-7-37 0,0 7-6 0,7 3-12 16,-3-8-14-16,0 2-6 0,5-2-31 0,-3 2-18 16,3-4-7-16,1 4-34 0,-10-4-3 15,11 0-13-15,11-18-33 0,-9 10-21 0,0 2-21 16,-2-5-35-16,-3-4-10 0,4 2-24 0,-4-1-32 16,-4-2-7-16,-1 2-10 0,-3 3 9 0,1 0 0 15,-2-3 2-15,-3 6 18 0,0 1 2 16,-2 5 3-16,-1 2-11 0,-4-1 16 0,-1 5 19 15,-1 4 11-15,-2 8-1 0,-3 0 1 0,1 2 8 16,1 3 29-16,-2 1-10 0,3-3 5 0,2 3 2 16,0 2 14-16,2-1 9 0,5-2-9 15,0-3 2-15,6-7-12 0,0 0 2 16,0 3-15-16,0 0-8 0,13 10-2 0,-1-15-30 16,1-4 4-16,7 0-18 0,1-4-31 0,-9-1 6 15,11 0-65-15,29-17-57 0,-26 11-33 16,-2-4-25-16,4 1 19 0,-8-1-266 0,-3 1-45 15,1 1 32-15,-2-1 48 0,-1 4 38 16,-4-5 26-16,-1 5 25 0,0 1 0 0,-6-4 36 16,0 6 8-16</inkml:trace>
  <inkml:trace contextRef="#ctx0" brushRef="#br0" timeOffset="4002.19">843 1001 513 0,'-2'0'255'0,"5"0"-35"0,-4 0-5 0,-3 0-8 16,6 0-5-16,0 2-30 0,-4 3 21 0,-2-3-47 16,4 5 8-16,0 0-9 0,2 0-21 15,-2 2 6-15,0-9 11 0,0 12-18 0,0 0-3 16,0 0 6-16,0 2-13 0,15 13-13 0,-6-10-9 16,5 0 40-16,1-1-24 0,4 1 2 0,6 0-20 15,2-1 15-15,10 0-25 0,-3-2 6 16,0-4-17-16,3-3 12 0,3 7-12 0,6-4-15 15,6 0-11-15,4 0 7 0,5 0-13 16,5-1-6-16,7 0 2 0,6-1-27 0,6-1 1 16,3-2 8-16,5-2 0 0,3 1-22 0,3-3 24 15,-47-1-18-15,24 0 15 0,13 0-21 16,3 0 29-16,93-12-21 0,-97 9-7 0,-7 1 36 16,-6-3-29-16,-7 2 12 0,-6-1-9 0,-7 3-13 15,-8-1 33-15,-6 2-14 0,-3-2 12 0,-3 2-28 16,-5 0 10-16,-6-3-11 0,-3 2 3 0,-12 1-2 15,1 0 0-15,-1 0 1 0,0 0-2 16,-2 0 1-16,-7 0-54 0,0 0-25 0,6 0-25 16,3 10-16-16,-8-10-59 0,-2 0-28 0,1-1 21 15,0 1-280-15,0-1 30 0,-1-1 2 16,0 0 29-16,1 2 26 0,-2-3 50 0,1 1 2 16,0 0 47-16,-1-1 6 0</inkml:trace>
  <inkml:trace contextRef="#ctx0" brushRef="#br0" timeOffset="6361.97">5380 499 475 0,'0'0'422'0,"0"-12"-87"16,0 12-53-16,0 0-34 0,0 0-28 15,-23 7 19-15,18 11-28 0,3 9 20 0,-2-1 12 16,1 3-21-16,2 7-3 0,0 5-16 0,1 3-19 16,0-25-13-16,0 14-13 0,0 5-14 15,0 0-20-15,0 1-5 0,11 36-9 0,-10-41-22 16,2-8-8-16,0-3-1 0,-2-4-32 0,0-2-25 15,0-6-14-15,2-3-2 0,0-1-50 16,-2-4-51-16,-2-6-64 0,3-6-59 0,0 1 24 16,-7-8-256-16,5 8 35 0,0-6 33 0,0-3-61 15,0-5 40-15,0-1 27 0,0-2 7 0,-11-24 23 16,9 22 11-16,-2 0 34 0</inkml:trace>
  <inkml:trace contextRef="#ctx0" brushRef="#br0" timeOffset="6707.39">5134 494 651 0,'-4'-7'415'0,"1"0"-33"15,1 1-50-15,1 0-17 0,2-1-39 0,-1-1-33 16,5 1-1-16,0 0-33 0,3-4-40 16,6 0-1-16,4 0-7 0,4-1-13 0,2 2-11 15,3 0-22-15,4 2-22 0,2 4-14 0,0 5 5 16,-15-1-24-16,35 10 6 0,-17-2-23 0,0 4 7 15,-2 2-4-15,1 3-11 0,-3 1-5 16,-4-1-5-16,-5 3-27 0,-4-2 8 0,-4 1 7 16,-5 0-7-16,-3 1-14 0,-1 2 7 0,-4-5 0 15,-2-8 0-15,-14 16 15 0,2-8 0 16,-4-3-3-16,-3 5 16 0,-5-9-7 0,-4 0-15 16,0 2-15-16,-3-3 25 0,-1 0-2 0,0-3-56 15,1 2-9-15,2-2-6 0,0 5-10 0,3-9-31 16,4 2-21-16,5-3-7 0,11-1-32 15,-4 0-21-15,2 0 16 0,1 0-163 0,7 0-112 16,-10-7 18-16,16 7 11 0,5 1 49 0,3-3 1 16,0 12 50-16,5-4 13 0,2 3 6 15</inkml:trace>
  <inkml:trace contextRef="#ctx0" brushRef="#br0" timeOffset="7241.81">5620 909 494 0,'-3'-1'341'0,"1"1"-38"16,0 2-43-16,3 2-38 0,-3 0 1 16,5-1-20-16,-2 5-30 0,8 3 15 0,-4-2-16 15,4 1-13-15,1 3 5 0,0-1-40 0,4 2 10 16,-1-2-11-16,0 5-25 0,-3-4 2 15,2 0-4-15,-4-2-27 0,-5-1-17 0,4 1 17 16,-2-3-6-16,-5-8-13 0,0 7-4 16,0-2-5-16,0-5-4 0,0 10 38 0,-16 4 2 15,8-12-29-15,-2-2 21 0,-1-4-14 0,11 4 6 16,-18-8 0-16,13-4-14 0,-2 2-22 0,4 1 13 16,0-3-37-16,0 1 0 0,3-3-36 15,0 7-2-15,0-2 7 0,18-11-3 0,-8 6-12 16,2 1 23-16,0 4 3 0,3-1-9 0,4 0 14 15,3 3 19-15,-6 2-25 0,-2 0 4 16,7-2 6-16,-1 0-13 0,1 0 40 0,-4 1-22 16,-6 1 26-16,0 3-16 0,-1 0 9 0,-3 1-18 15,-1 1 0-15,-6 0-1 0,0 0 25 0,9 11-36 16,-7 1 1-16,1 2 60 0,-2 2 13 16,-1-8-13-16,0 7 0 0,0 2-15 0,0 0 26 15,0 2-22-15,0-2 15 0,0 1-3 16,0-2-2-16,0 1-1 0,0-2-15 0,0-3 2 15,0-4-7-15,0 0-26 0,0-8-12 16,6 15 1-16,-1-16-62 0,1-4-74 0,2-5-46 16,3 0 18-16,2-7-329 0,-6 2 38 0,3 0 35 15,1-4 17-15,-4 0 28 0,0-3 29 16,-1 8 18-16,0-1 4 0,-1 1 30 0,0-1 53 16</inkml:trace>
  <inkml:trace contextRef="#ctx0" brushRef="#br0" timeOffset="7382.68">5957 865 439 0,'-16'-5'441'0,"1"2"-89"0,2-3-65 0,-1 4 11 16,1 1-59-16,2-3-47 0,5 2-27 0,6 2-66 15,0 0-53-15,-9 0-50 0,4 2-58 16,6 2 6-16,1-1-271 0,7 2-67 0,3 1 42 16,3 1 65-16,7-1-1 0,1-1-3 15</inkml:trace>
  <inkml:trace contextRef="#ctx0" brushRef="#br0" timeOffset="8202.36">6142 970 428 0,'0'9'378'0,"1"-1"-67"0,1 0-14 0,-1 0-15 16,1 4-11-16,-2-12-25 0,0 9-32 0,0 1-12 16,0 0-21-16,0-1 22 0,0-1-31 15,0 0-34-15,0-1-13 0,0-7-14 0,0 7 0 16,0-7 1-16,0 7-5 0,0-7-9 0,0 0 13 15,0 0 0-15,-5 11-12 0,2-14-5 0,-2 1-5 16,1-2-1-16,-4-3-15 0,5 2-18 0,-2-2-17 16,2-6-3-16,-1 2-21 0,1-1 11 15,3-1-21-15,0 6 17 0,0-1-22 0,0-3 14 16,13-6-17-16,-6 7-8 0,3 3 1 16,4 1 5-16,-1 4-2 0,1-2-14 0,3 0 19 15,-8 4 13-15,3 0-17 0,15 11-7 0,-11-3 6 16,0 4-1-16,3 2 3 0,-3-1 31 0,-3 1-14 15,0 0 5-15,-4-3 23 0,0 3 4 0,-3 0-10 16,0-4 3-16,-2 0-6 0,0-1 4 16,-4-9 13-16,0 7-12 0,0-7 0 0,0 7 18 15,0-7 9-15,0 0-4 0,-15 9 2 16,9-10-10-16,-1-2 0 0,1-1-9 0,-1-4 2 16,-3-1-17-16,4-1-15 0,0-1-11 0,5-1-2 15,-5 1-2-15,5-1-7 0,1 12-4 16,0-9-6-16,0-1-2 0,15-8-17 0,-8 12 6 15,3-3-5-15,3 3-1 0,-2-2 3 0,4 2 14 16,1 0-1-16,1 0-12 0,2 2 0 16,-3-3 33-16,2 6-5 0,-11 1-10 0,4 0-9 15,2 0 8-15,11 10-15 0,-15-2 15 0,1-2 0 16,-7 2 11-16,5 1 11 0,-1 0-6 16,-3 2 0-16,-4-2 0 0,0 3 10 0,0-12-4 15,0 9 5-15,0 1-2 0,-11 14-14 0,9-16 25 16,2-4-16-16,-1 1 12 0,1-5-11 0,0 8 7 15,0-1 0-15,0 2 4 0,0-1-6 16,14 5-6-16,-4-10 8 0,-6-4-1 0,4 3-12 16,0 0 10-16,0-4 4 0,-1 2-10 15,8 0-3-15,17-10 3 0,-13 2 0 0,-4-1 1 16,2-1 1-16,0-2-15 0,-6 1 1 0,0-3 4 16,3 0 0-16,0-3 2 0,-6 0 3 15,-3 3-6-15,-3 0-24 0,-2 2 17 0,3 4 4 16,-3 8 8-16,0 0 2 0,0-10-3 0,-10-2-3 15,2 10 7-15,1 1-5 0,-5 5 6 16,1 3-12-16,-1 1 3 0,1 2 13 0,1 2 17 16,1 1 3-16,2 2 20 0,0 0-3 0,2 2-1 15,0 2 1-15,4-1-6 0,1-10 15 0,0 2-6 16,0 1-14-16,10 13 3 0,-6-11 0 0,3-5-10 16,5 0 10-16,3-3-24 0,4-2-31 15,-8-3-25-15,7 0-33 0,8 0 7 16,34-14-145-16,-24 4-88 0,0-2 27 0,2 7-273 15,-2-4 49-15,2-3 36 0,1 4 36 0,-1 3 45 16,0-2 9-16,2 2 47 0,-4-1-7 16,2 3 27-16,0 0 31 0</inkml:trace>
  <inkml:trace contextRef="#ctx0" brushRef="#br0" timeOffset="8748.4">7512 1015 1083 0,'6'8'344'0,"-4"6"-44"0,2-2-37 0,0 0 63 15,6 3-19-15,-3-1-21 0,-2-2-29 16,-1 0-22-16,-1-2-32 0,1 3-14 0,-1-5-28 16,1-2-12-16,-4 1-20 0,1-5-16 0,0 3-8 15,1-2-13-15,-2-2 6 0,0-1-5 16,0 0-1-16,0 0 7 0,-6 1-22 0,6-3-1 16,-1-1 6-16,-1-2-26 0,-1 1 6 0,0-1-11 15,0-6-11-15,-1 0-27 0,2 1-9 0,2-4-7 16,0 1 8-16,0 6-28 0,0-2-4 15,13-15 11-15,-6 11-8 0,3 1-1 0,2 3 9 16,3 0 4-16,1 1-9 0,1-4-3 0,2 4 6 16,-2 3 6-16,2 2-7 0,-1 2 5 15,0-2 12-15,0 3-23 0,-18 0 8 0,14 0 16 16,10 11 6-16,-13-4-10 0,-2 4 13 16,-3 1 9-16,1 0-20 0,-2 1 10 0,0-3-2 15,-5 4-4-15,4-4 5 0,-2 1 2 0,2-1 2 16,-3-2-9-16,1-1 7 0,-1-3-20 0,0-2-28 15,2 2-6-15,0-2 5 0,4-2-31 16,-7 0-37-16,0 0-37 0,15-12-47 0,-5 5-12 16,-1-1-15-16,7-6 21 0,0 3-170 0,-1-1-83 15,-1 3 12-15,-3-7 34 0,0 4 27 16,-4-1 24-16,2 2 28 0,-3-4 37 0,0 5-41 16</inkml:trace>
  <inkml:trace contextRef="#ctx0" brushRef="#br0" timeOffset="9130.42">8004 934 439 0,'-3'1'315'0,"0"-1"-11"15,0 5 21-15,-5 2-33 0,3 1-35 0,0 2 50 16,3 1-15-16,-4 0-6 0,-2 3-16 16,3 0-18-16,1 2-13 0,2 4-8 0,2-2-24 15,0-9-10-15,0 3-22 0,0 3-20 16,13 11-13-16,-3-16-14 0,-1 0-16 0,2-2-5 16,3-4-13-16,0-1-11 0,3-2-36 0,-9-1-20 15,4 0-14-15,18-15-29 0,-12 7-18 0,1-2-17 16,-3-2-3-16,2-2 5 0,-4-1-59 15,0 0-21-15,-3-3-14 0,-3 0 14 0,0-3 1 16,0 2 15-16,-2 4 30 0,-4 4-11 16,0 1 30-16,0 1 3 0,0 3 0 0,0 3 14 15,-2 3 8-15,0 0 3 0,2-3 31 16,-3 7-7-16,-4-2 36 0,-1 6 16 0,1 2 10 16,2 5-2-16,0-1-4 0,-2 1 37 15,3-1-18-15,0 1 15 0,2-1-4 0,0-4-7 16,0 0 3-16,15 14-3 0,-11-14 0 0,3-1 2 15,3 3-6-15,-2-6-40 0,0 0 10 0,1-1-21 16,5-5-34-16,2 3 3 0,-6-3-102 16,19-11-35-16,-11 2-25 0,1 0-57 0,7-2 22 15,-4-3-215-15,-3 0-54 0,-1 0 56 16,0-3 43-16,-2-1 23 0,-4 2 26 0,-6 3-13 16,1-1 55-16,-3-1 10 0</inkml:trace>
  <inkml:trace contextRef="#ctx0" brushRef="#br0" timeOffset="9695.96">8452 933 356 0,'-4'4'344'0,"3"1"-26"16,-1 4-40-16,2 0 17 0,5 4-21 0,-5-5 1 15,9 13-41-15,-8-7-27 0,4 2 55 16,-3-3-21-16,2 1-15 0,-3 0-27 0,1-2-11 16,0-7-30-16,-2-5 6 0,0 7-25 0,0 1-24 15,0-1 6-15,0-7-9 0,10 14-1 16,-9-14-5-16,-1 0 6 0,-1-1-16 0,0-5-8 15,-2 1-20-15,0-4-19 0,0 1-16 16,3-4-24-16,-2 0 2 0,0-1-33 0,1-5-4 16,1 11-8-16,0-3-2 0,0 0-13 0,0-2-4 15,11-10 9-15,-3 20 3 0,-6-3-7 16,8 0-18-16,1 5 7 0,0-6 39 0,-11 6 2 16,11 0-6-16,20 15-1 0,-16-8-25 15,-1-3 5-15,3 8 5 0,-2-4 31 0,0 4 2 16,-1-3 30-16,-4-4-11 0,1 4-6 0,-3-2-3 15,-4 1 0-15,0-1 24 0,1-2-3 0,-4 0-2 16,-1-5-6-16,0 0 0 0,0 0 20 16,0 0 26-16,-9 2-6 0,4-4-6 0,-1 2-13 15,0-3 16-15,3-2-10 0,-6-3 4 0,2 2-19 16,0-1 3-16,2-1 8 0,2 0-8 16,-1 1-15-16,2-2-3 0,-2 4-8 0,4 5 25 15,0 0-20-15,12-21-6 0,-1 19-1 0,0-1 13 16,3 3-8-16,3-3 5 0,4-2-10 15,0 1 0-15,0 1-4 0,-1 3 8 0,1-2 1 16,-13 2-11-16,7 0 11 0,19 10-17 0,-17-6 21 16,-1 6-14-16,-2 0 9 0,-1-2-1 15,-3 1 8-15,-2 0-2 0,-2-1-2 0,-2 1-9 16,-4-1 3-16,2 0 6 0,-2-8-26 0,0 8 11 16,0-3-7-16,-15 4-35 0,7-6-9 15,1 2 6-15,2-2-116 0,-8-3-29 0,13 0-54 16,-6 0 25-16,-2 0-203 0,0 0-86 0,4-10 37 15,11 3 33-15,6-4 50 0,-3-2 28 0,5-2 22 16,0-2 25-16,-1-1-8 0,0-3 26 16</inkml:trace>
  <inkml:trace contextRef="#ctx0" brushRef="#br0" timeOffset="10161.71">9046 667 537 0,'-2'2'378'0,"1"4"-46"0,-2 5 19 15,0 4-52-15,2 8-37 0,1-12-31 0,0 9 44 16,0 5-10-16,10 31-3 0,1-24-7 16,1 1-22-16,-1-1-14 0,-1-5-12 0,1-1-10 15,1-2-24-15,-2-3-22 0,0-1-2 16,-4-5-16-16,-3-3-29 0,0-2 13 0,0-3-16 16,-2-1-11-16,-1-6 12 0,0 0 7 0,0 0-26 15,0 0 4-15,0 0-26 0,6-11-2 16,-6 2-33-16,-1-3-9 0,1-1-8 0,0 6-13 15,0-2-12-15,0-4-4 0,0 2 3 0,0 2-11 16,0 0 4-16,0-1-9 0,0 3 4 16,9-4 6-16,2 7 9 0,-1-2-10 0,-1 1 14 15,3 0 1-15,4 0-13 0,-1 4 10 16,5 1 2-16,-11 0 2 0,7 0 0 0,2 0-1 16,3 0-4-16,25 14 0 0,-26-8 9 0,-1 0 0 15,-4 4 0-15,-3-3-4 0,-3 4-5 16,-3-4 12-16,-5 3-13 0,-1-10 18 0,0 8 9 15,-16 11 6-15,4-14 3 0,0 2 12 0,-4-1-6 16,-1-2-3-16,-2-1 5 0,1-1-17 0,-1-2 4 16,0 4-22-16,9-4 2 0,-3 0-30 15,-2 0-19-15,-13-13-32 0,17 12 7 0,0-6-104 16,1-1-58-16,1 3-79 0,0-3 31 16,3 0-245-16,5 0 36 0,1 8 58 0,0-9 7 15,12-5 37-15,-1 8 9 0,-1 1 47 0,10-2 27 16,1 3 11-16,0 0-27 0</inkml:trace>
  <inkml:trace contextRef="#ctx0" brushRef="#br0" timeOffset="10935.96">9391 998 464 0,'10'5'421'0,"2"0"-65"15,-3-3-17-15,5 3-45 0,-3-3-35 0,2 4-5 16,1-4-30-16,-8-2-25 0,5 0 6 0,1 0-50 15,0 0 2-15,2 0 6 0,0 0-54 16,0 0 16-16,1 0-12 0,17-10-27 0,-17 2-17 16,-2-1-5-16,1-2-15 0,-2 1-6 15,-1-1-3-15,-1 0-9 0,0 0-3 0,-3 2-30 16,-1 1 0-16,-3 1-2 0,-3-1 26 0,0 8-1 16,0-6 7-16,0 6-7 0,-16-16-4 15,4 12-2-15,1 2-1 0,4 2-7 0,-5 0-1 16,-5 0 17-16,3 0 10 0,-4 0-4 0,-12 16-3 15,16-6 8-15,1 0 17 0,0 4 4 16,5 1 11-16,-2 0-11 0,5 0 25 0,1 1-7 16,1 2 6-16,3-8 2 0,0 4-4 15,0 2 17-15,20 18-23 0,-6-16 1 0,4-4 8 16,-1-2-6-16,2-2-24 0,0-3 1 0,3-4 6 16,-1-3-25-16,-10 0-25 0,7 0-30 0,24-12-10 15,-18 4-28-15,-1-2-8 0,-3-2-23 16,4-5 10-16,4 3-44 0,-8-1-32 0,-1-3-6 15,2 1-7-15,-1-2-7 0,1-3-20 16,-2 4 20-16,-8 1 1 0,-2 5 31 0,2 0 14 16,-5 3 21-16,-3 0 23 0,-2 0 10 15,-1 9 28-15,-11-11-3 0,6 6 4 0,0 4 39 16,1 0 4-16,-3-2 10 0,-1 4 1 0,13-1-5 16,-8-1 22-16,1-2 2 0,0 3-23 0,4 0 18 15,0 0 9-15,0 4-5 0,1-1 40 0,0 7-4 16,5-5 8-16,0 1-7 0,-2 0 47 15,3 4-9-15,5-3-14 0,-2 5 19 0,2 0 4 16,-1 1-11-16,2 2-13 0,-3-1 6 0,3 1-10 16,-5-1-12-16,-1 1 7 0,-2 0-12 15,1 0 6-15,-4-3-21 0,-3 0-11 0,-1-12 9 16,0 10-1-16,0-3 4 0,0 1 0 16,-16 4 1-16,14-7 16 0,-3-2 16 0,-2 0 6 15,2-2-3-15,1 3 4 0,-3-6 7 0,2-1 0 16,5 3 3-16,-9-9-18 0,8 4 14 0,-2-4-31 15,3 2 12-15,1-5-20 0,-1 4-13 0,13-11-10 16,-5 4-2-16,2-1-24 0,1 0 21 16,1 1-20-16,1 1-5 0,0 0-25 0,-1 2-11 15,0 2-14-15,4 3-14 0,-3-2-13 0,-1 1-29 16,-1 2 0-16,-1 0-27 0,2 3 13 16,1-2-55-16,-4 4-13 0,-7-4-36 15,1-1-30-15,4 4-41 0,-1 0 30 0,-3-1-180 16,-3 3-28-16,-11-5 15 0,6 4 44 0,-4 1 39 15,1-3-7-15,1 1 13 0,-1-1 58 0,1-1 29 16,4-2 10-16</inkml:trace>
  <inkml:trace contextRef="#ctx0" brushRef="#br0" timeOffset="11862.93">11238 821 625 0,'0'0'398'0,"0"0"-42"0,0 0-58 16,0 0-29-16,0 0-9 0,0 0-31 0,17 13 58 15,-19 2-19-15,2-4-13 0,0 6-21 0,0 5-10 16,0 2-2-16,0 5-22 0,0 0 3 0,11 34-28 16,-7-31-7-16,1-1-28 0,-2-3-3 15,2-1-19-15,-2-7-8 0,-1-4-32 0,0-3-10 16,-1-1-31-16,1-4-17 0,-1-1-25 15,-1-3-20-15,0 1-17 0,0-5-38 0,0 5 7 16,-2 0-136-16,1-10-43 0,4-2 25 0,-6-3-227 16,2-2-51-16,1 2 37 0,0-5 34 15,0-3 32-15,0-4 26 0,0 1 30 0,0 1 15 16,0 1 11-16,0-1 19 0</inkml:trace>
  <inkml:trace contextRef="#ctx0" brushRef="#br0" timeOffset="12174.26">11280 841 1087 0,'0'-2'353'0,"4"-1"-2"0,-5 0-1 0,3-2-16 15,-1 2-25-15,1-1-15 0,2 2-38 0,3-1-33 16,0 0-14-16,7 0-14 0,-1 0-14 0,2 2-28 16,-7 1-1-16,6 0-15 0,16 11-22 15,-11-2 4-15,2-1-14 0,0 6-8 0,-2 6-11 16,1-4-13-16,-5 2 2 0,-2 1-5 15,-1 0-12-15,-3-4-21 0,-3 1-9 0,-3-3 3 16,0-2 5-16,-3-11-16 0,0 11 13 0,0-2-16 16,-19 7 1-16,7-8 3 0,-4-2-2 15,-1-2-7-15,-4 0-35 0,0-1-4 0,9-3-31 16,-7 0-28-16,2 0 8 0,-2 0-91 16,-14-16-43-16,22 7-56 0,2-7 24 0,5 4-233 15,4 3-20-15,0 0 42 0,0 1 32 0,19-10 23 16,1 8 25-16,5 1 1 0,6 0 50 15,8-1 35-15,5 3-5 0</inkml:trace>
  <inkml:trace contextRef="#ctx0" brushRef="#br0" timeOffset="12410.38">11846 873 1061 0,'2'2'442'15,"0"-1"-42"-15,4 0-14 0,0 4-34 16,5-5-33-16,2-1-24 0,-5 1-27 0,3 0-29 16,5 0-31-16,1 0-18 0,1 0-34 0,0 0-22 15,2 0-42-15,0 0-56 0,-1 0-5 16,0 0-105-16,-2 0-65 0,-3 0-46 0,-1 0 18 16,-4 0-231-16,-2 0-67 0,-7 0 15 0,7-4 38 15,-10 9 49-15,-1-2 12 16,-2-2 11-16,-4 7-1 0,1-6 27 0,-2 2 24 15</inkml:trace>
  <inkml:trace contextRef="#ctx0" brushRef="#br0" timeOffset="12606.42">11871 1031 474 0,'2'4'418'0,"-3"1"-23"0,2-1-54 15,4-1-45-15,5 1 44 0,-3-1-35 0,1-5-9 16,1 4-36-16,-1-2-53 0,2 0-7 15,3 0-43-15,4 0-44 0,1 0-12 0,1 0-139 16,4 0-66-16,1 0-66 0,24-12 16 16,-22 10-271-16,-2-1 1 0,1-3 15 0,2 3 12 0,-2 0 26 15,-1 2 2-15,3-3 14 0,3 2 71 16</inkml:trace>
  <inkml:trace contextRef="#ctx0" brushRef="#br0" timeOffset="13139.82">12494 693 337 0,'-2'0'406'15,"-1"0"-32"-15,7-3-76 0,0 0-5 16,3 2 3-16,-8 4-40 0,-3-6-30 0,3 5 25 16,-2-5-13-16,2 4-47 0,-1-1 2 15,0 2-32-15,0-4 5 0,-1 7-25 0,-1 5 12 16,1 1-14-16,0 2-4 0,1 4 9 16,-1 2-22-16,-4 2 11 0,3 0-20 0,0 0 7 15,4 3-12-15,-2-5-11 0,1 4-8 16,-4-1 4-16,5-11-9 0,0 6-19 0,0 0-6 15,0 0 11-15,15 19-24 0,-9-19 1 0,7-2-8 16,-5-1 12-16,-2-2-3 0,8-4-7 16,-2-1-18-16,9-3-3 0,-6-3-6 0,-6-1-15 15,3 0-19-15,16-14-16 0,-13 6 8 0,0-7-12 16,0 4 8-16,-1-2-20 0,-1-1 20 0,-2-1-3 16,-2 1-5-16,-4 0 6 0,0 2 3 15,-3 1 16-15,-1 1 5 0,-1 10 1 0,0-8 2 16,-15-2-12-16,4 9 20 0,-3 1-10 0,1 1-3 15,6-1-4-15,-21 9 15 0,8-2 2 16,1 2-5-16,1-1-10 0,-1-2-6 0,4 2-44 16,2-5 8-16,0 4-90 0,10-2-27 0,-6 0-19 15,0-3-32-15,4 1-53 0,5-3 25 16,0 0-247-16,-2-7 38 0,6 4 2 0,3 1 32 16,-1-1 56-16,3-2 33 0,0 3 26 15,7-1 11-15,0 2-19 0</inkml:trace>
  <inkml:trace contextRef="#ctx0" brushRef="#br0" timeOffset="13414.55">12891 732 599 0,'4'-2'560'0,"-1"-2"-81"0,0 5-66 16,0-1-45-16,0 6-14 0,1 9-13 15,-1-2-3-15,-2 4-9 0,2 7-36 0,-1-2-9 16,-2-8-21-16,0 6 0 0,0 3-56 0,0 2-16 16,0-1-18-16,0-2-24 0,0 2-35 0,0-2-41 15,0-4-53-15,0 0-60 0,0-5-41 16,0 0 8-16,0 0-159 0,0-6-54 0,0-7 24 16,0 5-315-16,0-5 44 0,2 7 55 15,0-9 52-15,0 2-7 0,3-2 27 0,-6-1 44 16,0 1 53-16,1 0 28 0,3 0-35 0,-3-1 42 15</inkml:trace>
  <inkml:trace contextRef="#ctx0" brushRef="#br0" timeOffset="51543.86">14334 993 480 0,'0'0'263'15,"0"0"-36"-15,-6 17-31 0,-3-9-25 0,7 4-13 16,-8 0-25-16,2 2-20 0,-1-1-13 0,-1-3 7 16,-1 1-23-16,7-1-16 0,-2-5-13 0,1 0-42 15,0 0-63-15,-1-3 0 0,6-2 5 16,0 0-315-16,-5-7 5 0,10-1 34 0,6 1 26 15,-2-1-34-15</inkml:trace>
  <inkml:trace contextRef="#ctx0" brushRef="#br0" timeOffset="52224.27">15204 514 400 0,'0'-9'347'0,"-2"-1"-53"0,5 0-26 16,-4 1-7-16,1-3-33 0,-2 1 14 15,0 0-50-15,-2 1 8 0,-2-1-14 0,4 0-39 16,-9 0 23-16,0 1-40 0,-3 1-14 15,1 1-12-15,-1 6 9 0,-1-1-10 0,-3 3-2 16,0 5 16-16,-2 1-36 0,1 4-3 0,-4 7-4 16,2 2 3-16,1 3-1 0,2 5-15 0,-2 3 2 15,1 3 22-15,4 1 10 0,5 5-12 16,0-2-6-16,7 6-11 0,3-22 3 16,0 10-13-16,16 33 9 0,-7-33-4 0,8 0-4 15,2-6-17-15,2-7 15 0,0-1-6 16,0-4-10-16,6-3-2 0,0-4-11 0,0-4 2 15,-2-2 0-15,-14 0-6 0,7 0-4 0,20-17-18 16,-25 9-5-16,5 1-7 0,-5-4 2 16,-1-4-14-16,-3 2 0 0,-3-11 3 0,-1 7-3 15,-5 11-4-15,-2-15 0 0,0 7-11 0,-3 4 23 16,-1-1 0-16,-6 7 3 0,1 2-39 0,-2 4 21 16,13-2 3-16,-14 0 2 0,5 0-5 15,-11 10 5-15,15-9-12 0,-1 0 6 0,4 5 3 16,-1-5 2-16,3-1 13 0,0 0 3 15,-2-2-20-15,5 4-11 0,3-3 5 0,7 0 3 16,-1-3-5-16,1 3 24 0,-13 1 1 16,12 0 23-16,-1 0 0 0,16 14 10 0,-16-5 0 15,0 3 3-15,-6 1-2 0,5 0-3 0,-3 2 2 16,1 1-2-16,-4 0 2 0,0 4 10 16,-1-2 4-16,3 1 4 0,-4-4-39 0,-2 1-6 15,2-1 22-15,-1-2-19 0,3-1 10 0,-2 0 10 16,3-1-26-16,0-2 2 0,1-2-69 0,-1-1-18 15,3 0-15-15,2-2-32 0,-2-2-25 16,-8-2-19-16,9 0-30 0,18-12 20 0,-13 8-243 16,-1-1-16-16,-4-3 56 0,3 4 30 15,1-4-21-15,-3-2 29 0,-2-3 12 0,-1 2 4 16</inkml:trace>
  <inkml:trace contextRef="#ctx0" brushRef="#br0" timeOffset="52617.82">15487 926 470 0,'0'2'334'16,"-2"1"-18"-16,2 1-31 0,0-1-27 0,2 1-27 15,-2-2-10-15,2 5-19 0,3-6 19 0,-5-1-41 16,0 4-23-16,2-4-5 0,-2-1-1 16,7 1-42-16,-2 0-12 0,-1-4-9 0,7-5-13 15,3 4 18-15,-5-3-12 0,-1-1-6 16,9-3-10-16,-7 2-23 0,0-3-9 0,1-3 2 15,-5 1-5-15,-1 1-28 0,-1 1 7 16,-1 0-3-16,-8 1 22 0,5 0-31 0,-2 2-15 16,-5 3 22-16,3 4-1 0,-3 1 2 15,1 0-17-15,-6 4-2 0,1 7 51 0,-1 4-17 16,-1 2 16-16,5 2-23 0,-4 2 11 0,5 0 10 16,-4 2-4-16,2-2 47 0,4 1 3 15,3-3 6-15,0 1-10 0,2-4-2 0,0-7-13 16,0 2-8-16,14 11 1 0,-5-15 4 15,6 1-23-15,1-4-41 0,0-2 4 0,-3 0 0 16,8 0-99-16,3 0-32 0,34-16-27 0,-30 9-24 16,-2-1-30-16,-1-5 21 0,-2 4-167 0,-3 0-121 15,-2 1 49-15,-5 1 31 0,-3-5 28 16,-1 2 19-16,-1-1 5 0,-4-3 14 0,-1 4-1 16</inkml:trace>
  <inkml:trace contextRef="#ctx0" brushRef="#br0" timeOffset="53541.78">15813 790 348 0,'-4'-5'391'16,"2"5"-58"-16,2 6-59 0,0-9-8 16,-2 9-33-16,2-2 17 0,-2 4-36 0,6 2-11 15,-6 5-23-15,2-10 22 0,0 7-24 0,0 2-19 16,0 1 12-16,0 2-5 0,0-1-19 16,0 0-17-16,0 0-9 0,0-1-19 0,0-3-31 15,0-3 11-15,0-1-2 0,0 0-8 16,0-8-27-16,0 0 21 0,0 7 7 0,0-7-1 15,4 9 5-15,-4-10-19 0,-4-1-14 16,4-4-2-16,0 1-1 0,4-3-14 0,-4-3-17 16,2-1-14-16,-2 5-13 0,5-11-5 0,1 1-13 15,1 4 4-15,-2-3-16 0,4 7-9 16,1-1-7-16,-5 4 6 0,4 0 5 0,0 0 32 16,0 4 10-16,-2 0-21 0,0 2-4 15,-7 0 29-15,15 12-18 0,-11-7 29 0,-1 2 0 16,2 3 21-16,-1 3-12 0,1 1 51 0,-5 0-10 15,6 1 2-15,-4 0 7 0,3-1-3 0,-5 0 6 16,7 1-12-16,-5-6-3 0,1 2 6 16,1-2-8-16,-2-3-7 0,2 2 7 0,-1-5-7 15,1 1 6-15,-2-3-4 0,-2-1 13 16,8 0-25-16,0 0 7 0,13-13-8 0,-8 4 4 16,-4 1-10-16,5-4-4 0,-1 0-10 0,-1 0-24 15,-4-1 1-15,-1-2-10 0,2 1 11 0,-2-4-22 16,0 8 0-16,-3-3-14 0,-2 2 12 15,0 2 23-15,-2 9-14 0,0-8-8 0,0 0 4 16,0 8 19-16,-15-16-18 0,9 13-3 16,0 3 15-16,0 3 1 0,-1-1-11 0,1 2 11 15,-4 2 2-15,3 2 18 0,-1 4-10 0,5-1 5 16,-4 3 24-16,3-4-9 0,1 3 18 0,-1 7 6 16,2-5-4-16,2-8-2 0,0 4 5 15,0 0 1-15,0 2-8 0,18 11-1 0,-7-14 1 16,0-2-9-16,9-2 8 0,-1-3-14 0,0-3-23 15,-9 0-17-15,5 0-13 0,21-14-40 16,-17 4 11-16,1 2 6 0,-2-4-17 0,-2 2-32 16,-1-3-5-16,-3-6-6 0,-1 3-3 0,-3 3 12 15,-1 3 15-15,0-5-3 0,-5 1 22 16,-2 5-6-16,0 9 14 0,0-9-4 0,0 3 10 16,-16-5 15-16,10 1 10 0,2 10 16 15,-3-2-8-15,-5 1 21 0,10 0 12 0,0 0-3 16,0 2 0-16,0-1 42 0,4-3-18 0,-2 4 3 15,2-3 3-15,-2 3-15 0,0 2 25 16,4 3-3-16,-4-1 29 0,4 3-8 0,-1 1 24 16,0 1-6-16,1 1 3 0,3 3 2 0,1 0-3 15,-1-2 10-15,2 3-12 0,-2-2-2 0,-1 0-1 16,-1-3-1-16,2 0-9 0,-7-1-11 16,3-1 10-16,-3 0-11 0,2-2 17 0,0-3 7 15,-2-3 18-15,0 0-14 0,0 0 14 0,-5 2-16 16,0-5 14-16,-1-1-29 0,2-4 17 15,-1 2 0-15,3-5-11 0,-2 0-27 0,-1-3 12 16,5 6-19-16,0-3-26 0,0-3-15 16,15-10 0-16,-8 2-20 0,2 8-19 15,3-1-17-15,-2-2-36 0,4 8-47 0,1 1 15 16,2 4-78-16,0 0-2 0,2 0-35 16,-1 4-29-16,-11 0 24 0,5 0-172 0,14 15-92 15,-10-13 40-15,1 5 15 0,-3 1 69 16,-3-2 14-16,2 1 25 0,1-1 14 0,-1 2 19 15,-1-2 7-15</inkml:trace>
  <inkml:trace contextRef="#ctx0" brushRef="#br0" timeOffset="54481.83">16623 906 930 0,'-6'-4'353'0,"0"1"-3"16,2 0-46-16,-3-1 13 0,1 2-24 0,-2 1-22 15,-1-3-2-15,2 3-33 0,7 1-20 16,-8 0-20-16,-2 0-15 0,1 0-23 0,-13 15-11 15,11-5-11-15,4 2-17 0,-5 2 0 0,4 2-18 16,-3 0-25-16,1 1 12 0,4-2-19 16,2 2 8-16,3-3-7 0,1-2-12 0,0-12 6 15,0 10-11-15,0-2-6 0,15 8 0 16,-7-16-7-16,3 0-5 0,5 0-13 0,-9 0-12 16,20-16-25-16,-10 3-15 0,2 1 0 0,-2-2-5 15,-3-1-22-15,1-5 8 0,4 6-15 16,-7-1-2-16,-1 2 10 0,-3 0 5 0,-3 3 5 15,-1-2 11-15,-4 5-6 0,2 3 3 0,-2 4 27 16,0 0-17-16,-6-6 2 0,3 8-16 16,-3-2 2-16,2 7 57 0,-1 2-5 15,0 2 12-15,1-1 8 0,-1 2 6 0,3 1 12 16,2-5 5-16,0 2-9 0,0 2 15 0,0 3-12 16,18 11 1-16,-13-15-10 0,3-2 8 0,-1 3-14 15,5-4 5-15,1-2-2 0,1-6-4 0,-14 0-5 16,15 0-11-16,14-12-14 0,-12 7-7 15,-2-7-32-15,1-1 12 0,-5-2-22 0,2-3-20 16,-2-3 8-16,-2 1-35 0,0-10-11 16,3-3-12-16,-2 4-1 0,-3-10 14 0,1 5-20 15,-2 1 10-15,-3 0 17 0,-2 5 2 0,-1 14 8 16,0-6 21-16,0-2-1 0,0 1 12 16,0 1 12-16,0 0 27 0,-8 4-1 0,-6-10 0 15,8 18 5-15,-1-2 14 0,-3 6 19 16,4 1 15-16,3 1-12 0,-3 2-16 0,0 3-2 15,-1 5-1-15,-1 2 1 0,0 2 80 0,-1 6-15 16,5-1 29-16,-2 9 18 0,6 6 19 16,-4 8 17-16,4-3-15 0,0-20 20 0,0 13-15 15,18 42-3-15,-9-33-23 0,0-1 10 16,4-4-21-16,-1-2-4 0,-6-3-11 0,8-4-10 16,-8-4-13-16,8-5-10 0,-3-2-11 0,-2-3 8 15,3-4-1-15,1-4 6 0,-6-3-36 16,5 0-8-16,10-13-20 0,-5 3-1 15,-4-1-3-15,1-4-16 0,-4 0-18 0,3-3 7 16,-2-1-8-16,-2 1 10 0,1 1-1 0,-3 2 2 16,-1 3 3-16,-2 1-1 0,1 5 4 15,-5 1-2-15,0 5 3 0,0 0 3 0,-7-4 2 16,5 8 1-16,-5 4 4 0,0-1-1 16,-2 7 5-16,3-1-4 0,-3 3 5 0,4-1 5 15,3 3 10-15,2-10 16 0,0 3 0 16,0 3 10-16,0-2-13 0,0 2 4 0,0-2-2 15,13 9 2-15,-12-14-2 0,9-1 16 16,-2-4-22-16,7-1 19 0,-6-1-15 0,4 0-6 16,17-15-13-16,-15 9 7 0,1-5-26 15,-2-1 6-15,-2-5-12 0,-2 0-1 0,3 0-3 16,-3-2-2-16,-4 2-6 0,-2 3 20 0,1 1-21 16,-5 13 13-16,0-8 9 0,-15-10-13 15,1 11 9-15,0 7-3 0,6 0-8 0,-6 0-19 16,-3 0-14-16,0 0-23 0,-25 14 10 0,28-10-58 15,-1-1-63-15,3 1-22 0,-1-3-33 16,4 2-31-16,6-2 28 0,3 1-129 16,7-2-81-16,3 0 7 0,3 1 33 0,5-2 23 15,-11 1 33-15,7 0 43 0,2 0 9 0,1 0 10 16,0 0-2-16</inkml:trace>
  <inkml:trace contextRef="#ctx0" brushRef="#br0" timeOffset="54794.66">17261 949 347 0,'4'-1'419'0,"-2"-2"-58"15,1 6-24-15,0-1-10 0,0 0-44 0,2 1 49 16,1-1-1-16,4 6-30 0,0-2-25 16,-1 1-23-16,3 2-22 0,-1 5-11 0,1-2-24 15,-1-1-15-15,0 4-25 0,-2-1-8 16,-2 0-13-16,-3 1-11 0,4-4-24 0,-5-2-5 16,-1 0-13-16,-2-1 3 0,0-3-14 0,0-5-3 15,0 0 14-15,0 0 4 0,-13 12-8 16,0-9 12-16,6-6-17 0,0-2 21 0,1-4-12 15,1 1 3-15,1-4 10 0,2 0-20 16,-1-2-25-16,3 4 1 0,0-3 4 0,12-16-14 16,-4 13-28-16,1 0 6 0,2 3-21 15,-2 1-34-15,2 1-24 0,1 2-21 0,-1 0-35 16,1 0-29-16,1 6 14 0,-1-3-114 0,-3 4-43 16,-3-1-64-16,1-4 32 0,-7 7-264 0,1-3 73 15,-7 0 29-15,4 0 34 0,-7-2 32 16,0 3 26-16,0-1 21 0,-2 0 26 0,-7-5 16 15,-1 5 13-15</inkml:trace>
  <inkml:trace contextRef="#ctx0" brushRef="#br0" timeOffset="55012.74">16870 809 995 0,'-2'3'465'0,"0"-4"-49"0,4 0-50 15,-8 1-19-15,10 0-36 0,-1-3-49 0,2 1-24 16,4-1-33-16,3 0-10 0,2-2-34 0,3-1-39 16,4 0-34-16,2 0-9 0,0-6-126 15,0 3-70-15,3 3-82 0,3-2 18 16,2 1-300-16,-1-2 29 0,1 2 21 0,1-1 46 16,9 5 12-16,-22 3 39 0,11 0 4 0,8 0 12 15,45 11 9-15</inkml:trace>
  <inkml:trace contextRef="#ctx0" brushRef="#br0" timeOffset="56033.5">18515 1005 408 0,'1'-4'406'0,"3"1"-62"0,-6-1-26 16,1-1-36-16,0-5-6 0,1 7-18 0,-2-1-37 16,1-1-27-16,-5-4-23 0,2 1 34 0,-3-2-26 15,1 4-31-15,-4-2 11 0,-3 3-34 0,2 0-6 16,-1 3-29-16,-2 0 21 0,-1 2-17 15,4 0-11-15,-1 0 8 0,-16 14-12 0,13-3-7 16,2 0 6-16,1 4 4 0,2 2-10 16,2 4 7-16,3-1-5 0,1 3 9 0,4-1 10 15,0-12-17-15,0 4 7 0,0 3-10 0,14 15-9 16,-3-17-7-16,-1-3 5 0,3-2-22 16,2-6 15-16,2-2-17 0,-7-2-15 0,6 0-10 15,20-15-27-15,-19 4-5 0,2 3-18 16,-4-6 5-16,-1-1-14 0,-2 3-1 0,1-8-12 15,-3 2 16-15,-5 2 2 0,1 0 3 0,-1 2-5 16,-1 1-18-16,-4 13 37 0,0-9-2 0,0 0 11 16,0 1 6-16,0 8-7 0,-11-13 2 0,8 11-13 15,1 0 22-15,-3 2 10 0,0 2 7 16,1 2-22-16,0-1 13 0,2 1 10 0,-3 1 12 16,1 2 0-16,1 2 7 0,-1 0-12 15,2 5 19-15,1-3 1 0,1-4-3 0,0 4 29 16,0 4-2-16,0 2 9 0,10 19-3 0,-6-14 1 15,3-1-18-15,-3 2 23 0,1-4-26 16,0 2 15-16,0 0-6 0,-1 3-20 0,1-2-11 16,1-1 9-16,-1 3-11 0,0 1 12 15,-1 1-5-15,1-2-10 0,-2 4 9 0,2-3-9 16,-2 2-3-16,-1-6-14 0,1-1 0 0,-1 0 10 16,-2-6-5-16,0-5 12 0,0 2-2 15,0-2-16-15,0 0-1 0,0-3 18 0,0-6-13 16,0 9 12-16,0-9 2 0,-14 12 12 15,11-11-1-15,-1 0 7 0,-2-1 13 0,1-2-21 16,-3 1 2-16,2-1 4 0,-9-4-23 0,0-4 12 16,1 2 0-16,0-1-2 0,1 2-3 0,-1-1-6 15,3-6 20-15,1 5-26 0,2-1 0 16,3 0 12-16,1 1-14 0,1 1-8 16,2-1 23-16,1 1-3 0,0 8-9 0,0-12-6 15,12-14-18-15,-5 14 22 0,2-3-6 16,2 0-6-16,2 2-4 0,2-1 10 0,1 0-17 0,-1 0 16 15,11-5-9-15,-7 1-24 0,7 3-6 16,0 1-1-16,-3 2-7 0,1 0-13 0,1 1-22 16,-7 1-6-16,1 2-15 0,-5 1-20 15,-5 1-45-15,2 2 17 0,-6 0-51 0,2-1-22 16,-1 2-22-16,-6-2-26 0,0 5-20 0,0 0 28 16,-15-14-235-16,9 11-20 0,-4 1 27 0,-7 2 36 15,9-2 31-15,-6 0 26 0,3-1 24 16,-4 0 25-16,4-1 10 0,4 0 49 0</inkml:trace>
  <inkml:trace contextRef="#ctx0" brushRef="#br0" timeOffset="62967.62">19469 902 527 0,'0'0'291'16,"0"0"-19"-16,0 0-25 0,0 0-28 0,0 0-8 15,0 0-21-15,0 0 2 0,0 0-15 0,0 0-5 16,0 0-33-16,0 0 8 0,0 0-20 16,0 0 9-16,0 0 11 0,0 0-17 0,0 0 28 15,8 12 17-15,5-8-11 0,4 1-24 0,2-2 12 16,3-3-16-16,1 0-28 0,2 0 6 16,-13 0-16-16,7 0-14 0,2 0-4 0,1 0-15 15,0 0-6-15,-1 0-12 0,0 0-24 0,-2 0-31 16,-2 0-15-16,-1 0 3 0,11 9-88 15,-12-9-30-15,-11 2-39 0,-4-2-41 0,9 0 20 16,-4-4-219-16,-4-1-63 0,-6 6 53 16,-3-2 30-16,-2 3-38 0,1 1 26 0,-4-1 26 15,-3 5 14-15,-4 1 44 0</inkml:trace>
  <inkml:trace contextRef="#ctx0" brushRef="#br0" timeOffset="63214.28">19486 1102 546 0,'2'3'364'0,"-1"-3"-60"15,-2 2 2-15,1-2-35 0,-3 3-6 0,7-2-32 16,2 0 60-16,4 2-19 0,2 1-30 16,2-4-14-16,5 3-30 0,0-1-13 0,3-1-26 15,1-1-15-15,-10 0-18 0,6 0-37 0,4 0-32 16,2 0-5-16,1 0-72 0,1 0-52 15,-3 0-55-15,25-10-26 0,-27 9-40 0,1 1 17 16,-5-5-211-16,2 1-71 0,-4 1 32 0,1-2 7 16,-5 4 25-16,4-2 55 0,-3 0-5 15,2 3 15-15</inkml:trace>
  <inkml:trace contextRef="#ctx0" brushRef="#br0" timeOffset="64043.49">20511 574 849 0,'2'-6'297'0,"-1"1"-11"0,-1 2-36 16,1-2-4-16,-2 1-19 0,1 4-36 0,-2 0-22 15,0-3 9-15,3 3-4 0,-3 4-10 0,0-4-25 16,-2 2-24-16,-7 0 6 0,4 2-12 16,1 2 8-16,-3 1-10 0,2 2 5 0,0 3 3 15,-5 0-2-15,2 0-11 0,1 5-5 0,0 0 5 16,0 0 4-16,1 0-16 0,1 0-3 16,0 6 7-16,0-4-13 0,-2 2 6 0,0 0-11 15,1 1 10-15,3 3-7 0,-1-3-7 0,2-1-10 16,-1 0 1-16,5 2 2 0,0 0 1 15,-1 2-19-15,1-14 14 0,0 8-6 0,0 2-12 16,14 19-10-16,-7-22 10 0,2 1-4 0,1 1-10 16,-1-6 3-16,4-1-4 0,3-3 17 15,1-4-11-15,0-4 3 0,3 0-14 16,3-2-6-16,-14 0 0 0,23-12 15 0,-12 6-12 16,0-4 4-16,-2 0-7 0,-1-2 10 0,0-7-18 15,-2 5 2-15,-3-1 6 0,-4 0 6 16,-1-1-13-16,-1 4-12 0,-1 4 23 0,-5-4 3 15,0 12-17-15,0-8 10 0,-13-6-15 0,2 12 4 16,-2 0-5-16,-3 5 12 0,8-3-2 0,-10 0 2 16,-26 11-22-16,19-4-31 0,-4 1-13 15,1 1-18-15,0 0-26 0,6-3-56 0,1 3 14 16,6-3-87-16,1-2-36 0,2-1-31 0,7 3 25 16,2-3-175-16,-3-3-74 0,2 2 18 15,1-1 45-15,8-4 31 0,-7 5 17 0,0-5 42 16,4 2 28-16,0 1 19 0,-5-1 14 15,3 2-15-15</inkml:trace>
  <inkml:trace contextRef="#ctx0" brushRef="#br0" timeOffset="79834.38">4339 2099 536 0,'0'0'328'0,"0"-14"-51"0,13 14-17 15,-13 0-25-15,0 0-1 0,0 0-43 0,0 0-7 16,0 0 1-16,0 0-24 0,0 0-17 16,0 0 15-16,8 17 3 0,-13 2-18 0,-1 0 8 15,1 5-9-15,-2 1-13 0,-1-1-15 16,-1 5-3-16,2-5-19 0,-1 2-8 0,0 3-23 16,-1-2 6-16,3 2 0 0,-2-2-24 0,0-3-18 15,-1 3-3-15,1-1-48 0,1-4-22 0,2-3-25 16,0-3-14-16,-1-7-24 0,4-2-30 15,1-5-60-15,-1-2 16 0,2 0-189 0,0 0 28 16,-2-10 27-16,4 3-85 0,-2 0 53 16,4-11 24-16,1-2-35 0,-5 10 16 0,0-5 5 15</inkml:trace>
  <inkml:trace contextRef="#ctx0" brushRef="#br0" timeOffset="80136.18">4285 2138 500 0,'2'-7'332'0,"1"2"-55"0,-1 0-10 16,-1 1-15-16,2 0-51 0,-1 1 9 0,-1 0-37 15,1 2-2-15,-1-1-37 0,1 0-4 16,1 4 20-16,0 0-14 0,1 3 21 0,6 8-18 16,1 4 30-16,-1 4 7 0,3-1-4 0,-2 3-13 15,1 0-9-15,1 5 4 0,-1 1-8 16,1 0-12-16,-1 1-8 0,0-2-7 0,-1 1-16 15,-1-1-11-15,-1-2-8 0,0 0-6 0,-1-2-14 16,-1-2-32-16,-1-5-19 0,-2-1-25 16,0-5-50-16,1-2 6 0,-3-4-76 15,-2-3-60-15,-2-4-100 0,2-2 31 0,-1 0-255 16,-1 0 11-16,-5-10 53 0,4 2 41 0,-4 0 27 16,3 3 25-16,0-1 27 0,-3-5-10 0,-3 2 34 15,0 2-7-15</inkml:trace>
  <inkml:trace contextRef="#ctx0" brushRef="#br0" timeOffset="80367.8">4212 2446 436 0,'-4'0'439'0,"1"1"-78"0,0-1-2 15,1 0-52-15,1 1-28 0,-1-1-34 0,1-1-23 16,1 0-27-16,2 0-21 0,1-2 7 15,2 1-8-15,1 0-29 0,10-1-25 0,3-4 6 16,2 7-14-16,-1-5-106 0,3 3-24 0,0-2-51 16,-4 1-37-16,1-1-88 0,-3 0 20 15,2-1-295-15,0 1 43 0,-1 2 31 16,-1-1 31-16,3 0 26 0,-3-1 20 0,2 2 14 16,-10 2 3-16</inkml:trace>
  <inkml:trace contextRef="#ctx0" brushRef="#br0" timeOffset="81026.21">4679 2488 259 0,'-3'6'384'0,"1"-2"-83"0,0-1-19 0,0 1-13 15,2 1-55-15,0-5-20 0,0 3-1 0,0 0-24 16,0 0-10-16,2-1 2 0,-1 0-8 15,3-1-21-15,-1 0 3 0,1-1-17 0,3-1-28 16,8-4 21-16,0-1-32 0,0-2-30 0,-1-1 16 16,1-3-17-16,-3-3-20 0,2 1 17 15,-2-3-19-15,1 0-11 0,-2 0-4 0,-2-1-10 16,0-1-8-16,-3-2 3 0,-2 3-21 16,-2-2 23-16,-1 0-19 0,2-3 19 0,-3 14-6 15,0-8-5-15,-14-17 11 0,7 15-3 0,1 3 35 16,0 1-28-16,2 4 32 0,0-3-17 15,-3 5 2-15,0 2 12 0,4 2-18 0,-1 2 35 16,2-1-13-16,-2 2-6 0,0 0-6 0,-1 2-5 16,5 0 12-16,0 0 0 0,0 0 9 15,-16 23-2-15,11-6 11 0,1 0 25 0,0 5-1 16,4-10 6-16,0 7 8 0,0 3-3 0,0 4 12 16,14 30-7-16,-6-28-4 0,2-1 4 15,-3-2-21-15,4-2 10 0,3-3-4 0,0 0-15 16,2-5 3-16,-2-4-14 0,4 0-2 15,2-7-2-15,1-1-11 0,-12-3-14 0,7 0-14 16,19-11-10-16,-16 3-20 0,-1-5-1 0,-2 1-13 16,0-1-6-16,-2-1 1 0,-3 1-5 15,0-1 3-15,-3 0 15 0,-2 2-11 0,-1 0 6 16,-1 5-5-16,-2 2 4 0,-2 2 4 0,2-1 17 16,0 1-14-16,-2 1 36 0,0 1-6 15,0 0-2-15,0 1-9 0,0 0 39 0,-3 8-17 16,3-5 26-16,-1 2-24 0,1 0 28 0,0 1-16 15,0 3 4-15,1-2 4 0,-1-7 3 0,0 12 2 16,0 3-18-16,13 16 11 0,-6-17-1 0,-3-4-3 16,2-2-6-16,1-2-31 0,-2-1-15 15,3-4 2-15,-1 1-87 0,3-2-58 16,1 0-69-16,18-15 23 0,-17 4-241 0,4 3 34 16,-6-3 35-16,-2 4-60 0,-2 1 13 0,-2 1 44 15,-3 0 11-15,-1 0 46 0,0 0 11 16,0 1-8-16</inkml:trace>
  <inkml:trace contextRef="#ctx0" brushRef="#br0" timeOffset="81178.62">5138 2184 350 0,'-3'-3'380'0,"0"2"-52"0,0 1-70 15,2 1-36-15,0-1-36 0,-1 3-71 0,1 1-30 16,0-1-60-16,0 2-2 0,1 0-265 0,1 12-111 15,-1-17 24-15,0 10 13 0,16 14-7 0</inkml:trace>
  <inkml:trace contextRef="#ctx0" brushRef="#br0" timeOffset="81464.38">5445 2273 666 0,'0'-2'419'16,"-1"0"-63"-16,-1 2-39 0,0 0-20 0,-1 2-48 16,1-2-30-16,-1 3 22 0,-1 3 6 15,-6 4-22-15,1 5-15 0,-1 1 2 0,3 1-20 16,-1 1-8-16,3 1-24 0,1-2 2 16,1 3-26-16,2-2-7 0,1-3-16 0,0-8-6 15,0 4-15-15,11 7-16 0,-6-11-35 0,2-2-37 16,1-2-36-16,11-3 4 0,-9 0-132 15,6 0-47-15,27-12-70 0,-18 3 28 0,-1-2-258 16,5-1 37-16,-2-1 35 0,2 0 31 16,-1 1 29-16,-1-1 17 0,-1 0 24 0,-2 0 17 15,-2 1 0-15</inkml:trace>
  <inkml:trace contextRef="#ctx0" brushRef="#br0" timeOffset="81846.39">5854 2330 643 0,'0'0'362'0,"0"12"-33"0,0-12-13 0,-19 23-14 15,21-19-38-15,1 0-34 0,2 0-13 16,1-1 0-16,-1-3-11 0,1 2-14 0,1-2-20 16,0 0-27-16,0 0 0 0,0 0-25 0,17-10-2 15,-11 4-51-15,0 0-6 0,-3-3-8 0,-3 1-13 16,-1 1-5-16,-3 1-25 0,0-1-19 0,-2 1 21 15,-1 6 1-15,0 0-21 0,0-8 16 16,0 8-5-16,-22-18-8 0,13 12 25 0,-1 6-18 16,3 0 16-16,7 0-2 0,-13 0 16 15,-14 15-17-15,11-6 44 0,3 3-4 0,1 5 2 16,1 1 16-16,5 2 10 0,3 0-5 16,3 0-1-16,0-10-11 0,0 3-6 0,10 19 6 15,-3-17-10-15,7 0-7 0,3-6-6 0,2 0-7 16,3-3-15-16,-1-1-38 0,5-5-43 15,-12 0 7-15,4 0-106 0,28-17-67 0,-20 10-59 16,-2-1 27-16,1-1-279 0,-1 1 66 0,-1 0 15 16,-1-1 33-16,-1 1 14 0,0 0 24 15,1 0 50-15,0 1 27 0,5 2 24 0</inkml:trace>
  <inkml:trace contextRef="#ctx0" brushRef="#br0" timeOffset="84215.7">22228 2288 728 0,'14'0'325'0,"-14"0"-10"0,0 0-21 15,0 0-32-15,25 12-3 0,-25 9-30 0,5 4 28 16,-5 4-16-16,1 1 2 0,-1-14-21 16,0 6-22-16,0 6-21 0,0 2-24 0,0-1-5 15,0 0-17-15,0-1-15 0,0-3-17 0,0-3-27 16,0-1-18-16,0-4-40 0,0-4-1 15,0-3-95-15,0-3-62 0,0-7-63 0,11 7 21 16,-8-10-338-16,10-5 38 0,-4-3 36 0,0-1 46 16,-2-1 26-16,4-3 4 0,-5-1 22 15,-1 0 61-15,-3-2-37 0</inkml:trace>
  <inkml:trace contextRef="#ctx0" brushRef="#br0" timeOffset="84707.02">22276 2406 605 0,'-4'-3'437'0,"2"0"-54"0,-1 0-50 16,0-2-43-16,2 1-17 0,2-2-34 0,2 1-26 15,3-9-25-15,4-1-20 0,5 2-19 16,2 2-16-16,2 1-29 0,-1 1-11 0,5 4-10 16,-1 3-8-16,2 2-8 0,-13 0-11 0,6 0 3 15,17 12-6-15,-21-1-4 0,2 0-33 16,-4 3 15-16,-4 3 2 0,-3 0-4 15,-3 1-2-15,-1-3-18 0,0-7 0 0,-10 19-3 16,2-11 14-16,-2-5-3 0,-1 3-1 16,-1-2-2-16,0 0-2 0,-2-5 0 0,3-1-2 0,-2-1-27 15,2-1 13-15,-1 0-27 0,4-4 23 16,0 3-17-16,2-3 10 0,-2 2-13 0,3-2 13 16,1 0-17-16,1 0 16 0,-1 0 7 0,2 0-16 15,2 0 2-15,0 0 4 0,0 0-5 0,-1 2 20 16,4-2 5-16,3 1-11 0,10 4 19 15,2-2-24-15,2 3 5 0,2-1 0 0,0 2 23 16,2 3 0-16,-2-3 4 0,-2 5 0 16,3-2-6-16,-6 0-2 0,-4 2 1 0,1 0-4 15,-5-1 2-15,-4-2 51 0,-3 0-8 16,-1 0 2-16,-1-9 14 0,-10 19-15 0,0-9-1 16,-2 0 4-16,-3-2-2 0,-1-2-26 0,-5-1 7 15,1-1-35-15,-3-4-10 0,0 1 2 0,1-1-74 16,11 0-14-16,-5 0-47 0,-22-12-46 15,24 4 16-15,1-2-184 0,4-2-118 0,4 1 30 16,4 2 23-16,1 9 34 0,0-8 14 16,17-16 69-16,-2 12-3 0,4 2 4 15</inkml:trace>
  <inkml:trace contextRef="#ctx0" brushRef="#br0" timeOffset="85052.94">22770 2546 315 0,'3'1'393'0,"-3"-1"-30"0,1 3-47 0,-2 1-15 16,0-2-10-16,-1 4-36 0,1 0 20 16,-3 11-29-16,0-1-1 0,0 0-27 0,1-1-9 15,2 2-15-15,-1-2-19 0,2-8-5 0,0 6-10 16,0 1-27-16,11 12-4 0,-7-15-2 16,5 0-9-16,1-2-9 0,2 0 0 0,-1-6-23 15,1 0 3-15,-1-2-11 0,-2-1-19 0,5 0-3 16,18-14-13-16,-11 7-10 0,-2-4-19 0,-2 0-15 15,-3-1-9-15,0-2-5 0,-3-2-25 16,-3-2-2-16,0 3-16 0,-3-2 11 16,-5 7-4-16,0 10 1 0,0-9 5 0,-16-11-39 15,4 12 23-15,-5 4-11 0,-4-2-16 16,0 3 10-16,-1 0-12 0,11 3 0 0,-7 0-2 0,-2 0-31 16,0 0-9-16,-20 12-11 0,23-10-18 15,5-1 15-15,5 1-128 0,1-2-70 0,4 1 28 16,1-1-116-16,2-1 29 0,3 0 23 15,4 0 27-15,11-4 39 0,3 2 1 0</inkml:trace>
  <inkml:trace contextRef="#ctx0" brushRef="#br0" timeOffset="85545.74">23129 2344 259 0,'-2'-5'428'0,"0"3"-89"0,-1-1-40 0,-1 3-9 16,1 0-29-16,1 1 0 0,-1 2-34 16,1 3-28-16,-4 10 46 0,5 2 1 0,1 4-8 15,0-9-11-15,0 9-21 0,0 3 10 0,0 1-8 16,11 32-25-16,-5-29 3 0,-1 0-26 16,-1-1-3-16,1 2-18 0,-1-4-7 0,0-3-20 15,0-4-5-15,0-2-17 0,1-2 0 0,-4-4-11 16,0-2 1-16,1-4 3 0,-2-1-7 15,1 0-17-15,0-4 9 0,-2-1-18 0,0-3-19 16,1 0 3-16,0 0-11 0,0-3-14 16,1 1-16-16,2-11-5 0,-3 9 3 0,7-15 0 15,-2 6 1-15,4 3-3 0,-2 3-2 0,3 1-10 16,-1 3 10-16,4-2-1 0,0 2 4 16,3 1 3-16,3 2-2 0,-1 0-2 0,-3 3-4 15,-1 1 3-15,-5 0 10 0,5 0 7 0,21 10-1 16,-16-3 4-16,-2 2 4 0,1-1-2 15,-2 4-4-15,-3 1 1 0,1-2 4 0,-9 3 10 16,2 2 1-16,-4-6 11 0,-1 0 7 16,-2-10-16-16,0 7 6 0,-14 16-3 0,3-15 8 15,-5 1-16-15,-1-2-8 0,-3-1-36 16,-2-2-38-16,-2-4-40 0,1 1 9 0,12-1-164 16,-7 0-69-16,0 0 28 0,-1 0-306 0,3 0 66 15,-9-11 17-15,17 9 51 0,0-1 33 0,2 1 31 16,-1 0 26-16,2-1 23 0,2-1 42 15,0 1-16-15,1 1 0 0</inkml:trace>
  <inkml:trace contextRef="#ctx0" brushRef="#br0" timeOffset="102536.33">610 3477 210 0,'0'0'372'0,"-14"0"-88"0,14 0-44 0,0 0-14 16,0 0-32-16,0 0-13 0,0 0-20 0,0 0-18 15,0 0-13-15,0 0 7 0,-14 0 2 0,-3 6-25 16,19 5-4-16,-2 2-1 0,0 2-6 15,-2 2 0-15,2 3-14 0,2 1 12 16,-2-1-20-16,0 1 21 0,0 0-30 0,0-2-2 16,0-10 2-16,0 5-32 0,0 2-3 0,0 0 15 15,0-5-27-15,0 1 26 0,0-1-30 0,0-2-7 16,0-4-50-16,-9 1-28 0,11-9-69 16,3-1 11-16,-5-7-265 0,7 1-52 0,-5-5 29 15,4-2 29-15,-3 0 23 0,-3 1 26 16,1-1 43-16,0 1-20 0</inkml:trace>
  <inkml:trace contextRef="#ctx0" brushRef="#br0" timeOffset="102887.76">598 3289 247 0,'0'3'296'0,"0"-4"-51"0,-2 2-45 15,0 3 12-15,7 4-21 0,-1-3 10 0,3 7-11 16,1 0-9-16,2 1 0 0,5 0-3 16,-1 2-22-16,-1 5 4 0,3 2-15 0,0 0-34 15,0 2 4-15,-3 2 12 0,1 3-12 16,-3 0-10-16,-1 0-9 0,-3-2 2 0,-4 0-14 15,-1 0-8-15,-2-13-7 0,0 5-25 0,0 2 19 16,-20 21-7-16,14-21-5 0,-6-2-7 0,3-2 8 16,-4 0-7-16,-3-2-61 0,2-1-25 0,0-3-12 15,-3-2-44-15,-1-2-33 0,3-2-44 16,0 0 19-16,2-5-243 0,-1-3-38 0,1 3 20 16,4-3 26-16,4-1 16 0,3-1 56 15,2-4 20-15,4 1-1 0</inkml:trace>
  <inkml:trace contextRef="#ctx0" brushRef="#br0" timeOffset="103286.54">1072 3425 430 0,'-2'-1'353'15,"-2"0"-64"-15,-1 0-14 0,1-1-34 0,-1 2 3 16,-2 1-25-16,1 2-25 0,-3-2-6 16,3 4-20-16,-4-3 2 0,3 4-28 0,-1 1-37 15,1 2 0-15,-1 0-13 0,0 1 0 0,-1 2 7 16,2 3-10-16,0 2-10 0,1 0-8 15,3 2 18-15,-3 2-2 0,2 0-8 0,1 0-7 16,1-3-8-16,0 0-7 0,2 0 9 0,0-11-16 16,0 5-1-16,0-1 10 0,0-1-20 15,17 7 1-15,-10-11-14 0,5-2-2 0,1-2-46 16,-4-2-22-16,4 0-51 0,17-15-14 16,-13 7-33-16,-1 0-82 0,3-8 21 0,-4 8-268 15,1 2 7-15,-7-2 40 0,2 2 58 0,-1-1 14 16,-4 3 30-16,1 1 1 0,-1-4-6 15</inkml:trace>
  <inkml:trace contextRef="#ctx0" brushRef="#br0" timeOffset="104574.2">1327 3306 756 0,'0'0'286'0,"0"-14"-14"15,0 14-49-15,0 0-24 0,0 0-18 0,0-14-11 16,-28 2-23-16,26 12-13 0,0 2-12 0,0 2 8 16,-3 12 14-16,1 2 2 0,1 5-28 15,-1 3 23-15,1 3-16 0,1 3-13 16,2-16 12-16,0 8-3 0,0 5-11 0,0 3-12 15,0-1-10-15,0-1-38 0,0-2-8 0,0-2-4 16,0-3 18-16,0-2-8 0,0-4-9 0,0-2 14 16,0-3-5-16,0-4-5 0,0-1 2 0,0-7-22 15,0 7 24-15,0-7-19 0,9 5 5 16,-6-7-36-16,1-1 0 0,5-12-21 0,0 2 4 16,-4-1-11-16,3 1 8 0,0 0-18 15,-2-1 14-15,1-1-3 0,0 5 0 0,-2 3 1 16,-1 3-5-16,0-2 6 0,-2 3 19 0,0 1 1 15,-1 2-14-15,-1 0-12 0,0 0 12 0,0 0 34 16,12 12 8-16,-2 0-11 0,-1 1 17 16,-2 1-4-16,3-1 20 0,-2-2-9 15,1 1-13-15,0 1 17 0,-4-3-4 0,2-3 14 16,-1-2-18-16,-2-1 8 0,2 0-26 16,-3-1 12-16,2-2 12 0,1-1 1 0,-1 0 5 15,-5 0-17-15,11 0-12 0,16-15-1 0,-13 8-2 16,-5-5 0-16,1 0-70 0,1-2 26 15,-5 1 19-15,-2 3-27 0,0 2 12 0,0 2 6 16,-3 1-1-16,1 1-5 0,-2 2 3 16,2 1-3-16,-2 1 28 0,-2 3 11 0,2 0-4 15,0 3-2-15,0-1 39 0,-2 0-5 16,2 2-6-16,0 1 1 0,0 1 3 0,0 3 2 16,0 2 7-16,0 0 2 0,13 10 11 0,-8-16-11 15,0-2 1-15,-1-1 2 0,1-1 9 0,2-1-19 16,0-2 2-16,-1-2-2 0,1 1-4 15,19-10-1-15,-10 2-31 0,-2-3-1 16,1-1-22-16,-3-2 1 0,-3-2 0 0,2-3-2 16,-5 2 1-16,-1 0 13 0,-1 4-11 0,-2 0-24 15,-2 3 26-15,0 10-23 0,0-8 21 0,0 8-12 16,-11-14 31-16,6 14-32 0,-3-3 12 0,2 6 11 16,-10 0-4-16,7-3 0 0,-14 11-18 15,7-4-16-15,7-2-27 0,-6 3-19 0,6-3-16 16,-2-1-40-16,6-1-33 0,1 1 16 15,1-2-175-15,3 0-110 0,0-3 0 0,2 2 40 16,1 1 29-16,4-2 25 0,-1-2 22 0,12 0 19 16,6-5 7-16</inkml:trace>
  <inkml:trace contextRef="#ctx0" brushRef="#br0" timeOffset="104919.62">1911 3566 715 0,'-3'2'346'0,"0"3"-48"0,-4 6 1 16,-1 2-50-16,2 2-6 0,-1 0-20 0,3 0-27 16,3 3 8-16,1-11-23 0,0 5-19 15,0 2 17-15,11 18-46 0,-6-18 17 0,5-3-13 16,0 2-15-16,0-3-5 0,4-4 16 16,-1 0-26-16,-1-3-2 0,-2-2-5 0,-10-1-15 15,13 0-1-15,-1 0-16 0,14-15-21 16,-14 6 1-16,-1-1-8 0,0-3-10 0,-3 1-6 15,-3-4-16-15,0 1 3 0,-1-3 0 0,-3 4-11 16,-1 6-9-16,0-6 2 0,-11-8 14 16,4 12-35-16,0 1 13 0,-4 4-1 0,1 2-12 15,-3 2 3-15,6 1 2 0,-4 0-29 0,0 0-30 16,-14 14 0-16,11-8-5 0,0 2-18 16,1-1-25-16,5-3-30 0,1 0-44 0,1 0 17 15,1-3-190-15,2 1-87 0,1-2 27 0,2 1 51 16,0-1 25-16,0 0 32 0,10 0 27 15,-2 0-13-15,17-2 7 0</inkml:trace>
  <inkml:trace contextRef="#ctx0" brushRef="#br0" timeOffset="105300.19">2325 3543 635 0,'2'-4'426'15,"-2"2"-81"-15,-1-1-1 0,0-1-48 0,-1 3-7 16,-1-1-28-16,0 2-34 0,1 0-22 0,-2 1-43 15,-1 1-10-15,1 0-4 0,-1 1-29 16,-6 8 12-16,2 1-15 0,0-1-9 0,1 2-27 16,0-2-11-16,3 2-3 0,1-3-7 0,0-1-19 15,2-1 12-15,2 0-5 0,0 0-7 16,0-8-14-16,0 6 6 0,10 13 14 16,-1-8-22-16,-1 2 15 0,5-1-20 0,0-4 4 15,3 1-17-15,-3-1 8 0,1 0 3 0,-1-1-12 16,-3 0-10-16,-2-2 5 0,-5-1-10 15,2 0 11-15,-2 0 21 0,-1-3 22 16,0 2 22-16,-2 1 11 0,0-4-8 0,0 0-1 16,-12 9-9-16,-1-3-2 0,0-3-14 0,-4 2 8 15,-3-1-11-15,1-2 1 0,-2-1-30 0,11-1-16 16,-5 0-45-16,-18-10-6 0,17 6 4 16,4-3-117-16,-1-4-42 0,7-2-47 0,4 3 26 15,2 0-238-15,0 2-14 0,14-15 35 0,-5 9 12 16,3 3 53-16,8-1 39 0,3 0 22 15,2 1 11-15,5 1 15 0,1 2 7 0</inkml:trace>
  <inkml:trace contextRef="#ctx0" brushRef="#br0" timeOffset="105648.62">2601 3682 645 0,'3'3'346'0,"-2"-1"-21"16,2 1-37-16,-1-1-53 0,1-1 5 0,-2-1-24 15,3-1-42-15,0 1-11 0,1-3-18 16,-1 1 10-16,-1-4-18 0,9-3-45 0,-4-3-33 16,2 0 0-16,-4-2-22 0,0 1-4 0,-3 1-4 15,0 1 8-15,-2 2 4 0,-1 1-16 16,1 2 8-16,-1 6-9 0,0 0 5 0,0 0-7 16,-12-12 13-16,6 12-3 0,-8 8 11 0,1 4 9 15,-1 0-15-15,1 2 29 0,2 2-8 16,1 4 15-16,1-1 1 0,3 1 4 0,3-1 19 15,1 2-11-15,2-3-12 0,0-8 2 0,0 2-5 16,15 15-1-16,-3-16-13 0,0-4-19 16,5-2-16-16,4-2-38 0,3 0 3 0,-7-3-74 15,6 0-42-15,36-10-59 0,-18 0-71 0,0 3 21 16,0-2-254-16,3-1 16 0,-5 0 54 16,2 0 11-16,-1 1 31 0,-4-2 26 0,1 0 20 15,-4-2 10-15,4-1-1 0</inkml:trace>
  <inkml:trace contextRef="#ctx0" brushRef="#br0" timeOffset="105880.23">3432 3540 614 0,'-2'-1'428'0,"-2"3"-73"16,2 0 18-16,-1 1-28 0,-1 3-27 0,-1 9-25 16,0 6-14-16,0 0-12 0,3 1-9 0,0 4-21 15,1 2-23-15,1-12-16 0,0 8-19 16,0 1-19-16,11 31-7 0,-8-25-19 0,0 0-6 15,2 1-24-15,-2-1-17 0,-1-5-34 16,1-3-30-16,-2-4-44 0,-1-8-42 0,2 2 8 16,-2-8-148-16,0 0 20 0,0-5-297 0,-2 0-47 15,-1-3 47-15,2-2 37 0,0 0 33 16,0-11 25-16,-2-1 30 0,1-6 1 0,-2 3 13 16,2-3 32-16,1 2 14 0</inkml:trace>
  <inkml:trace contextRef="#ctx0" brushRef="#br0" timeOffset="106169.01">3359 3674 582 0,'-2'-10'348'0,"1"-2"-31"0,2 4-42 16,1-1-8-16,-2 3-25 0,0 0-34 0,14-13-12 16,-5 10 1-16,4 0-23 0,1 0 27 0,1 5-34 15,2 0-17-15,-1 4-15 0,-10 0-14 16,9 0-1-16,24 11-27 0,-17-2 12 15,-4 2-35-15,1 1 20 0,-4 1-14 0,0 0-7 16,-3 4-7-16,-3-4-5 0,-1 3 2 16,-3-1-11-16,-2-4 5 0,-3 0-5 0,0-11 2 15,0 11-9-15,-17 13 7 0,7-14-22 0,-4-1-21 16,-1-1 0-16,-1-3-67 0,2-2-43 16,14-3-41-16,-11 0-73 0,2 0 19 0,-15-15-259 15,16 7-13-15,4-1 26 0,2 1 30 16,1-1 27-16,1 1 46 0,0-2 20 0,11-14 24 15,-2 11-31-15</inkml:trace>
  <inkml:trace contextRef="#ctx0" brushRef="#br0" timeOffset="106587.78">3713 3606 298 0,'2'0'374'0,"0"0"-29"0,3 0-38 0,-2 3-9 15,0-2-36-15,0 2-11 0,0 1-20 16,7 7-30-16,0-1-23 0,0 2 12 0,3-2-6 15,0 1-29-15,-1 2-14 0,0-4-14 16,-2 5-12-16,-2-3-17 0,-3-2 7 16,3 5-14-16,-5-6-8 0,0-1-33 0,-1-1 9 15,-2-1 29-15,0-5-9 0,0 0-16 0,0 0-6 16,0 7-22-16,-11 2 10 0,6-9-3 0,2 0 10 16,-1 0-22-16,0-2 21 0,0-1-15 15,1 0-3-15,0-1-11 0,1-2 3 0,0-9-13 16,2 3 1-16,0 12-6 0,0-13-24 0,0 1 20 15,14-14 3-15,-5 14 2 0,3 1-2 16,-1 0-22-16,2 3 11 0,0 1 7 0,1 2 9 16,3 3-5-16,-4 0-17 0,-13 2 38 0,13 0-8 15,15 12-12-15,-12-4 27 0,-2 3-16 0,-3 4 20 16,-1-2 8-16,0 1-13 0,-3 0 3 0,0 0-7 16,-2 1-9-16,0-4 2 0,-3 0 11 15,0-3-12-15,-2-1 0 0,1-1-33 0,0-3-26 16,-1 1-7-16,0-4 6 0,0 0-134 0,0 0-82 15,-4 4 25-15,2-5-299 0,0-1 47 16,0-2 36-16,0 0 3 0,0-1 40 16,0-2 25-16,3-1 32 0,-2-10 16 0,1 6 37 15,0-4-18-15</inkml:trace>
  <inkml:trace contextRef="#ctx0" brushRef="#br0" timeOffset="106713.12">3987 3471 348 0,'-4'0'350'15,"1"0"-51"-15,0 2-56 0,0 1-52 0,1 0-70 0,-2 1-93 16,2 1-4-16,1-1-2 0,-2 2-2 16,3 1-359-16,1-2 29 0,-1 2-4 0,17 16 1 15</inkml:trace>
  <inkml:trace contextRef="#ctx0" brushRef="#br0" timeOffset="107007.39">4115 3643 639 0,'2'2'430'0,"-1"-1"-99"16,1 3-17-16,1-1-41 0,0 3 18 16,4 9-2-16,2 1-23 0,2 1 13 15,0 0-28-15,1 4-24 0,-1-4-8 0,-1-1-28 16,2 0-11-16,-1-1-25 0,-4-3-5 0,2 1-13 16,-2-6-13-16,-3 1-16 0,0-4 2 0,0 0 3 15,0-2-5-15,-1-2-20 0,-3 0-5 16,0 0-37-16,22-13-16 0,-12 1-7 0,2-2-34 15,-1-1 3-15,-1-5-19 0,1 2-23 0,-3-2 4 16,0-2-2-16,0 3-9 0,-5 6 5 0,2 4-57 16,-2 3-28-16,-2-1-45 0,0 3-24 15,-1 1-24-15,1 1 21 0,-1 2-289 0,-1 0 33 16,1 2 37-16,0 1 10 0,1 0 31 16,2 2 38-16,11 7 23 0,1 0 19 0,5 1 23 15</inkml:trace>
  <inkml:trace contextRef="#ctx0" brushRef="#br0" timeOffset="107827.95">4711 3743 988 0,'1'-4'385'0,"-2"-1"-51"16,0 1-20-16,-2-1-17 0,-1 3-22 16,0-2-38-16,-1 3-35 0,-2 0-19 0,0 0 7 15,-1 2-41-15,-1-1-6 0,-18 16-19 0,9-7-22 16,1 4 11-16,3 0-10 0,0 4-18 0,4-2 4 15,3-1-20-15,1 1 9 0,2-4-5 16,1-1 3-16,3-2-19 0,0-8 12 0,0 0-17 16,0 8-5-16,0-8 6 0,13 14-3 15,-8-12-17-15,2-2 0 0,0 0-14 0,0-2-14 16,0 2-23-16,20-13-13 0,-15 4 3 0,2-3-35 16,0-2-19-16,-1-1 15 0,-3 3 15 15,-1 2-3-15,-2 2 16 0,-2 2 10 0,-1 1-18 16,-2 3 21-16,0-1 5 0,1 3-8 15,-3 0 5-15,0 0 3 0,0 0 2 0,0 14 2 16,0-8 64-16,-1 1 27 0,2 0-10 0,-1 2-6 16,0 1 3-16,14 16 9 0,-8-16-9 15,1 3 2-15,7-5-4 0,-5-4-1 0,-1 0-3 16,1-1-1-16,0-3-14 0,-2 0-1 16,4 0-20-16,14-19-10 0,-10 9-27 0,-2-3-2 15,-2-3-29-15,4-1 4 0,-3-2-44 0,-2-5-25 16,-2-1-5-16,0-1-25 0,-2-4 8 15,-4 1 8-15,3 3 19 0,-2 0 14 0,-1 2 2 16,-1 4 14-16,-1 11 10 0,0-4 19 16,0 4 20-16,0-1 13 0,0 1-3 0,0 9 11 15,0-8 5-15,0 8-1 0,-14-13 16 0,12 12 12 16,-1 0 16-16,-1 2 3 0,1 1 4 0,-1 0-17 16,0 3-3-16,2-2 37 0,-2 2 9 0,0 10 3 15,0 2 5-15,3 1 21 0,1-7 2 16,0 4 5-16,0 6 19 0,15 28-8 15,-5-24 13-15,0-2-16 0,3 0 1 0,1-1-30 16,3 0 1-16,-2-5-5 0,4 1-11 0,-3-2-2 16,5-2 1-16,0-3-23 0,-1-2-3 15,0-1-13-15,0-4-12 0,-1-3-6 0,-8-1 8 16,3 0-26-16,19-13 5 0,-16 5-15 16,0 0 8-16,-2-4-4 0,-2-2 5 0,-3 0-7 15,-2-1-3-15,-1 2-3 0,-4 3 13 0,-1 1-12 16,-2 9 3-16,0 0 4 0,0-7 2 15,0 7-6-15,-11-10 1 0,7 10-10 0,0 3 9 16,-1 0 6-16,-6 5 7 0,-2 3 1 0,6 3 2 16,-2 1 17-16,4 1 2 0,2-1-13 15,1-2 15-15,2-7-2 0,0 6 10 0,11 13-6 16,-1-10 9-16,0-4 1 0,3-3-14 16,2-2-6-16,2-2 4 0,-9-4-26 0,6 0-38 15,2 0-35-15,22-15 7 0,-17 2-124 0,-5-1-81 16,1-2-64-16,-1-1 28 0,-3-1-230 15,-2 4 28-15,-2-1 66 0,-4 0 32 0,1-1 31 16,-5 4 0-16,0 2 39 0,-1 10 5 16,0-7 41-16,0 0 11 0</inkml:trace>
  <inkml:trace contextRef="#ctx0" brushRef="#br0" timeOffset="108026.98">5073 3664 1210 0,'-6'2'389'0,"2"-1"-28"0,0-1-52 16,0 0-16-16,0 0-23 0,2 0-29 0,-1 0-27 16,3 0-27-16,1 0-17 0,0-1-12 0,2-1-35 15,2 1-55-15,0 0-6 0,1-1-119 16,9-3-102-16,4-4 17 0,3 4-319 0,3-2 37 16,0-2 30-16,3 1-13 0,3-3 26 0,3 1 25 15,5-1 31-15,1 1 44 0,11 1-8 16</inkml:trace>
  <inkml:trace contextRef="#ctx0" brushRef="#br0" timeOffset="108615.57">6437 3580 257 0,'-2'-3'287'0,"-3"-1"-67"16,1 1-13-16,2 0-26 0,-4 2-34 0,2-2 2 15,0 0-18-15,-1 1 1 0,2 1 10 16,-1-1-12-16,-1 0 4 0,0 0 15 0,1 1-10 16,0-1-14-16,0 2-19 0,-1-2-7 15,1-1-7-15,0 3-14 0,-1-2-12 0,1 0 2 16,0 1 5-16,1 0-26 0,-1-2-17 0,1 3-12 16,1 0-2-16,0-3-4 0,-2 2-8 0,2 1 5 15,-1-2-4-15,2 1 5 0,-3 1-1 16,3-1 3-16,-2 1-9 0,2-1-2 0,-1 0-1 15,2 1 11-15,0 0-12 0,0 0 23 0,0 0 0 16,0 0-11-16,0 0-1 0,0 0-20 16,0 0-9-16,-8-3-58 0,9 5 7 15,0-2-228-15,0 1-127 0,1 0 11 0,0 0 58 16,0 2 9-16,0-2 8 0,-1 3 7 0,1-1 45 16</inkml:trace>
  <inkml:trace contextRef="#ctx0" brushRef="#br0" timeOffset="109141.03">6021 3406 363 0,'1'-4'424'15,"0"0"-65"-15,0 2-56 0,0-1-41 0,1 1-51 16,-1 1-12-16,-1 2 3 0,0 2-42 16,1 1 24-16,0 2-28 0,1 13-14 0,1 3 41 15,1 4-15-15,0 3-15 0,-1 5 21 0,-1-5-22 16,1 3-6-16,-3-1-11 0,2 0-12 15,-1 2-8-15,0 2-15 0,2-4-9 0,-3-16-15 16,0 6 2-16,0 1-14 0,0-1-32 0,0 0-29 16,0-4-19-16,0-5 2 0,0-2-107 15,0-10-48-15,11 11-73 0,-7-14 23 16,7-5-275-16,2-3 25 0,-2-3 45 0,-1-2 2 16,3-4 36-16,2 2 43 0,-3-3 34 0,3 1 18 15,-1-1 9-15</inkml:trace>
  <inkml:trace contextRef="#ctx0" brushRef="#br0" timeOffset="110279.68">6354 3580 1125 0,'3'-2'353'0,"-2"1"-55"16,-1 2-8-16,-2 1-33 0,0 0-48 0,-7 8-23 16,-1 3 25-16,-3 0-23 0,-1 0-42 0,-3 4 11 15,3-1-38-15,-4 2 11 0,1 1-21 0,-2-1-8 16,0-2-25-16,0 1 6 0,0-1-4 15,3-1-6-15,-1-3-21 0,2 0-8 0,1-3 4 16,0-3-1-16,2 1-4 0,4-4-18 0,2-1-2 16,0 1-36-16,6-3-32 0,0 0-21 15,0 0 10-15,-5-6 8 0,9 3-7 16,-1-1 3-16,1 0 4 0,6-4-3 0,5 1 12 16,-5 0 12-16,-1 3 7 0,1 1-5 0,-1 1-1 15,-1 1 22-15,-8 1 1 0,13 0 15 16,14 12 8-16,-10-6 17 0,-5 5 12 0,4-1-3 15,-1 4-5-15,1 1 31 0,-1-1 12 0,2 1 4 16,-3 3 1-16,0-3-12 0,0-2 6 16,0-2-8-16,-1 2-1 0,-1-1-12 0,-2-7 10 15,-2 0 3-15,1-2-11 0,-1-2-5 0,-8-1 0 16,8 0-12-16,6 0 0 0,15-14 3 0,-12 6-38 16,2-2 9-16,-2-2-22 0,-1-1-6 15,-1 1-20-15,-1-5-5 0,1 2 0 0,-1-3 5 16,-6-1-10-16,2 3-4 0,0-2-6 15,-3 4 12-15,-3-1 4 0,-3 2 13 0,2 3 2 16,-2 2 2-16,-1 8-9 0,0-7 11 0,0 7-14 16,-11-12 3-16,8 9 3 0,-3 1 1 0,1 2 3 15,0 0 0-15,-2 2 3 0,-7 5 17 16,4-2 1-16,-3 4-13 0,1 2 32 0,2 4 8 16,1-1-9-16,1 3 9 0,1-1 13 0,3 2-1 15,1-1 11-15,3-3-3 0,0-14 4 16,0 14-14-16,14 14-3 0,0-16 3 0,-3-2 6 15,4-3-17-15,0 0 6 0,1-2-7 16,-7-5 5-16,6 0-2 0,20-10-18 0,-16 2-20 16,2 0 1-16,-2-1-20 0,-1-3 13 0,-1-2-24 15,0-3-3-15,-2 1-8 0,-2-2-19 16,-2-1 8-16,-2 4 6 0,-2 0 5 0,-1 2-3 16,0 2 35-16,-3 6-10 0,0-1 19 15,-2 1-22-15,0 2 19 0,0 1 10 0,-1 2-4 16,0 0 13-16,-1 3 7 0,0 1 17 0,-1 1-3 15,-5 9 13-15,6-2 2 0,1-1 11 16,-2 7 8-16,2-10-5 0,0 4 1 0,14 14-3 16,-7-13-8-16,-3 1 0 0,6-2-5 0,-2-2 2 15,1-3-11-15,5 0 20 0,2-5-7 16,3-2-18-16,-8 0 7 0,7 0-4 16,23-12-14-16,-16 5-16 0,-2 1-6 0,-2-3-4 15,-1-2-12-15,-1-1-6 0,-3 1-4 16,1 0-5-16,-3-4-4 0,-1 1 9 0,-3-1-10 15,1-2 13-15,-4 6 0 0,-1-4-13 0,-1 2 23 16,-3 3 12-16,0 2 6 0,-1 3-3 0,1-1 2 16,-2 2 5-16,1 1-11 0,0 0 9 15,-1 0-15-15,2 0 10 0,-2 2-5 0,1 0-5 16,0-2-3-16,-1 2 11 0,0 1-3 0,0 0-1 16,0 0 3-16,0 5 5 0,-1-1-10 15,0 2 11-15,-1 0 3 0,0 14 5 0,2-9-6 16,-3 24 11-16,1-5-5 0,1-2 12 0,1-13 9 15,0 10 3-15,0 1-13 0,0 3 6 16,0 2-2-16,0-1-7 0,0 1 13 0,12 30-7 16,-11-33 7-16,0-2-2 0,-1-15 1 0,0 4-5 15,0 0 4-15,0 1-5 0,-17 14 6 16,5-20-6-16,-2-1 10 0,-2-2-20 0,0-5 4 16,-4-1 9-16,10-1-7 0,-6 0 7 15,0 0-5-15,-20-12-20 0,18 4 7 0,1-2-7 16,2-1 22-16,3 3-10 0,-1-3-1 0,3-1-4 15,2 1-5-15,1-1-1 0,3 2 0 16,2 2-22-16,2 8-11 0,0-8 1 16,13-15-20-16,-1 3 0 0,2 0-36 0,2 3-9 15,5-1-38-15,-1-1 12 0,4 2-123 0,0 1-34 16,1 0 24-16,0 0-244 0,-1 2-43 16,0-1 48-16,-1 2 37 0,1 0 33 0,-1 2 49 15,4 0 13-15,0-1 34 0,1-1-16 0,2 3 61 16,5-1 0-16</inkml:trace>
  <inkml:trace contextRef="#ctx0" brushRef="#br0" timeOffset="111097.92">8244 3495 371 0,'0'0'340'0,"-14"0"-44"0,14 0-33 15,0-14-25-15,0 14 14 0,-22-22-27 16,21 19 13-16,-1 1-41 0,1-2 10 0,1 1-52 15,-2 1-4-15,2 2-34 0,-1-2-6 0,0 4-12 16,1-2 25-16,1 4-12 0,1 1 23 16,3 11 10-16,4 2-3 0,3 3-11 0,-1 0 7 15,2 2-11-15,3 1 11 0,2 5-10 0,2 0-15 16,-1 3-2-16,1-4-19 0,-2 0-11 16,0-2-15-16,0-1 6 0,-4-3-10 0,0-1-13 15,-3 0-10-15,5-2-19 0,-4-3-16 0,-4-4-3 16,2 0-8-16,-4-9-42 0,0 1 5 15,-6-4-108-15,0 0-79 0,13-11-56 0,-5-2 30 16,-4 0-255-16,0-4 25 0,-2 1 35 16,0-1 34-16,-1-2 26 0,-1 1 23 0,1-3 35 15,0 1 23-15,-1 5-4 0,0 5 15 16</inkml:trace>
  <inkml:trace contextRef="#ctx0" brushRef="#br0" timeOffset="111370.77">8575 3442 657 0,'2'-4'425'0,"-2"1"-59"16,1 2-31-16,-4-1-55 0,2 2-32 0,-1 1-27 15,-2 1-25-15,1 1 9 0,-8 10-32 0,-2 3 7 16,0 1-1-16,-1 1-12 0,1 4-13 16,0 2-14-16,-1 3 8 0,0 1-20 0,-1 1-13 15,-2 1-12-15,-2 0-6 0,-1 0-19 16,1 0-3-16,-1 1-4 0,1-5-16 0,3-4-26 15,-1 3 9-15,3-6-27 0,1-1-2 0,6-1-66 16,-2-6-31-16,3-6-74 0,1-3-72 16,6-2 19-16,1-3-258 0,3-1-10 0,-2-1 50 15,6-5 6-15,3-3 43 0,-1 1 22 0,3-1 26 16,5 1 32-16,-2 2 19 0,6-2-7 16</inkml:trace>
  <inkml:trace contextRef="#ctx0" brushRef="#br0" timeOffset="111923.8">8791 3783 606 0,'-1'0'366'0,"1"0"-62"0,0 2 12 16,0 2-51-16,1 0-33 0,0 2 69 0,1 11-35 16,-2-9-1-16,7 20-31 0,-3-9-3 0,0 2-21 15,0-1-27-15,-1-3-10 0,0 3-33 16,-1-3-5-16,3-2-7 0,-5-3-16 0,0-2-9 16,2-3-5-16,-2 0-12 0,0-1 3 15,0-6 0-15,0 0 8 0,0 0-16 0,0 0-2 16,0 5-12-16,-5 2 1 0,3-7-11 15,0-3-12-15,-1-1-2 0,0 1-21 0,-3-10-2 16,0 0-7-16,1-2 2 0,1-2-13 0,-1 2-11 16,4 1 3-16,1 1 2 0,0 1-8 15,0 4 0-15,0-5-7 0,0 1 16 0,16-15 3 16,-12 16-6-16,1 3 0 0,5-4-3 0,-1 2 3 16,-2 3 1-16,1 0-13 0,0 2 4 0,0 3-3 15,-1-1 17-15,0 2 0 0,2 1 1 0,-2 0 12 16,5 0 0-16,14 15 8 0,-10-6 3 15,-2 1-5-15,1 3 9 0,-2-1 5 0,-1 6-6 16,-1-2-5-16,-2-4 4 0,-1 5 2 0,-2-2 0 16,-1-1-8-16,-2-2-9 0,-1-3 16 15,0-1-8-15,-1-1-1 0,-1-7-31 0,0 0-9 16,0 7-15-16,0-7-34 0,0 6-22 0,0-6 9 16,0 0-135-16,0 0-78 0,-1 9 25 15,1-12-290-15,1 1 67 0,0-2 16 0,2 1 35 16,-2-3 32-16,5-8 13 0,-3 5 39 0,4-5 41 15,-3 7 31-15,-2-3-10 0</inkml:trace>
  <inkml:trace contextRef="#ctx0" brushRef="#br0" timeOffset="112189.02">8834 3918 1087 0,'-4'3'374'0,"2"-1"-42"0,-2-1-42 0,3-1-13 16,-1 0-21-16,1 0-5 0,0 1-28 0,3 0-18 15,-1-1-9-15,2 0-19 0,1 0-24 16,1 1-13-16,2-1-5 0,0 1-26 0,12-3-35 16,-10 2-15-16,8 0-33 0,3 0-4 15,0 0-56-15,25-10-45 0,-25 6-65 0,3-3-62 16,0-1 18-16,-1 3-292 0,-1 2 27 0,2-1 34 15,0-1 29-15,-1 0 23 0,0 1 60 0,4 0-10 16,0 3 2-16,2-2-5 0</inkml:trace>
  <inkml:trace contextRef="#ctx0" brushRef="#br0" timeOffset="112540">9649 3816 303 0,'-1'-2'416'0,"-1"0"-56"0,1 0-54 15,0 2-14-15,-1-1 2 0,2-1-37 0,-1 0 20 16,0 2-9-16,1-2-32 0,1 1-16 15,0 1-16-15,0-2-4 0,2 2-21 0,0 0-4 16,3 0-17-16,1-2-12 0,12-1-11 16,-4 3-17-16,4-3-10 0,0-1-15 0,-1 1-12 15,2 2-23-15,-3 0-32 0,2-2-39 16,1 2 2-16,-2 0-107 0,1-2-72 0,-8-1-58 16,0 3 25-16,-3-1-292 0,0 2 38 15,-3 0 49-15,-5 0 17 0,0 0 45 0,0 0 18 16,0 0 26-16,0 0 17 0,8 3 12 15,-9 0 14-15</inkml:trace>
  <inkml:trace contextRef="#ctx0" brushRef="#br0" timeOffset="112785.65">9694 3904 249 0,'-3'3'470'16,"0"2"-80"-16,1-3-16 0,1 1-47 0,0 1 8 15,1 0-5-15,1-3-19 0,-1 4-17 0,3-3-19 16,-1 0-21-16,2 1-26 0,0 0-28 16,2-2-19-16,0 2-15 0,1-2-14 0,12 3-39 15,-2-4-34-15,2 2-26 0,-3-2-48 16,-6 0-1-16,3 0-113 0,1 0-74 0,-1 0-52 16,19-10 22-16,-19 6-278 0,6 3 35 15,-6-2 16-15,-2 0 51 0,3-2 23 0,7 4 18 16,-2-4 16-16,1 2-2 0,3-2 52 0</inkml:trace>
  <inkml:trace contextRef="#ctx0" brushRef="#br0" timeOffset="113720.72">10341 3659 643 0,'0'-13'313'0,"0"13"-47"0,0 0-35 16,0 0-9-16,0 0-4 0,0 0-4 0,0 0-40 15,0 0-2-15,7 11-14 0,-8-4-11 16,0 0-8-16,0-1-23 0,1 1 11 0,0-7-31 16,0 5-3-16,0-5 5 0,0 9 7 0,0-4-14 15,11 5 1-15,-7-6 5 0,1-2 2 16,2 1-25-16,8 0-14 0,3 0 12 0,0 1-5 15,1-1-13-15,2 0-19 0,-2 4 26 0,2-2-14 16,0 1-10-16,-3 0-11 0,1 2 6 0,-5-2-22 16,2 2-10-16,-3 1 22 0,0 0-14 15,-3 1-3-15,-3-2 17 0,-2 0 16 0,-1-1 1 16,-2 0 7-16,-1 0 0 0,-1-7 10 16,0 11-11-16,0 1 9 0,-18 9-16 0,7-10 3 15,-1-1-9-15,-2 0-9 0,-2-5 11 0,1 1-5 16,-2 0-27-16,-1-3-33 0,2 1-15 15,4-3 6-15,-1-1-108 0,13 0-61 0,-9 0-63 16,-12-14 26-16,14 6-279 0,2 1 37 0,3-1 36 16,1-1 31-16,0 1 40 0,1 0 60 15,0-4 4-15,11-17-9 0,-8 12 51 0</inkml:trace>
  <inkml:trace contextRef="#ctx0" brushRef="#br0" timeOffset="114320.82">10480 3584 756 0,'-2'0'334'0,"0"-1"-54"0,2 1-4 16,2-1-23-16,1 0 7 0,3 0-52 0,2-1-23 15,11-1 30-15,1-3-20 0,1 0 4 0,1-2-33 16,5 3-5-16,-1 1-23 0,2 0-16 16,3 3-12-16,-2 0-14 0,-1 0-8 0,-12 1-6 15,3 0-29-15,4 0 13 0,1 0-6 0,18 11-25 16,-24-6 13-16,-1 0 6 0,-3 1-22 0,-5-1-4 16,-2 1 9-16,-2-3-37 0,2 2 29 15,-7 1-21-15,2-1-6 0,-1 1 19 0,0-1 4 16,0 1-14-16,-1 2 9 0,0 0-21 0,0 4 10 15,0 0 5-15,0 2-12 0,0 0 7 0,0-2-14 16,0 3 28-16,0-2-3 0,0 0 2 16,0 2-18-16,0-1 26 0,0-2-8 0,1 10 0 15,3-14 16-15,4 4 9 0,-1-3-18 0,3-4 6 16,3 5 1-16,1-5-17 0,2 1 7 16,1-2 6-16,1-1-3 0,1 2-18 0,1-3 12 15,-11-2 10-15,2 0-18 0,4 0-2 16,15-13-3-16,-16 9 10 0,1-4-11 0,-3 1 12 15,-4-4-7-15,2 0-3 0,-4-3-6 0,-1-1 6 16,-2-4-2-16,-3 1 1 0,0 8-7 16,0-4 13-16,-11-19-7 0,2 15-7 15,-3 3-2-15,0 0 5 0,-5 3-8 0,0 4-5 16,-6 0 5-16,1 4 6 0,-3 4-8 0,-1 0-9 16,15 0-27-16,-8 0-2 0,-24 16-24 15,20-9 7-15,4 0-104 0,0-1-35 0,6-1-77 16,0 0 30-16,5 0-271 0,2-3 40 15,2 2 36-15,0-3 17 0,3-1 15 0,1 0 39 16,0 0 33-16,0 0 7 0,14 3 21 0,14-1-1 16</inkml:trace>
  <inkml:trace contextRef="#ctx0" brushRef="#br0" timeOffset="116428.19">19713 3817 320 0,'0'0'209'0,"15"0"-6"0,-15 0-21 0,0-12-24 15,13 12-20-15,4-13-21 0,-15 12 19 0,0 1-8 16,0-2-13-16,0 1 12 0,1 1-24 16,-2-1 4-16,1-1-7 0,-1 1 10 0,1 0-20 15,-2-1 0-15,0 1 6 0,0-1-5 16,-2 0-17-16,0 0-9 0,-2-1-2 0,-1 0 6 16,0 2-22-16,1-1 4 0,-4 1-9 0,1-1 4 15,1 2-8-15,-3 0 11 0,9 0-17 16,-15 0 6-16,-22 11-2 0,15-6-13 0,2 6-2 15,-1 2 10-15,0 3-4 0,3 3 13 0,3 2 14 16,1 1-5-16,-2 0-1 0,4 0 2 0,2 4-13 16,1 1-9-16,5-1 24 0,1-1-6 15,3-12-22-15,0 3 33 0,21 22-23 0,-6-20 15 16,6-4-41-16,3-2-3 0,5-3-41 16,-1-6-16-16,2 1-51 0,7-3-28 0,-21-1-60 15,10 0 17-15,33-13-244 0,-25 7 31 0,-1-4 29 16,-2-3-30-16,-1 2 30 0,-4 0 19 0,-1-2 40 15,-2 1-5-15</inkml:trace>
  <inkml:trace contextRef="#ctx0" brushRef="#br0" timeOffset="117148.6">20031 3691 385 0,'-7'-2'275'15,"-1"2"-41"-15,1 1-18 0,1 1 0 0,-7 5-24 16,5-1-13-16,-1 5-4 0,0-2 3 0,7 4-15 16,0 6-4-16,2 2 4 0,0-10-21 15,0 8 20-15,12 27-8 0,-7-20-21 0,0 3-4 16,-1-3-14-16,3-1 10 0,-2 0-6 0,2 0-3 16,-4-2-13-16,0-4-27 0,-2-1 10 15,1-3-12-15,0-2-18 0,0-4-2 0,-2-2 11 16,1-1-15-16,1-3 4 0,-1 1 6 0,1-2 17 15,-2 0-20-15,0-1 1 0,0-1-5 0,0 0-33 16,0 0-6-16,0 0-27 0,6-15 10 16,-1 3-1-16,2-1-14 0,2-1-11 0,-2 0 0 15,2 1 1-15,2 4 3 0,1 1-4 16,-5 1-7-16,2 2-1 0,-3 2 18 0,0 3-4 16,-6 0 11-16,0 0 5 0,20 14-7 0,-12-5 10 15,-3-4 2-15,-1 3 15 0,4 3 3 16,1 1-1-16,-3-2 1 0,3 1-1 0,-2-3-5 15,-2-1 32-15,1 0-17 0,0-3 24 0,-1 1-15 16,0-3-12-16,-1 0 6 0,1 2 5 16,1-4 1-16,0 0-14 0,-6 0 6 0,0 0-6 15,9 0-3-15,13-12-23 0,-12 3-3 16,2-3-14-16,-5 2 2 0,-2 2 1 0,2-4 2 16,-3 3 14-16,0 2 2 0,1 3 0 0,-3 1-50 15,1 1 14-15,-2 1 5 0,0 0 2 0,-2 3-6 16,1 3 31-16,-1-1 0 0,-1 13 19 15,-1-5 7-15,3-12-19 0,-5 28 37 0,5-22-11 16,0 2 11-16,0 1-5 0,0 1 10 16,0-3-4-16,0 0-4 0,14 4 10 0,-11-8 7 15,1 0-4-15,2-1-10 0,1-2-11 0,0 0 13 16,0 0-16-16,17-11-10 0,-9 3-9 0,1 1-6 16,-1-8-2-16,-2 1-36 0,0 0 19 0,-3-1-12 15,-2 0 2-15,-1-1-16 0,-4 6 26 16,-1-2-8-16,-2 12 7 0,0-7 2 0,0 0 13 15,-12-4-18-15,7 8 3 0,-12-1-5 0,4 1 2 16,2 3-9-16,-4 0 8 0,-19 11-21 16,16-4 10-16,3-1-4 0,-3 1-32 0,7-3-14 15,1 0-24-15,2 2-45 0,3-4-9 16,2 0-21-16,0 2 16 0,3-4-193 16,2-3-93-16,1 3 49 0,2-1 28 0,3 1 24 15,0 0 24-15,11 0 20 0,-12 0 13 0,23-7-4 16</inkml:trace>
  <inkml:trace contextRef="#ctx0" brushRef="#br0" timeOffset="117547.66">20690 3977 365 0,'-3'-2'362'0,"1"1"-54"16,-1 1-44-16,-1 1-22 0,0 1-25 0,-1 2 6 16,-6 6-26-16,-1 2-7 0,0 2 13 0,1 1-23 15,2 2-11-15,2 0-18 0,0-1-16 16,2 0-16-16,1-1-12 0,2-3-12 0,2-12 42 16,0 9-25-16,0-3-11 0,0-6-11 0,12 16 0 15,-6-13-1-15,0-3-8 0,1 0-11 16,15-3-33-16,-14 3-5 0,23-13-18 15,-13 4-1-15,-1-1-32 0,-3-3-3 0,1-2-15 16,-1 1 3-16,-3-1-14 0,-1-1 22 16,-3 0-19-16,-3 2 38 0,-2 3-20 0,-2 11 2 15,0-7-7-15,0 0-3 0,-13-2 16 0,5 6-7 16,2 1 6-16,-1 1-31 0,-2 1-4 0,-7 0 1 16,-1 0-28-16,1 0-9 0,1 0-35 0,-10 11-31 15,19-7 13-15,0-1-156 0,3-2-110 16,2 0 0-16,1-1 33 0,4-1 18 15,0 1 30-15,13 3 11 0,6-4 37 0</inkml:trace>
  <inkml:trace contextRef="#ctx0" brushRef="#br0" timeOffset="117865.58">20992 3949 507 0,'7'-4'325'0,"-2"3"-30"16,0-1-36-16,-4 2-29 0,-1 0-5 0,0 0-32 15,-1-1-5-15,-3 3-15 0,0 0-30 0,-1 0-1 16,-1 1-34-16,-5 6 2 0,-2-1-22 0,-1-2 4 15,3 2-28-15,2-4 11 0,-1 3-13 0,6-1-16 16,-1-1-3-16,5 0-7 0,-1-1 14 0,1-4-10 16,0 0-16-16,0 6 11 0,16 10-21 15,-5-7-5-15,-3-1 7 0,0-2-1 0,5 3 14 16,-2-1-16-16,2 0-3 0,-2 1-5 16,0 0 9-16,-3-2 4 0,-2-1-17 0,1-2 19 15,-5 1 2-15,0-1-6 0,-2 1 25 0,0-2-5 16,0-3-5-16,0 0 19 0,0 0-20 15,-21 17 13-15,6-9-7 0,-6-3-22 0,1 2 6 16,-2-3-7-16,0 1-56 0,-1-3-28 0,2-2-64 16,9 0-67-16,-1 0 18 0,-16-13-286 15,20 7 46-15,2 1 9 0,3-3 26 0,3 1 26 16,4 3 47-16,8-6 19 0,3 2 7 16</inkml:trace>
  <inkml:trace contextRef="#ctx0" brushRef="#br0" timeOffset="118215.01">21136 4097 431 0,'5'1'362'0,"2"0"-29"16,0 0-44-16,0-1-12 0,1 0 3 15,0 0-27-15,0 0-14 0,1 0-26 0,6 0 21 16,-2 0-34-16,17-9-8 0,-15 2-36 0,-2-1-21 16,0 0-1-16,-5 2-2 0,5-1-31 15,-1-3-17-15,-3-1-2 0,-1 0 1 0,-3 1-14 16,-1 0-22-16,0 3 13 0,-2 0-5 15,-1 0-12-15,-1 3-19 0,0 4 11 0,0 0 0 16,0 0-5-16,-11-11-10 0,7 11-18 0,-2 0 12 16,-1 3 1-16,-7 5-23 0,1 2 36 15,0 3 8-15,0 2-17 0,2 0 13 0,0 1-5 16,2 2 11-16,3 0 0 0,2-3 5 16,2-3-5-16,2-12-4 0,0 12 5 0,13 12-4 15,-4-14-3-15,6-3-17 0,2-4-33 16,6 2-21-16,5-1 4 0,2-4-84 0,-13 0-55 15,8 0-73-15,9 0 28 0,3 0-301 0,44-9 25 16,-36 5 22-16,-1 1 61 0,2 0 28 16,-3-1 24-16,3 0 28 0,-2-1 2 0,0-4 10 15,-1 3 2-15</inkml:trace>
  <inkml:trace contextRef="#ctx0" brushRef="#br0" timeOffset="118459.66">22360 3933 398 0,'3'2'445'0,"-2"4"-38"0,3 10-62 0,1 3 18 16,0 4 9-16,1 3-21 0,2 4-24 15,-2-3-12-15,-1 2-32 0,1 2-8 0,0 1-35 16,0 1-20-16,-2-2-33 0,0-2-20 0,-2 2-7 16,-1-2-20-16,-1-17-34 0,0 6-20 15,0 0-20-15,0-2-36 0,0-4-28 16,0-3-55-16,0-9 5 0,-12 12-179 0,7-14-75 15,2-3 30-15,0 1-276 0,-3-11 42 0,-1 0 37 16,1-6 53-16,0 1 15 0,2-1 35 0,-2-4 43 16,5 3 14-16,0 0-17 0,1 11 49 15</inkml:trace>
  <inkml:trace contextRef="#ctx0" brushRef="#br0" timeOffset="118717.34">22372 4088 409 0,'0'-8'492'16,"0"1"-92"-16,0 0-15 0,0-4-55 15,18-13-29-15,-5 10-7 0,0 5-36 0,5 0-14 16,0 2-23-16,2 2-1 0,1 2-33 0,2 3-26 16,-12 0-10-16,7 0-29 0,21 15-5 15,-18-4-17-15,-2 0 3 0,-5 2-10 0,-4 0-10 16,-2 0-14-16,-4 4 0 0,-2-6 0 16,-2-2-9-16,0 3 4 0,0 0-12 0,-16 13-6 15,6-13-18-15,-2-2-1 0,0-3-19 16,-4-1-28-16,8-4 1 0,-3 0-80 0,0-2-51 15,11 0-42-15,-11 0-57 0,-8-12 25 0,12 5-246 16,-2-6-37-16,7-3 73 0,2 1 11 16,0 7 21-16,12-17 42 0,1 4-1 0,1 1 38 15,2 3 18-15,1 2 23 0</inkml:trace>
  <inkml:trace contextRef="#ctx0" brushRef="#br0" timeOffset="119085.82">22665 3957 222 0,'4'-2'418'0,"0"0"-75"15,2 1-32-15,-3 1-1 0,0 3-6 16,1-1-37-16,0 1 7 0,0 1 10 0,4 8-19 15,1 3-9-15,1 0-8 0,-1 2-23 0,1 1-21 16,2 0-13-16,-3-2-15 0,-1 1-22 16,0-2-24-16,-1 0 3 0,-2-5-13 0,-1-3-14 15,-2 0-22-15,1-3-2 0,-3-1 9 0,1 1 0 16,0-2 9-16,0-1-22 0,-1-1 6 16,0 0-25-16,0 0 4 0,0-7-26 0,-1 4 4 15,1-2-18-15,0-1-27 0,0-1 5 16,2-13-14-16,-2 10-4 0,0-4-5 0,12-18 5 15,-7 15-7-15,0 1 6 0,1 3 2 16,-1 3 0-16,5 1-6 0,0 2 5 0,-1 4-4 16,1 0 13-16,0 2 2 0,-10 1 11 0,14 0 4 15,16 11-3-15,-12-3 10 0,0 3-9 0,-4 0 9 16,-2 5-6-16,0 0 7 0,-5-4-10 16,-1 1 15-16,-4-3-8 0,0 0 2 0,-1-2-6 15,-1-1-9-15,0-7-22 0,0 0-36 0,0 7-20 16,0-7 8-16,0 0-149 0,-11 10-56 15,9-11 24-15,-1-1-321 0,0-1 53 0,0-1 21 16,1 0 52-16,-3-12 16 0,0 2 27 16,-1-3 26-16,5 3 31 0,1 7 33 0,0-5 13 15</inkml:trace>
  <inkml:trace contextRef="#ctx0" brushRef="#br0" timeOffset="119222.69">22996 3837 889 0,'-2'-6'329'16,"1"4"-39"-16,1-1-53 0,0 1-25 0,-2 0-18 15,0 0-29-15,0 2-57 0,0 0-26 16,0 0-56-16,0 2-61 0,0 0-45 0,2 0 8 16,0 0-241-16,2 0-63 0,2 2 26 15,0-1 37-15,12 3 12 0,-3 1 7 0</inkml:trace>
  <inkml:trace contextRef="#ctx0" brushRef="#br0" timeOffset="119475.36">23092 3902 339 0,'9'11'354'15,"-1"0"-21"-15,1 0-20 0,0 3-14 16,1-4-41-16,1 5 52 0,1 2-17 15,0-2-4-15,1 1-19 0,0 0-12 0,2-3-17 16,-4 0-15-16,0-2-28 0,1-1 0 0,-4-3-27 16,-3-2 4-16,0-2-10 0,0 0-13 0,-1 0 2 15,0-1-25-15,-1-2-17 0,1 0 4 16,-4 0-14-16,0 0-6 0,0 0-16 16,6 0 1-16,5-12-26 0,-9 7 3 0,6-6-11 15,-3-5-2-15,-1-1-26 0,-1-2-11 0,2-3-31 16,-3 3-25-16,3-1-17 0,-1 3-24 15,2 2 9-15,-1 4-107 0,-2 1-56 16,-1 3-46-16,2 4 26 0,-2 0-219 0,0 2-44 16,-2 1 48-16,0 0 23 0,0 0 32 0,0 0 30 15,18 17 26-15,-2-8 27 0,4 0 17 0,3 3 20 16</inkml:trace>
  <inkml:trace contextRef="#ctx0" brushRef="#br0" timeOffset="120338.19">23706 4025 804 0,'2'-1'426'0,"-1"-2"-63"16,0 0-29-16,0 1 3 0,-1-1-30 0,-2 0-39 15,-1 1-23-15,-1 1-32 0,0 0-35 16,-3 0-6-16,1 2-28 0,-10 3 6 0,-2 3-20 16,1 3-9-16,0 5-7 0,1 0-7 15,2 2-13-15,4-3-1 0,1 1-14 0,1-1 7 16,2-1-12-16,4-2-9 0,2-3 1 0,0-8-3 15,0 7 0-15,0-7-10 0,13 12-12 16,-6-11 6-16,0-2-15 0,0 1-10 0,3 0-13 16,5 0-28-16,20-19-6 0,-14 11-9 15,-3-3-39-15,3-5 7 0,-5 2-2 0,4-1 3 16,-4 4-9-16,-2-3 31 0,-1 4 5 16,-6 2 3-16,-4 2 6 0,2 2-23 0,-3 2 22 15,-2 2 4-15,0 1 3 0,-1 1 1 16,0 0 42-16,-1 2 1 0,1 0 15 0,0 3-3 15,-1-2-4-15,-3 11 9 0,4-4-3 0,1-12 13 16,0 10 1-16,11 11-4 0,-4-11 2 16,4 0-12-16,-1-2 7 0,0-4 5 0,6 1-14 15,-4-3 2-15,2-1-7 0,-3 0 1 0,-2-1-22 16,5 0 2-16,19-15-19 0,-16 7-10 16,0-4-13-16,-2-3-30 0,0 1 7 0,0-4-17 15,-3-3 8-15,-3 1 6 0,-4-4-18 0,2 1 10 16,-2 0 22-16,-1 2-8 0,-1-3 17 15,-3 13-20-15,0-6 27 0,0 1-5 16,-10-19 16-16,2 19-6 0,4 4-6 0,-2 4 5 16,3 2 11-16,-2 1-20 0,1-1-5 0,-3 6 20 15,4-2-4-15,-1 0 31 0,0 2 0 16,4 0-12-16,0 0 18 0,0 0-7 0,0 0 1 0,-13 12 19 16,12-5 19-16,-3 7 6 0,2 6 7 15,1-2 4-15,1-7 1 0,0 4 6 0,13 24-8 16,-6-13 0-16,2-2-6 0,2 1 2 15,0-4-4-15,3-1-1 0,1-1-3 0,-1 0-6 16,2-2-5-16,3 0-9 0,-3-2-2 0,3-1 3 16,0-6 2-16,-1-1-4 0,0-1-2 0,0-3 2 15,-1-3-13-15,-8 0 1 0,4 0 2 16,17-10-3-16,-12 2-5 0,-2 0-12 16,-2-2-5-16,0-3 1 0,-2 4-9 0,-1-4 16 15,-1 2-8-15,-4 2-3 0,-3 1 2 0,-1 3-3 16,0 1-9-16,-2 4 4 0,0 0-14 0,0 0 4 15,-11-3 13-15,5 4 2 0,-6 8-4 0,0 1 14 16,-2 1 5-16,5 2 4 0,0 2 3 16,-1-1-5-16,3 0 1 0,4-5 9 0,1 2-10 15,1-1 7-15,1-10 8 0,11 20 2 16,-2-9 1-16,5-3 5 0,5 0 1 0,0-2-11 16,4-2-2-16,3-1 2 0,0-3-24 0,-13 0-7 15,5 0-35-15,2 0-14 0,2 0-22 0,21-10 7 16,-24 5-88-16,-8 0-45 0,2-2-37 15,-5 2 24-15,-4-1-283 0,1 2 38 16,-4-3 37-16,1 3 3 0,-2 0 21 0,0 4 38 16,0 0-6-16,-16-18 49 0,5 10 15 0,-3 1 3 15</inkml:trace>
  <inkml:trace contextRef="#ctx0" brushRef="#br0" timeOffset="120563.3">24098 3955 470 0,'-13'-2'542'0,"4"1"-73"16,1-1-26-16,3 2-45 0,0 0-42 0,0 0-30 15,3 0-28-15,-2 0-26 0,2-1-27 0,2 1-31 16,3-1-23-16,2 0-21 0,3-1-46 16,14 0-23-16,5 0-35 0,2-1-47 0,4 0-1 15,2 2-118-15,0-2-78 0,-4-1-74 16,-3 1 22-16,-3-1-276 0,-1 1 35 0,-3 0 37 15,-4-1 12-15,-3 3 46 0,4-2 13 16,1 1 45-16,3-2 12 0,1-1-12 0</inkml:trace>
  <inkml:trace contextRef="#ctx0" brushRef="#br0" timeOffset="121219.55">25287 3781 517 0,'0'-3'301'15,"-2"1"-29"-15,-1 2-15 0,2 1-25 0,-1 2 27 16,0 2-11-16,1 2-15 0,-6 9-27 0,1 3 45 16,2 3 9-16,-2 4-9 0,3 2-25 15,0-2-11-15,2 6-5 0,-3 0-19 16,2 3-21-16,0-4-15 0,1 1-12 0,-1-3-15 16,1 0-9-16,0-4-22 0,0-3-20 0,0-4-37 15,1-11-15-15,0 1-44 0,0 1 2 0,0-2-93 16,0-7-70-16,0 0-62 0,4 10 25 15,9-19 20-15,-4 1 18 0,4-5-337 16,3-1 38-16,-1-1 34 0,1-1 31 0,-2-1 27 16,3 0 35-16,2 1 27 0,0-1 34 0,2 1 6 15</inkml:trace>
  <inkml:trace contextRef="#ctx0" brushRef="#br0" timeOffset="122184.67">25520 3988 409 0,'-1'0'395'0,"0"-1"-49"0,-4 1-40 15,0 1-41-15,1 2 5 0,-10 5-49 0,-2-4-6 16,2 6-17-16,0 4-35 0,1 1-1 16,-5-2-17-16,1 0-17 0,-1 0-12 0,4 2-14 15,-4-2-9-15,6-1 7 0,-2 1-11 0,3-5-9 16,3-1-2-16,0-2-6 0,3 0 3 16,1-4-10-16,1 2-22 0,1-3 3 0,0 0-4 15,3-1-59-15,0-1 2 0,2 0 5 0,1-3-36 16,6-5 1-16,1 1-2 0,0 2 7 15,2-2 10-15,-1 1 8 0,-3 3-2 0,-2-1-9 16,0 4 22-16,-2 1-16 0,-5 1 21 0,0 0-8 16,7 0 20-16,14 14 21 0,-8-7-7 15,0 2 21-15,-1 2 3 0,4-5-4 16,-2 3 42-16,5-2-4 0,-1 1-8 0,3-2-5 16,2-1 3-16,-1-1 7 0,1-2-18 15,2-1-7-15,-13-1 1 0,7 0 2 0,2 0-15 0,2 0-2 16,23-10-2-16,-23 2-38 0,-3-1 6 15,-2 0-15-15,0-2 17 0,-3-5-23 0,0 4 12 16,-2-1-12-16,-2 0 12 0,-5 3 15 16,-1 1-14-16,-2 1 15 0,-2 1-20 0,0 0 1 15,-1 7-22-15,0 0 5 0,0 0 27 16,-13-10 0-16,7 9 0 0,0 3-5 0,-10 1 10 16,0 2-22-16,3 2 30 0,-2 1 1 0,6 1 9 15,-1-1-9-15,5-1-3 0,1-1 7 16,1 0 8-16,2 1 2 0,1-1-6 0,0-6 11 15,0 0-5-15,0 7 2 0,22 8 5 0,-5-9 0 16,1-2-12-16,-1-2-4 0,3-1 4 16,-8-1-8-16,4 0-13 0,5 0-6 0,22-14-9 15,-19 8-20-15,0-3-4 0,-4 2 3 0,2-5 1 16,-3 3 5-16,-2-4 1 0,-1 1-19 16,-4 0-13-16,0 4 23 0,-5 2 14 0,1 1-2 15,-5 2-22-15,0 3 29 0,-1 0-3 16,-1 0 6-16,-2 2 1 0,2 1 2 0,-2 1 0 15,0 1 39-15,1 1 4 0,1 1 12 0,2 11-8 16,-3-12 10-16,15 16 0 0,-7-9-17 0,4-3 16 16,-2 1 5-16,1-2-7 0,3-1 0 0,-3-5 5 15,2-1-20-15,-2-2-2 0,0 0 13 16,-1 0-9-16,4 0-10 0,20-17-11 16,-15 7-5-16,-2 0-18 0,1-1-6 0,-1-7 7 15,-2-2-12-15,1 4 1 0,-4-2-7 0,0 1 5 16,-1 1-2-16,-2 4-19 0,-4 4 26 0,-1 0 5 15,-1 2-13-15,-2 1 3 0,2 2 5 16,-2 1-3-16,0 2 12 0,-1 0-6 0,0 0 4 16,0 0 0-16,8 24 1 0,-3-5 20 15,1 4 3-15,4 2 10 0,-3-2-3 0,2 6 22 16,0 0 9-16,2 2-18 0,-2 1 11 0,0 1-8 16,2 0 4-16,-2-2-9 0,-1-2 8 15,-2-1 0-15,0 0 5 0,-5-2 0 0,-1-14 9 16,0 2-5-16,-20 14 1 0,7-19-4 0,-3-1-4 15,-3-4-10-15,0-4 3 0,8 0-9 0,-5 0 1 16,-20-9-3-16,14 2 5 0,3 2 3 16,4-7 1-16,1 4 10 0,4 1-8 0,4-2 1 15,-3-1-5-15,4 1 7 0,5 1-18 0,0 8-7 16,0-8 3-16,11-12-16 0,-1 7-29 0,4 2-44 16,6-3-28-16,4 2 10 0,3 3-130 15,1-4-64-15,3-4 28 0,2 4-306 0,4 0 33 16,-1 0 37-16,1 3 36 0,-2-1 33 0,0-1 27 15,1-1 25-15,-1 4 51 0,0-3 16 16,2 2 8-16</inkml:trace>
  <inkml:trace contextRef="#ctx0" brushRef="#br0" timeOffset="122471.43">27231 3860 967 0,'1'-2'355'0,"-2"-1"-57"0,1 1-38 16,1 0-33-16,-1 2 68 0,2 2-32 0,-1-2 11 15,3 5-9-15,8 5-18 0,-1 5-3 16,5 2-34-16,-1 1-17 0,2 2-10 0,2 1-20 16,0 2-18-16,2 0-3 0,-2 0-27 15,1-2-13-15,-3-2-25 0,2 0-18 0,-2-3-37 16,-1-1-12-16,0-1-43 0,-1-1 2 0,2-6-123 15,1-3-91-15,-18-4 21 0,12 0-314 16,-1 0 31-16,-2 0 37 0,16-10 17 16,-11 2 27-16,-4 0 29 0,0-5 24 0,0-1 20 15,-1-4 43-15,-2 0-9 0</inkml:trace>
  <inkml:trace contextRef="#ctx0" brushRef="#br0" timeOffset="122703.81">27687 3874 458 0,'-2'-4'477'0,"0"2"-77"0,-2 0-55 16,1 0-10-16,-3 1-55 0,-1 1 21 16,-8 3-25-16,5-3-23 0,-16 14-23 0,7-5-10 15,1 6-15-15,1-1-19 0,-3 3-14 0,3 1-19 16,-5-1-27-16,3 1 1 0,2 0-14 16,0 1-9-16,-1 1-17 0,1-3-12 0,1-1-13 15,0 2-26-15,-1-2-39 0,3-2-31 0,3 0 4 16,0-5-126-16,2-3-49 0,4-1-77 0,0-2 26 15,1 0-258-15,3-2 39 0,1-1 34 16,0 0 15-16,7-1 46 0,-3 1 24 0,1-3 24 16,10-4 31-16,4 5 5 0</inkml:trace>
  <inkml:trace contextRef="#ctx0" brushRef="#br0" timeOffset="122957.62">28021 4035 1032 0,'-1'3'363'16,"0"0"-47"-16,-1 1 11 0,-1 2-12 0,-1 10-23 15,-1 2-26-15,2 2-22 0,1 2-13 16,1 0-10-16,-1 0-35 0,2-11-12 0,0 6-14 16,0 1-23-16,0 3-9 0,0-4-18 0,0-1-20 15,0-3-21-15,0-1-26 0,0-3-30 16,0-1-30-16,0-8 1 0,0 5-151 0,0-5-117 15,13 7 28-15,-7-9-259 0,-1-2 45 0,6-4 33 16,0-2 31-16,-2 1 28 0,-1-5 25 16,1 0 13-16,2 0 49 0,-7-6-38 15</inkml:trace>
  <inkml:trace contextRef="#ctx0" brushRef="#br0" timeOffset="123513.6">28061 4125 320 0,'-2'-4'499'15,"1"0"-17"-15,1 0-28 0,0 0-46 0,0 0-35 0,1-1-36 16,2 2-45-16,1-1-32 0,8-2-31 16,2 1-9-16,-1 1-27 0,0 4-17 0,0 0-18 15,-13 0-15-15,14 0-17 0,2 0-6 0,17 13-23 16,-18-8-11-16,-1 2-11 0,-3 0-8 0,-5 3-11 16,-1-2-6-16,-1-1-3 0,-4 1-8 15,0-8 5-15,0 11-18 0,-14 13 0 0,5-13 2 16,-2 0-6-16,1-2 4 0,1-1 3 15,-5-1-15-15,2-2 3 0,3 0 3 0,-1-1-4 16,2-4-10-16,1 3-6 0,1-3-22 0,0 0 3 16,0 0-3-16,-1 0-4 0,3 1-22 15,4-1 11-15,0 0 3 0,0 0 2 0,0 0-1 16,-7 0 6-16,7 0 14 0,0 0-19 16,0 0 8-16,-12 0-4 0,13 0 16 0,2 1 10 15,2-1-5-15,0 1 7 0,2 1-10 0,12 2 12 16,0 2-5-16,2-2-1 0,1 0 11 15,-1 4-2-15,2-1-13 0,-2 0 20 0,-3 0-9 16,-3 0 2-16,0 1-6 0,-3 0 3 0,-4-3 7 16,-2 1-9-16,-4-1 7 0,0 0 13 0,-2-5-1 15,0 0 13-15,0 5-3 0,0-5-2 16,-20 20 1-16,6-14 1 0,0 0-5 0,-4-1-2 16,2 0-7-16,-2-1 4 0,-3-1 0 15,1-3-5-15,-1 1 1 0,0 2-8 0,10-3 12 16,-6 0-9-16,-1 0-9 0,-4 0-23 0,0 0-18 15,-18-10-2-15,22 8-16 0,5-1-29 0,2-1 12 16,3 3 6-16,1-3-52 0,2 4-19 16,1-3-7-16,0 0-29 0,1 1-42 15,2-2-19-15,1 0 21 0,1-1-248 0,0 1-4 16,8-7 23-16,4 1 49 0,1-4 22 16,4 2 4-16,-6 1 57 0,2-2 9 0,2 2-7 15</inkml:trace>
  <inkml:trace contextRef="#ctx0" brushRef="#br0" timeOffset="124068.58">28871 3943 380 0,'0'0'456'0,"-1"1"-65"0,0 0-34 0,0 0-47 16,0 0 9-16,1-1-15 0,0 1-26 0,0-1-12 16,3 0-10-16,2 1-14 0,0-1-11 15,3 1-12-15,11 1-34 0,3 1-11 16,-3 2-22-16,5-5-6 0,-1 3-14 0,3-2-28 16,0 2-37-16,-1-3-27 0,-2 0-50 0,2 1 2 15,-2 1-126-15,-2-2-54 0,-13 0-59 16,0 0 26-16,1 0-301 0,-1 0 34 0,-8 0 36 15,7 0 22-15,-7 0 43 0,0 0 29 16,6 0 23-16,-9 2 21 0,-1 1 6 0,-8 6-1 16</inkml:trace>
  <inkml:trace contextRef="#ctx0" brushRef="#br0" timeOffset="124248.56">28979 4117 683 0,'-3'5'448'0,"1"-2"-72"0,2-1 28 0,2 1-40 15,1-1-36-15,2 0-23 0,3 1-45 16,7 3-22-16,1-3-33 0,5-3-41 0,4 3-59 16,1-3-10-16,1 0-126 0,-13 0-87 0,9 0 11 15,1 0-354-15,5 0 36 0,-2 0 31 0,30-15-7 16,-28 13 48-16,2-1 26 0,1-3 21 16,-4 3 2-16,4 0 1 0</inkml:trace>
  <inkml:trace contextRef="#ctx0" brushRef="#br0" timeOffset="124879.73">29817 3909 232 0,'-3'-3'461'0,"0"3"-85"15,0-2 11-15,1 0-50 0,-1 0-9 0,3-1-12 16,-3 1-44-16,3-1-28 0,-1 0-26 0,2 1-29 16,2-1-24-16,2 0-17 0,-2 0-3 15,12-2-15-15,-4 2-20 0,6 0-11 16,0 3-1-16,-10 0-13 0,8 0-20 0,19 11-3 15,-18-4-23-15,-2 0 19 0,-2 4-27 16,1 0 9-16,-5-1-8 0,-4 0-26 0,-3-1 13 16,-1-9-29-16,0 10 8 0,0-3 1 0,-11 17-5 15,4-12 5-15,-2 1 4 0,0-2 4 0,0-1-10 16,-1-1 9-16,-1-1 7 0,1-1-12 0,2-4-9 16,2 0-5-16,-1-1 19 0,1 0-19 15,1 0 1-15,0 0-11 0,1-2 1 0,1 3 2 16,-1-3-24-16,1 3 12 0,0-3-12 0,2 1 22 15,-1-1 0-15,0 1 0 0,2-1 5 16,0 0 21-16,0 0-15 0,11 9-15 0,-6-6 21 16,13 2 9-16,1 2-27 0,1-1 9 15,-1 1 22-15,3-3-2 0,2 6 1 0,-2 1-2 16,0-1 9-16,-5-1 5 0,-4 1-2 0,-1 1-23 16,-1-2 1-16,-5 1 26 0,-2-2 7 0,-4-2 10 15,0-6-2-15,0 0 24 0,0 7-24 16,-23 10 7-16,7-10-8 0,-3-1-5 0,0-2 0 15,-3-1 4-15,0-1-12 0,-1-1-7 0,10-1 10 16,-6 0-22-16,-2 0-27 0,-3 0 3 16,-23-11-82-16,24 6-34 0,4 1-42 0,1-3-76 15,2 0 22-15,7-1-253 0,5 1 20 16,3 3 19-16,1 4 46 0,0-7 26 0,12-3 11 16,2 0 40-16,1 2 6 0,7 1 14 0</inkml:trace>
  <inkml:trace contextRef="#ctx0" brushRef="#br0" timeOffset="125297.85">30498 3991 242 0,'7'-4'381'0,"1"-4"-47"16,1-1-13-16,-4-2-3 0,0 2-3 0,-3 2-40 15,0-1-19-15,-2 4-26 0,0 4-26 16,0 0-24-16,0-7-4 0,-11-3-35 0,-5 5 3 15,3 5-12-15,3 0-16 0,-7 0-3 16,-22 18-7-16,17-4-7 0,2-5-21 16,1 7-27-16,2-2 23 0,3 2-18 0,3 1-10 15,2-2 4-15,3 0-10 0,1-1 8 0,4-3-17 16,1-11 21-16,0 7-3 0,0-7-7 0,13 16-18 16,-1-8-13-16,0-4 14 0,-1-2-9 15,4 2 6-15,0-3-8 0,-7-1-26 0,0 0 14 16,6 0-27-16,2 0 41 0,15-10-23 0,-19 8-11 15,-3 2 30-15,-2-1-23 0,0 1 5 16,-7 0-17-16,0 0 38 0,13 12-4 0,-8 2 3 16,-2 3 11-16,0 6-17 0,-3-1 20 15,0-11-3-15,0 6-4 0,0 3-9 16,0 2 4-16,0-2-7 0,0 1-2 0,0-4-89 16,0-5-41-16,0 0-44 0,-11 5-61 0,9-12 23 15,-2-3-309-15,2 0 51 0,1-1 27 16,-3-1 22-16,2 0 42 0,-4-2-2 15,2 0 25-15,-2 1 19 0,-1 1 38 0</inkml:trace>
  <inkml:trace contextRef="#ctx0" brushRef="#br0" timeOffset="131934.2">436 5095 653 0,'0'0'292'0,"0"0"-23"0,0 0-34 0,0 0-7 16,0 0-37-16,0 0-1 0,0 0-12 0,0 0 16 16,0 0-35-16,0 0 7 0,0 0-37 15,0 0-7-15,0 0 23 0,0 0-11 0,0 0-13 16,0 0-5-16,0 0 8 0,0 0-15 0,0 0-25 16,0 0 29-16,0 0-10 0,0 0 0 15,0 0-14-15,0 0-14 0,-15 0-2 0,-6-8-11 16,15 7-4-16,-3 0 7 0,2 2 2 0,-2-1-15 15,4-3-1-15,-1-2 6 0,0 0 6 16,2 0-18-16,0 0-3 0,0-1-16 0,4-2 14 16,0 0-5-16,0 4-25 0,4-6 24 0,0-3-14 15,8 6-6-15,-1 3 2 0,-1 1-1 16,3 1-11-16,2 4 4 0,-1 4-6 0,5 0-1 16,-4 3 0-16,3 8-2 0,-3-1 8 0,2 1-5 15,-5 1 9-15,-3 2 1 0,1-2-21 16,-1 2 13-16,-5-2 14 0,-2 1 8 0,0-2 8 15,-2-9-14-15,0 3 8 0,0 1-7 0,-13 15 8 16,5-15-14-16,-4 0 0 0,1-1 13 16,-1 0-11-16,-3 1-5 0,-2-5 3 0,4 5 1 15,-5-4-23-15,1-3-11 0,-4 1-3 0,4-3-7 16,1 2-21-16,3-2 23 0,1-3 12 0,3 1-19 16,0 0 12-16,2-1-11 0,7 0 7 15,0 0-4-15,-4-10-21 0,1 4 15 0,5 0 19 16,-1 1 10-16,1-1-35 0,5 0 25 0,2 1-19 15,-5 1 16-15,5-1 11 0,1 2 4 16,-2 1 14-16,1 2-27 0,7 2 21 0,-5 0-15 16,2 2-5-16,-1 3 24 0,-1 0-3 0,3 0-12 15,-3 2 11-15,-1 1-16 0,4-2 28 0,-7 1-22 16,0-2-31-16,0 1 0 0,2-3 3 16,-5 2-58-16,3-5-14 0,-5-2-16 0,6-2-34 15,-8 2-46-15,6-19-39 0,0 5 22 16,-1 1-260-16,4-2 16 0,-2-1 58 0,0-5 27 15,-1 2 34-15,-6-1 19 0,6 1-5 0,1-4 39 16,0 3 26-16</inkml:trace>
  <inkml:trace contextRef="#ctx0" brushRef="#br0" timeOffset="132324.27">490 4732 293 0,'-2'-7'394'0,"2"6"-49"16,2-1-38-16,0 2-26 0,-1 1-43 16,3 2 43-16,3-3-57 0,0 0-26 0,6 3 40 15,1-2-25-15,5 3-14 0,4 1 13 16,-2 5-6-16,6 4-18 0,-3 3-8 0,5 2-2 15,-2 6-7-15,3 4-15 0,1 4-13 0,-2 6 9 16,0-2-20-16,-1 6-11 0,-2-2 10 16,-7 1-12-16,-2 2-10 0,1-6-20 0,-6 0-11 15,-6 0-2-15,3-5 0 0,-8-1-13 16,-1-2-16-16,0-16 13 0,0 6-14 0,-16 26 5 16,0-21-40-16,0-1-35 0,-3-3-39 0,-4-3-56 15,-2 1 13-15,-2-2-124 0,-1-1-52 16,1-4 27-16,-1-5-325 0,4 1 63 0,1 0 36 15,6 3 34-15,-5-11 29 0,13 0 31 16,-4 0 43-16,-1 0 41 0,1 0-4 0,-12-12 19 16,27 8 26-16</inkml:trace>
  <inkml:trace contextRef="#ctx0" brushRef="#br0" timeOffset="135391.24">1630 5118 839 0,'0'0'296'16,"13"0"-53"-16,-13-14 13 0,22-5-29 15,-21 13-12-15,1 2-25 0,1-3-1 0,-2 2-28 16,0-2 16-16,0 1-16 0,-1 0-18 0,0 6-6 16,0-7-19-16,0 7-13 0,0-8 20 15,-15-10-12-15,4 11-13 0,2 3-11 0,0 2-8 16,-2 2-9-16,3 0-7 0,-5 0-7 16,-18 19-5-16,11-7 4 0,4 5-33 0,1 3 20 15,0-1 6-15,2 3 6 0,2 0 10 0,2 2-12 16,0 2-6-16,3 0-1 0,1-2 4 15,3 1-2-15,2-14-11 0,0 5 9 0,0 2-15 16,21 15 12-16,-6-20-14 0,7-4 5 0,2 0-45 16,5-4-8-16,5-3 1 0,-15-2-118 15,6 0-37-15,4 0-41 0,35-14-29 0,-26 7 22 16,-4 2-255-16,0-2 20 0,1 1 9 16,-4-1 57-16,-2 3 16 0,1-3 31 0,0 0 18 15,-3 4-3-15,-2-2 32 0</inkml:trace>
  <inkml:trace contextRef="#ctx0" brushRef="#br0" timeOffset="135842.97">2166 5196 945 0,'-4'-2'332'0,"-1"-3"-55"16,0 3 1-16,-1 0-21 0,-13-1-7 0,3 0-51 15,0 3-34-15,2 0-19 0,3 0-17 0,-2 0 17 16,-16 10-15-16,12-3-14 0,0 4-12 15,3-2-11-15,-1 4-19 0,1 0-8 0,3 1 27 16,3 1-4-16,-1 0-18 0,4-3-3 0,2 0-2 16,1-2-4-16,2-1 8 0,0-9-13 0,0 0-26 15,0 7 15-15,13 3 5 0,-7-7-17 16,0 0-18-16,1-2 4 0,13-3-22 0,-11 2-2 16,6 0-16-16,17-12-13 0,-12 2-12 15,-4 3 23-15,-1-2-40 0,0-1 14 0,-3-2 0 16,-5 0-6-16,1-1 10 0,-3 4 2 0,1 1-4 15,-3 1 15-15,0 0 7 0,-1 2 23 0,-2 0 9 16,2 3-11-16,1 0-19 0,0 1 15 0,-3 1 30 16,0 0 3-16,0 0 15 0,0 0-7 15,2 11-2-15,-3-5 39 0,0-1-6 0,2 2 9 16,0 1-5-16,-1-1 5 0,0 3-11 16,12 18-1-16,-7-17-3 0,-1-4-5 0,4 5-3 15,0-6-1-15,-1-1-18 0,1-2-29 0,2-3-21 16,-1 0 0-16,0 0-62 0,5 0-59 15,15-18-31-15,-11 7-35 0,0 4 19 0,-1-8-194 16,-1-1-84-16,-2-2 4 0,-2 0 41 0,0-1 27 16,-1-4 22-16,-3-1 50 0,0 0-8 0,-1-2 35 15,1 1-15-15</inkml:trace>
  <inkml:trace contextRef="#ctx0" brushRef="#br0" timeOffset="136083.61">2401 4881 416 0,'-3'-2'373'0,"-1"0"-60"0,2 3-30 15,-1-2 2-15,-1 3-29 0,-6 8-29 16,6 1 10-16,-1 5-29 0,3 4 52 0,0 3-10 16,2 1-2-16,0-11-14 0,0 8 1 0,0 3-18 15,0 4-20-15,10 29-11 0,-7-28-31 16,1 0-2-16,-4-17-30 0,0 8 3 0,0 1-22 16,12 20-13-16,-7-23-33 0,-1-4-23 0,0 0-33 15,1-7-19-15,1-3-26 0,0-2 3 16,2-2-144-16,-8 0-54 0,11 0-68 0,15-15 30 15,-10 8-226-15,-2-5 34 0,3-3 23 16,1 1 36-16,3 1 24 0,-1 0 16 0,1 2 50 16,0-1 10-16,3 3-3 0,-4-1-16 15</inkml:trace>
  <inkml:trace contextRef="#ctx0" brushRef="#br0" timeOffset="136874.71">2767 5138 251 0,'-2'-2'438'0,"1"0"-79"16,-2 0 0-16,0-1-48 0,-1 1-38 15,-1 0 24-15,-2 1-38 0,1-2-23 0,-1 3-35 16,0 0 7-16,-1 0-33 0,-15 10-12 16,8-3-21-16,0 3-2 0,0 3-6 0,0 3-13 15,4 1-5-15,4 2 3 0,-1 1-7 0,2 1-2 16,5-4-13-16,-3 3-7 0,4-13 1 0,0 5-3 16,0 0-14-16,14 12 2 0,-8-17-12 15,4 3-5-15,4-4 1 0,2-4-8 0,-5-2-20 16,3 0-2-16,25-10-25 0,-18 3-13 15,0-2-10-15,-1-2-13 0,-2-3-7 0,0 1 2 16,-5-1-4-16,2 0-27 0,-3 0 6 0,-3 1-6 16,1 0 7-16,-4-1 9 0,-1 7 5 15,-1 2 26-15,1 0 2 0,-4 2-30 0,0 1 3 16,-1 2 34-16,-1 2 25 0,-1 0 2 16,0 2-2-16,1 1-3 0,-1 0 21 0,0 2 1 15,1-1 11-15,0 10-10 0,0-1-8 16,1-15 14-16,0 14 3 0,0 0 7 0,13 15-9 15,-6-20-1-15,0 2-6 0,0-7-1 16,1 3 4-16,1-6-2 0,0-1-13 0,-9 0 8 16,13 0-27-16,3 0 8 0,20-17-26 0,-21 7-13 15,1 1-15-15,-2-3-16 0,-1-1 11 0,-2-1 5 16,1 1-35-16,-3-1 8 0,-1 2 40 16,-1 4 3-16,-3 1 3 0,-1 3 2 0,0-1-5 15,-3 3 3-15,1 1 3 0,0 1 23 0,-2 3-21 16,0 0 38-16,1 2 8 0,0 1 15 15,1 1 2-15,-1 1 7 0,3 9-9 0,-3-8 11 16,8 15-11-16,-1-11 7 0,-1 2-2 0,-1-6 5 16,2-1 1-16,3 1-11 0,-1-4 2 15,6-1-9-15,0-2-3 0,-6-2 3 0,6 0-7 16,19-11-25-16,-14 4-14 0,0-1-15 0,-1-4-19 16,-1 1 6-16,1-2-55 0,-9-2-36 15,4-2-23-15,-4-1-16 0,0-2-13 0,-1-4-11 16,-4 1 1-16,1-2-2 0,-3 0 12 15,-1 1 12-15,-2 2 36 0,0 12 35 0,0-4 38 16,0-1 35-16,0 3 59 0,0 0-2 16,0 5 18-16,0-1 11 0,0 8 29 0,0 0-11 15,0 0-8-15,-11-11 42 0,9 13 19 0,0 3 1 16,-2 2 2-16,2 10 3 0,-2 2 0 0,0 4 17 16,3 3-10-16,-1 0-10 0,1 3 17 15,1-14-29-15,0 5 4 0,0 4-31 0,11 23-2 16,-5-25-14-16,1-2-5 0,-1-1-29 15,1-5-9-15,0-1-39 0,1-5-19 0,-2 0-28 16,-1-5-44-16,4-3 7 0,-9 0-132 0,8 0-40 16,3 0-58-16,16-11 30 0,-11 5-255 15,1-3 40-15,5 1 37 0,-3-1 49 0,3 1-2 16,1-1 40-16,1-1 33 0,1 0 35 16,2 6 16-16,-2-4 11 0</inkml:trace>
  <inkml:trace contextRef="#ctx0" brushRef="#br0" timeOffset="137654.79">3841 5211 785 0,'-2'-5'368'0,"1"0"-23"0,-2 0-48 16,0 1-37-16,-1 0 34 0,0 0-21 0,-1 2-52 15,-1-1-4-15,-2 3 4 0,1 0-28 0,0 0-34 16,-16 12 8-16,7-2-23 0,3 5-12 16,3-3 6-16,1 5-17 0,1-1-26 0,2-3 6 15,3 4-2-15,1-5-20 0,2-1-7 0,0-3 9 16,0-8-15-16,0 7-2 0,0-7-11 15,12 15 1-15,-7-13 2 0,2-2-21 0,-1 0-18 16,13-6-15-16,-4-2-7 0,3-1-26 0,-3-2-37 16,1-1 5-16,-1-3 8 0,1-2-4 0,-2 1-35 15,-1-2 15-15,-3 4 5 0,-4 5 32 16,0 1 0-16,-2 4 15 0,0 1-10 0,-3 3 4 16,0 0 3-16,-1 0 4 0,0 0 68 15,2 9-2-15,-2-3 17 0,3 11 5 0,-1 0 8 16,1-1-6-16,3-1-1 0,0-2 11 0,2 1-5 15,1-1-14-15,0-2 1 0,1-4-1 16,1 1-7-16,1-4 1 0,1-4-7 0,-2 0-2 16,-2 0-3-16,5 0-17 0,19-10-3 0,-17 0-32 15,0-1-19-15,-3-4-30 0,0 1 1 16,-2-6 6-16,-3-4-60 0,0-2 11 0,-3-2-7 16,-2 0-10-16,0-3-2 0,0-1 14 0,-3 18 4 15,0-8 18-15,0-4 8 0,0 1 12 16,0-1 24-16,0 4 34 0,0 3 11 0,0 3 5 15,0 2 9-15,0 5 8 0,0 3-5 16,0 6 10-16,0-8-3 0,-3 10 25 0,1 2 17 16,-3 11 2-16,-1-1 16 0,4 6-12 15,-3 4 24-15,3 3 19 0,2 0 3 0,0-13 11 0,0 10 4 16,0 2-11-16,16 30 0 0,-8-29-3 16,-1 2-15-16,3-1-9 0,1-6 0 0,1 2 0 15,3-2-20-15,-1-5-3 0,1-4-8 16,0-3-2-16,2 0-2 0,2-9 7 0,-2 4-36 15,-1-5 3-15,-7 0-28 0,19-12-9 0,-12 2-1 16,1-2-18-16,-4-2-7 0,3-3-14 16,-4-3-7-16,0 0-4 0,-3 2 14 0,0 1 2 15,-2 1 3-15,-1 3 7 0,-3 3-2 0,0 4-9 16,-2 1 7-16,-1 5 9 0,-3 0 2 0,1 3 10 16,-1 3 7-16,-3 5 7 0,-1 4-2 15,1 2 24-15,1 1 5 0,0 0 3 0,3 0-8 16,1 1 14-16,1-3-7 0,0-8 1 15,0 3 7-15,12 16-16 0,-5-14 2 0,3-3 2 16,4-3-1-16,2 1 12 0,2-6-21 0,-7-2-8 16,5 0-29-16,25-13-18 0,-18 4-48 15,-1-1-23-15,-1 0 13 0,-5-2-155 0,0-5-70 16,-1 3 29-16,-7 2-293 0,-1-1 33 16,-5 1 70-16,0 3 28 0,-2 9-1 0,0-11 63 15,-12-7 33-15,4 6 49 0,-1 5-4 16,-6 1-4-16,0-1 30 0</inkml:trace>
  <inkml:trace contextRef="#ctx0" brushRef="#br0" timeOffset="137853.32">4270 5131 1332 0,'-4'1'469'0,"-1"0"-59"0,2-2-42 15,0 1-45-15,1 1-26 0,0-1-42 16,2-1-23-16,2 0-34 0,1-1-49 0,1-1-55 15,3 1-8-15,9-4-151 0,7-3-96 16,5 2 15-16,3-2-333 0,5 3 0 0,2 0 64 16,-1 0 20-16,5 2 21 0,3-1 39 0,0 3 33 15,2 1-33-15,-21 1 89 0</inkml:trace>
  <inkml:trace contextRef="#ctx0" brushRef="#br0" timeOffset="138104.59">5471 5036 888 0,'3'-2'529'0,"-1"2"-84"0,0 0-39 0,1 3-35 15,-3 4 3-15,3 12-15 0,0 6-18 0,0 6-2 16,0 0-39-16,1-2 13 0,0 0-40 0,1 1-21 16,1 2-23-16,1-2-11 0,-2-1-28 0,0-1-23 15,0 1-44-15,2-4-11 0,-4-2-50 16,2-4-41-16,-3-8-20 0,-1-4-57 0,4-3-76 15,-3-2 13-15,-4-5-237 0,1 0 31 0,0-1-291 16,-1-1 70-16,-3-9 27 0,-2-2 41 16,-3-2 44-16,1-1 41 0,0 2 18 0,-6 2 24 15,3-2 35-15,-1 0 30 0,-2 0-30 0,1 5 36 16</inkml:trace>
  <inkml:trace contextRef="#ctx0" brushRef="#br0" timeOffset="138803.47">5296 5253 367 0,'-4'1'499'15,"0"-1"-39"-15,2 0-57 0,-1 0-65 16,2 0-35-16,1 0 8 0,3 2-14 0,0-2-27 16,4 0-14-16,13 0-43 0,-10 0-10 0,8 0-15 15,7 0-32-15,3 0-11 0,2 0-28 16,30-13-27-16,-27 12-53 0,0 1-2 0,-1-2-74 16,-4 0-47-16,-1 1-23 0,1-5-33 0,-6 3-12 15,-1-4-19-15,-2 0-15 0,-5-1 12 0,2-2 16 16,-4 0-42-16,-2 1-7 0,-2 0 41 15,-4-1 17-15,-1 2 28 0,3-6 10 0,-6 14 42 16,0-12 18-16,0 1 46 0,0-2 29 16,-12-12 27-16,4 13 9 0,3 4 23 0,0 2-1 15,1-1 4-15,-1 3 1 0,1 2 9 16,0 2-14-16,0 0 7 0,4 0 40 0,0 0-31 16,-17 17-10-16,9-2 72 0,0 0 6 0,3 6 9 15,0 3-3-15,3 4 3 0,-1 0 3 0,2 1-5 16,1 1 7-16,0-16-15 0,0 7-5 15,0 4-19-15,14 24-30 0,-9-24-5 0,1-5-7 16,-2-1-8-16,1-4-2 0,-2-4-7 16,-1-3 12-16,1-3-26 0,2-3-30 0,-1-2-13 15,-4 0-14-15,0 0-21 0,17-16-11 16,-8 6-15-16,3-5-18 0,-2-2 4 0,-2 1-28 16,3-1 18-16,-1 0-19 0,0 2 12 0,1 3 20 15,-4 4-9-15,-1 3 12 0,-2 3-3 16,-4 2 24-16,0 0 11 0,0 0 18 0,15 15 11 15,-10 0 5-15,3 1 14 0,-2 1-2 0,4 0 8 16,-2-1 3-16,1-1 7 0,2-2-6 16,-1 1 3-16,1-3 5 0,3-3 6 0,-1-2-17 15,1-3-7-15,-1-2 5 0,-4-1 2 0,7 0-8 16,23-9 2-16,-17 1-15 0,-2-1-15 16,0-4-21-16,0-2 1 0,-2-1-4 0,-2-1-11 15,-4 0-1-15,-1 2 1 0,-3 0-4 16,-3 0-9-16,-3 5 16 0,-2 1-12 0,0 9 9 15,0 0 7-15,-13-8 5 0,7 10 14 0,-9 4 11 16,1 4 10-16,2 1 2 0,1 1 2 0,2 4 20 16,1 0-2-16,3 2-18 0,1-3 4 15,3-5-2-15,1-10 13 0,0 9-3 16,0-3-24-16,14 6-25 0,1-8-30 16,1-4-39-16,8 0 9 0,-10 0-150 0,5 0-90 0,31-16 26 15,-22 10-286-15,0 0 57 0,4 0 13 16,3-1 38-16,1 0 32 0,2-1 29 0,2-1 26 15,0-1 34-15,4 1 29 0,0 1 25 16</inkml:trace>
  <inkml:trace contextRef="#ctx0" brushRef="#br0" timeOffset="139257.17">8176 5206 1005 0,'-2'19'388'0,"2"2"27"0,0-8-27 15,0 7-40-15,0 6-18 0,0 3-21 0,0 1-13 16,0 1-35-16,0-1-30 0,0 0-12 0,0 0-25 15,0-2-34-15,0-4 1 0,0-2-38 16,0-3-29-16,0-5-27 0,0-3-27 0,0-4-17 16,0-7-63-16,0 0 5 0,6 10-157 15,-7-13-53-15,2-1 25 0,1-2-271 0,-2-1 0 16,-6-9 44-16,6 6 17 0,0-4 45 0,-6-21 19 16,5 11 10-16,0 2 29 0,-1-4 24 15,0 2-12-15</inkml:trace>
  <inkml:trace contextRef="#ctx0" brushRef="#br0" timeOffset="139534.41">8153 5296 544 0,'-1'-5'442'16,"1"2"-77"-16,0 1 27 0,-2-3-37 0,4 2-12 16,-2 1-20-16,0-3-26 0,2 3-33 0,1-1-28 15,1-1-28-15,10-1-7 0,4-1-13 0,1 3-22 16,1 1-14-16,-7 2-8 0,4 0-22 16,22 11-8-16,-17-2-15 0,-2 1-10 0,-4 0-8 15,0 2-5-15,-1 0-9 0,-2 0-7 16,-3 0-16-16,-3 0-4 0,-2-4 4 0,-2 1 1 15,-3-1-7-15,0-8-8 0,0 10 8 0,-15 8-13 16,3-5-14-16,-3-5-11 0,-2-3-30 16,-3 4-25-16,-1-8 4 0,-2 2-45 0,3-3 10 15,10 0-67-15,-5 0-33 0,3 0-33 16,-11-9-30-16,17 4 25 0,1 2-136 0,1-4-65 16,4 2-27-16,2 0 23 0,2 0 47 0,6-6 22 15,4 1 18-15,1 0 30 0,1-1-4 16,4 0 7-16,2 2-2 0</inkml:trace>
  <inkml:trace contextRef="#ctx0" brushRef="#br0" timeOffset="140245.8">8461 5278 262 0,'16'-4'381'0,"-5"1"-24"0,-2 0-25 16,-3 1-47-16,-1 1-5 0,-2 1-25 15,-3 0-25-15,0 0-28 0,0 0 53 0,7 11-7 16,-7-6-1-16,2 2-22 0,0 10 3 0,-2 2-19 16,2-1-13-16,1 1-8 0,0-1-12 15,2 0-11-15,0-2-22 0,5 0-21 16,-1-3-7-16,1-2 3 0,2-2-21 0,-2-4-14 15,2-2-4-15,-1-3-3 0,0 0-20 16,-4 0-21-16,19-14-15 0,-8 6-27 16,-4-2-19-16,3-2-16 0,-2-1 1 0,-1 0-16 15,-1-2-1-15,0 1-3 0,-2 2-7 0,-2-1 26 16,-1 3 10-16,0 1-3 0,-4 2 8 16,-1 4-10-16,1 3 23 0,-4 0 19 0,0 0 12 15,0 0 6-15,14 14 16 0,-5-1-5 16,0-1 15-16,6 3 5 0,-4-1 1 0,3-2 4 15,-3 0 3-15,2-2-4 0,-1-3-20 0,2 1 11 16,-2-4-9-16,-3-4-5 0,1 0 6 0,-10 0-18 16,9 0-13-16,4 0 1 0,16-18-28 15,-15 5-11-15,0-2-30 0,-2-6-23 0,-2-1-22 16,-2 0 9-16,0-5-73 0,0 1-7 16,-2-3-16-16,0 0 5 0,-2 2 14 0,0 0 17 15,-3 4 33-15,1 5 12 0,-2 8 28 16,0-3 9-16,0 2 9 0,0 2 8 0,0 9 12 15,-11-12 27-15,8 12 3 0,0 4 60 0,-1 1-15 16,-2 8-2-16,-1 6 41 0,3 2 9 16,0-1 15-16,1 4-5 0,1 2 25 0,2-1-7 15,0-12 4-15,0 7-5 0,0 2 2 0,13 24-21 16,-8-24-6-16,0-2-5 0,-2-4-12 0,1-3 8 16,0 1-11-16,-1-5 1 0,0-3 0 15,0-4-8-15,1-1-3 0,-3 0-21 0,3-3-10 16,-4 2-14-16,0 0-7 0,12-8-10 0,-9 2-2 15,8-7-13-15,1 1-4 0,-2-3-6 16,-1 1 16-16,4 2-6 0,3 0-15 0,0 2 5 16,-2 3 5-16,2 3 2 0,0-1 16 0,-3 3-2 15,-1 1 4-15,-4 1 8 0,6 0-11 0,0 0 21 16,15 15-14-16,-14-7 7 0,-3-2 16 0,0 3-8 16,-1 1 14-16,-2 0-10 0,-3-3 8 15,-4 1-3-15,0-1 12 0,-2-7-13 0,0 7 7 16,0-2-8-16,-15 12-4 0,4-7 10 0,-5 1-7 15,-1-7-7-15,2 1-20 0,-5-3-17 16,0 0-53-16,-1 3 8 0,10-5-100 0,-5 0-36 16,-16-17-52-16,15 8 24 0,2-2-271 15,0-1 14-15,4-4 30 0,2 0 55 0,3 0-5 16,6 1 50-16,0 6 14 0,0-5 45 0,20-18 4 16,-3 12 7-16</inkml:trace>
  <inkml:trace contextRef="#ctx0" brushRef="#br0" timeOffset="140915.1">9533 4959 224 0,'2'-2'463'0,"1"2"-71"0,-1 0-60 0,-3 3 40 16,2 2-39-16,0 1-2 0,-1 1-14 16,1 14-15-16,-1-10-17 0,0 6-15 0,0 5-19 15,10 28-2-15,-5-20-7 0,1-1-28 16,-1-1-10-16,2-1-26 0,2 0-5 0,0-3-29 15,0 1 0-15,4-2-25 0,0-1-7 0,3 0-26 16,-3-4 3-16,4 0 4 0,-2-6-21 16,4-2-16-16,0-3 15 0,1-4-19 0,1-3-26 15,-11 0-10-15,6 0 7 0,18-17-21 0,-16 9 4 16,0-2-14-16,-2-4-20 0,-1 0 3 16,-1-3-6-16,-1-1-3 0,-4 2 1 0,0-3 2 15,-1 2-10-15,-2 8 24 0,-3 1-2 0,1 2-2 16,-3 0 5-16,-1 3-7 0,0-1 4 15,0 4-4-15,0 0 4 0,0 0-3 0,0 0-2 16,0 0 19-16,0 0-6 0,0 0 6 16,-9-6-12-16,7 8 17 0,1-1 10 0,-1 2-6 15,1-1-4-15,-1 1 9 0,0-1-1 0,-1 2-5 16,1-1 9-16,1-1-6 0,-1 1 3 16,1-1-8-16,0 0 3 0,0-1-7 15,0 2 22-15,0-2 2 0,0 1 0 0,1-2-14 16,0 0-12-16,0-1 4 0,2 0-4 15,-1 0 3-15,0-1-13 0,1 1 9 0,0 0-1 16,-1-1-3-16,-1 2 1 0,2-2-4 0,-2 2-4 16,3-1 1-16,-2-1 4 0,0 4 3 15,-1-4-3-15,1 4-3 0,0-2-5 0,0 1 9 16,0 1-5-16,0 0 15 0,0-1-8 0,0 1 18 16,-1 0 7-16,2 3 2 0,-1-2-6 0,0 4 12 15,2 0 15-15,2 9-10 0,0 2-2 16,3-5 13-16,-1 1 7 0,0 0-19 0,-1 0 10 15,2-1-4-15,1-1 5 0,0-2-22 0,-1-2 10 16,0-4 8-16,-1-1-29 0,0 1-12 16,0-3-2-16,2-1-18 0,-9 0-21 0,12 0-19 15,15-14-60-15,-10 5 14 0,-4-1-96 0,0-3-34 16,-1-3-85-16,-2 0 27 0,0-2-251 16,-4-1 25-16,-1-2 58 0,0 1 45 0,-4-2 7 15,0 3 47-15,-1 7 23 0,0-4 13 0,0-2 37 16,-12-19-12-16,5 18 39 0</inkml:trace>
  <inkml:trace contextRef="#ctx0" brushRef="#br0" timeOffset="141035.91">10044 4989 348 0,'-5'-1'412'0,"1"1"-95"16,1 0-54-16,0 0-43 0,0 0-50 0,0 1-45 15,-1 1-69-15,1 0-81 0,2 0 3 16,0 0-337-16,1 4 8 0,1-4 52 0,1 4 12 15</inkml:trace>
  <inkml:trace contextRef="#ctx0" brushRef="#br0" timeOffset="141297.11">10343 5165 772 0,'0'2'422'0,"-2"-2"-64"0,0 1 4 0,-2 2-26 16,0 1-6-16,-5 8-19 0,-2 2-8 15,1 1-14-15,1 6-13 0,0-4-16 0,2 3-25 16,2 0-27-16,0-1-13 0,5 2-36 16,0-12 10-16,0 5-34 0,12 16-19 0,-2-15 12 15,1-2-31-15,4-3-11 0,0-3-38 0,5-1-36 16,1-3-41-16,2-3-40 0,2 2 5 0,-11-2-165 16,6 0-97-16,31-14 29 0,-21 9-247 0,-1-2 52 15,0-1 31-15,-1 2 30 0,-1-2 16 16,1-2 43-16,2 3 19 0,7-3 31 0,-1 2 22 15,3-3 14-15</inkml:trace>
  <inkml:trace contextRef="#ctx0" brushRef="#br0" timeOffset="141967.4">11946 5027 862 0,'-2'-2'290'16,"0"4"-2"-16,0 0-10 0,0 3 7 0,1 2-35 15,-2 13 18-15,0 2-19 0,1 4 9 0,1 1-18 16,0 1-9-16,0 0-29 0,1 1-21 0,0 0-17 16,0-16-18-16,0 6-4 0,0 2-19 15,0-2-11-15,0 2-18 0,0-3-27 0,12 13-28 16,-10-23-12-16,0-1-33 0,3-2 2 0,-2 0-113 15,1-2-55-15,-1-2-65 0,2-1 23 16,-1 0-240-16,0-2-15 0,0-1 6 0,-4 3 79 16,19-17 4-16,-8 5 38 0,2 0 17 15,-2-2 2-15,1-6 27 0</inkml:trace>
  <inkml:trace contextRef="#ctx0" brushRef="#br0" timeOffset="142917.58">12137 5170 858 0,'1'-3'345'0,"0"3"-30"0,-1 0-51 0,-2 1-20 15,-1 3 5-15,-7 6-26 0,0 2 12 16,-1 1-12-16,0 0-22 0,-3-2-14 0,-2 3-20 16,1 0-13-16,-2-2-25 0,-1 3-2 15,1-2-22-15,0-2-7 0,-2-1-19 0,4-1 12 0,1-2-16 16,3-2-18-16,1-1-23 0,3-3-4 16,2 2-3-16,-1-2-48 0,2 0-1 0,2-1-15 15,2 0-2-15,-3-2-12 0,3 2 16 16,0-3-15-16,3 3 18 0,0-2-9 0,1 2-14 15,0-1 20-15,1 2 33 0,1-1-21 0,1 2 20 16,1-2-4-16,8 7 0 0,0 0 26 16,-2 0 2-16,4 3 0 0,-2 0 24 0,1 2 14 15,3 0 11-15,-1 0 3 0,3-2-16 16,-1-4 24-16,-1 3-21 0,2-3 4 0,0 3-3 16,0-7-3-16,2 0-14 0,-1-2 7 0,-12 0-12 15,6 0-1-15,21-11-12 0,-18 4 0 16,-2-1-1-16,0-2-22 0,-1 0 0 0,-3-4 1 15,0-1-10-15,-3 3 6 0,-2-2-20 0,0-1 33 16,-2 1-21-16,-2 0-2 0,-3 4 3 16,0 1-3-16,-2 3-2 0,0 6 14 15,0 0-12-15,0 0 5 0,0 0 9 0,-13-10 8 16,8 13 10-16,0-1 6 0,-7 9 14 0,0 2-7 16,1 2 4-16,1-1 4 0,1 1 6 0,0 2-1 15,5-2 5-15,0 3-15 0,2-6 4 0,1-2-6 16,1-10 3-16,0 8-7 0,0-2 8 15,0-6-10-15,14 15 8 0,-8-14-9 0,3 0-7 16,9-2 1-16,-8 1-11 0,4 0-10 0,19-13-25 16,-11 5 4-16,-5-3-16 0,-2 0-29 15,1-2 0-15,-3 1-10 0,0-4 2 0,2 1-3 16,-5 1 0-16,0 1 31 0,-5 4 4 16,1 1-13-16,-3 2 34 0,1 4 1 0,-2-1-18 15,-1 0 3-15,0 3 5 0,-2 1 12 16,0 1 25-16,3 1 5 0,-3 1 14 0,1 0 8 15,-1 1-23-15,1-1 21 0,0 3-3 0,0-1 3 16,0 1-10-16,2-2 18 0,-2-5-11 0,0 0 2 16,17 25 2-16,-7-14 3 0,3-3-7 15,-2-5-4-15,0-2 5 0,0 0-6 0,-11-1-2 16,13 0 0-16,3 0-8 0,17-12-14 0,-17 4-9 16,1-3-2-16,-2 2-3 0,0-3-1 15,-2 0-1-15,0 2-6 0,-2 1 6 0,-3 1-12 16,-2 1 10-16,1 4-6 0,-3-1 1 0,-1 2 7 15,-1 2-10-15,-2 0 14 0,0 0-2 16,9 21-1-16,-5-4 5 0,0 3 17 0,0 4 4 16,0 5 4-16,0 2 10 0,-1-2 1 15,1 3 14-15,-1 3 0 0,-1 4-6 0,4 0 10 16,-3 0-1-16,1-1-7 0,-1-1-2 0,-3-2 7 16,0-19-8-16,0 7-7 0,-11 31 7 0,1-31-5 15,-2-1 10-15,-3-7-16 0,-1-2 19 16,-3-5-8-16,-2-2-11 0,1-3 18 0,8-3-9 15,-3 0 5-15,-21-12 1 0,16 2 11 16,5-1 3-16,0-3-23 0,4-3 8 0,0-2-12 16,5 3 5-16,2-6-31 0,4 0 11 15,0 11-22-15,13-22-18 0,2 12-43 0,-1-1-36 16,5 1-35-16,6 3 11 0,1-4-133 0,6 0-51 16,4-1 29-16,3 3-297 0,5-1 54 15,-1 2 37-15,1 3 35 0,-3 0 32 0,3 0 33 16,0 2 54-16,2 0 14 0,2 2 30 0,5 0 18 15,2 2 7-15</inkml:trace>
  <inkml:trace contextRef="#ctx0" brushRef="#br0" timeOffset="144429.1">19663 5259 599 0,'0'-14'313'0,"13"14"-16"16,-13 0-25-16,17-29-26 0,-18 24-25 0,0-2-22 16,0 2-12-16,-10-4-30 0,2 0-1 15,1 2-10-15,-2 5-29 0,0 0-5 0,-1 2-5 16,0 0-5-16,-20 12-23 0,13-1 14 16,-2 1-10-16,0 4 13 0,0 4-11 0,1 1 3 15,2 2-2-15,3-1-8 0,2 5-9 16,2 0-1-16,4-2 2 0,3 3-18 0,3-14 2 15,15 23 8-15,-1-18-8 0,4-2 14 0,6-4-34 16,4 0 0-16,2-5-18 0,4-4-12 16,2 0-2-16,5 0-49 0,0-4-26 0,-20 0-34 15,11 0-16-15,44-15-19 0,-33 5-25 16,-1 1-16-16,1-2-20 0,-2-2 17 0,-1 3-16 16,-1-2-35-16,-2-2-3 0,-7-1 42 0,-1 3 51 15,-2-1 14-15,-3 2 136 0,-3 1 27 16,-4 1 10-16,-9 4 11 0,-6 2 8 0,-1-1 28 15,-1 4 17-15,0 0 7 0,-25 3-3 0,10 1 22 16,-5 2-17-16,2 3 3 0,-6 5-6 16,1 0 3-16,0 1 4 0,4 1-28 0,-1-1-8 15,0-3 18-15,5 5-11 0,0-4-9 0,4-1-12 16,3-1-7-16,4-1-5 0,2-4-2 16,2 0-2-16,0-6 4 0,0 0-12 0,10 5 2 15,-5-5-21-15,2 0-3 0,1 0-36 16,10-5-27-16,0-3 1 0,0 0-29 0,2-1-5 15,2-2-9-15,-6 0-8 0,-1 0 10 0,-3-3 13 16,0 2 12-16,-4 5-1 0,-2 0 17 0,-2 1 0 16,0 3-6-16,-1 0 6 0,-3 3 26 15,0 0 5-15,0 0 24 0,0 0 7 0,13 11 18 16,-6 2 15-16,-1 1-28 0,-2 0 23 16,8-1-15-16,-3 0 3 0,4 0 2 0,3-2 3 15,-2-3-13-15,3 2 8 0,3-3 7 0,-8-7-5 16,8 3-13-16,-1-2 22 0,-9-1-28 0,4 0-22 15,20-18 8-15,-16 12-22 0,-3-5-27 16,2-2-12-16,-2-1-10 0,-1-3-15 0,-3-3-13 16,-1-3-33-16,-3-2-6 0,0-3-4 15,-2-1-11-15,-3-1-6 0,0-1 11 0,-2 16 15 16,0-7 33-16,0-3-10 0,-12-20 21 0,6 21 48 16,-4 7-2-16,2 0 18 0,-1 4 32 15,0 2 15-15,0 6-1 0,-4-1 6 0,5 5 12 16,8 1 8-16,-8 0 34 0,-8 11 27 15,7 0 5-15,3 7 5 0,2 3 26 0,3 3-16 16,1 4 36-16,0-13-3 0,0 7 10 0,0 4-16 16,14 27-3-16,-5-25-19 0,-2-2-8 0,6-1-15 15,-3-1-13-15,0-3-8 0,3 2-4 0,-2-4-13 16,0-3-35-16,3-2-27 0,0-7-42 16,2 1 3-16,2-5-111 0,2-3-77 15,-12 0-68-15,8 0 23 0,21-12-263 16,-16 4 55-16,-1-2 47 0,3 1 12 0,-2 0 49 0,2 1-9 15,-2 0 29-15,2 2 35 0,-2-2 0 16</inkml:trace>
  <inkml:trace contextRef="#ctx0" brushRef="#br0" timeOffset="145194.29">20972 5424 948 0,'-2'-3'386'0,"-2"2"-54"15,0 0-8-15,-2-1-10 0,0 1-32 0,-1 4-41 16,-13 2-5-16,4 1-33 0,-1 2-9 0,2 4-30 15,0 0-11-15,2 3-19 0,1 0-8 16,1 1-26-16,4 1 0 0,4 1-3 0,0-1-7 16,3-10-8-16,0 5-6 0,0 1-12 0,13 13-6 15,-3-15-8-15,2-3-5 0,0-5-1 16,-1-1-14-16,2-2-16 0,-4 0-14 0,7 0-10 16,20-13-1-16,-17 4-27 0,1-1 2 15,-1-2-38-15,0-1-7 0,0-1-4 0,-2-3-12 16,-3 0 17-16,0 2-9 0,-5-1-3 0,0 4 16 15,-1 0 19-15,-3 4 17 0,-2 1 8 0,-1 3 18 16,-1 1-4-16,0 3 13 0,-2 1 3 16,-2 0 18-16,2 2 7 0,0 2-15 0,0-1 19 15,-1 1-2-15,0 0 30 0,1 0-11 16,0 2-3-16,2 0 9 0,-1-1 9 0,0-6-12 16,0 0 6-16,0 7-15 0,0 0 4 0,14 2 4 15,-9-5-4-15,2-2-16 0,10 2 0 0,-4-3 9 16,0-1-11-16,-5 0-11 0,5 0-26 15,15-15 3-15,-12 7-19 0,-2-1 0 0,0-1-23 16,-3-1 10-16,0 0-1 0,-3 3 9 0,-3 2 12 16,-1 0-16-16,0 2 2 0,-2 2 4 15,0-1-7-15,-1 3 32 0,-1 0-19 0,0 0 27 16,0 0-1-16,2 8 0 0,-1-3 0 16,-1 2 31-16,0-2-3 0,1 2-3 0,-1-2-2 15,0 3 18-15,0-8 2 0,10 19-13 0,-6-8 14 16,4-1-2-16,4-2-4 0,2 1-3 15,2-4-5-15,3-1 1 0,0-2 15 0,-10-2-23 16,7 0 2-16,0 0-25 0,20-14 16 16,-18 7-30-16,2-3 3 0,-6 0-25 0,4-1-18 15,-6-4-21-15,-1-2-14 0,1 0 12 0,-4-2-5 16,-1-3 0-16,1 0 4 0,-5 0 1 0,1-3 8 16,-3 5 4-16,-1 8-7 0,0-2 33 0,-11-18-8 15,5 17 31-15,0 1 18 0,-1 2 20 16,2 4-14-16,0-1 17 0,-1 6 10 0,0 3-8 15,2 0-3-15,4 0 35 0,0 0 6 16,-20 15-7-16,12-3 9 0,3 4 5 0,0 2 13 16,2 4 2-16,2-1 0 0,1-9-6 0,0 5-4 15,0 3-15-15,14 23 1 0,-6-21-9 0,4 0 10 16,1 1-22-16,3-6-15 0,0-1-14 0,4 0-30 16,1-4-5-16,2-2 1 0,6-3-101 15,-2 0-38-15,2-1-19 0,-2-4-40 16,-13-2-24-16,7 0 22 0,27-12-157 0,-23 5-70 15,-2-2 14-15,2-2 16 0,-4 2 39 16,-5-2 17-16,-1-3 20 0,-5 2 113 0,-5 4 15 16</inkml:trace>
  <inkml:trace contextRef="#ctx0" brushRef="#br0" timeOffset="145892.65">22029 5463 1057 0,'2'-5'234'0,"-2"2"17"15,-1 1 12-15,-1-1-20 0,0 1 16 16,-2 2-31-16,-1 0-26 0,0 1 12 0,-1 2 5 16,-9 5-23-16,1 2-19 0,0-1-12 0,0 3-9 15,4-2-10-15,0 2-11 0,4-5-25 0,2 1-5 16,4 2-9-16,-1-3-5 0,0-3-14 15,1-4-9-15,0 0-3 0,0 5 1 0,0-5-11 16,12 13 2-16,-6-13-15 0,0 1-10 16,0-2-8-16,1-1-17 0,0 1-20 0,1 1 11 15,15-14-14-15,-7 6-29 0,-6 1 4 0,4 0-29 16,-4 1 5-16,-2 1 7 0,0 1 5 16,-1 2 6-16,-2 1 23 0,-5 1-23 0,0 0 33 15,8 0-3-15,-8 0 1 0,9 0 2 16,-3 0 0-16,13 13 36 0,-8-4-3 15,3-1-26-15,-3-6 1 0,0 1 40 0,0-3-13 16,9 4-2-16,-4-4-1 0,-6 0-30 0,5 0 3 16,4 0 24-16,2 0-19 0,21-11 1 0,-21 5-10 15,-3 2-4-15,-2-5-13 0,-2 1 6 16,2-4-31-16,-7-1 26 0,1-2-19 0,-3-3-19 16,-3 1-4-16,-1-7-20 0,-1 2-5 15,-2 10 3-15,0-5 23 0,0-5-8 0,0 0 22 0,-11-21 8 16,9 26 33-16,-1 0 9 0,0 2 6 15,-1 3 6-15,1 4 3 0,0 2-6 0,0 1 8 16,1 2-10-16,-1 1 11 0,0 3 13 16,0 2-1-16,-7 7 21 0,3 3 21 0,-1 3-8 15,2 4 5-15,-1 2 41 0,5 4 16 0,1 0-5 16,0 1 7-16,1-14 15 0,0 9-18 16,0 2-3-16,18 27-5 0,-11-28-14 0,2 0-5 15,3-3-16-15,-2-6 5 0,6 3-21 16,3-3 11-16,2-3-20 0,0-4 10 0,1-1-14 15,-2-4 8-15,0-2-27 0,-10 0 5 0,5 0-19 16,23-9-12-16,-19 0 3 0,0 1-13 0,-6-4-3 16,0 0-8-16,-2-1 3 0,-2 1 9 15,-3 3-5-15,-1 2-8 0,-2 1 7 0,0 2-5 16,-1 3 6-16,0-2-12 0,-1 2 4 0,-1 1-3 16,0 0 14-16,0 0-5 0,-1 7 2 0,1-2-7 15,-1 0 11-15,1 1 6 0,1 1 2 16,4 9 3-16,2-3 6 0,0 0 15 0,4-1 1 15,1-2-1-15,1 1-12 0,2-2 7 0,1-2 0 16,2-2 1-16,0-4-10 0,-3-1-13 16,-2 0-27-16,-13 0-32 0,14 0-33 0,11-14 9 15,-10 5-179-15,-4-5 24 0,-4 4-314 0,3-3 49 16,-3 0 38-16,-7 13 0 0,0-10 71 16,0-3 30-16,-21-9 12 0,8 11 43 15,-3 1 5-15,-3 0-2 0,0 3 23 0</inkml:trace>
  <inkml:trace contextRef="#ctx0" brushRef="#br0" timeOffset="146072.13">22492 5416 825 0,'-7'-2'547'0,"2"0"-54"0,-1 0-64 16,3 1-58-16,0-4-44 0,3 3-38 0,1-2-43 16,3 1-17-16,8-7-38 0,2 3-48 15,1-3-51-15,5 3-9 0,2-2-183 0,6-1-105 16,0 2 17-16,-2 1-300 0,5 0 36 0,-5-1 18 15,4 1 50-15,-2 1 16 0,4 0 34 16,6 1 29-16,4-2 41 0,7 2-30 0</inkml:trace>
  <inkml:trace contextRef="#ctx0" brushRef="#br0" timeOffset="146539.36">23896 5242 386 0,'1'-4'413'0,"1"2"-90"0,0 1-30 16,-2 2-9-16,1 1 6 0,0 3-36 15,-1 1 4-15,3 11 22 0,-1 3-37 0,1 3 3 16,-1 0-39-16,0 3-13 0,0-1-17 0,1-1-26 16,-2 0-12-16,1-2-21 0,1-3-18 15,-1-2-34-15,-1-3-54 0,1-3-2 0,-2-2-37 16,1-4-56-16,1 1-74 0,-1-3-66 0,1-3 20 16,0 0-282-16,-1-2 44 0,0-1 20 0,-2-1 23 15,0 1 49-15,-3-3 24 0,-4-6 21 16,-3 0 0-16,1-1-5 0</inkml:trace>
  <inkml:trace contextRef="#ctx0" brushRef="#br0" timeOffset="147204.65">23720 5420 543 0,'-5'0'429'0,"0"0"-36"0,2 1-56 0,0-1 9 16,0 0-39-16,2 0-42 0,3-1-18 15,4 0-36-15,15-2-12 0,-9 3-20 0,12 0-21 16,34-7-26-16,-22 2 2 0,2 2-22 0,3-3-33 15,-2 1-21-15,1 0-5 0,-2-2-6 16,0 0-54-16,0-1-23 0,-3-1-20 0,-6-3-25 16,-3 2-7-16,-4-2-20 0,-2-4-1 0,-3 0-10 15,-5 2-16-15,0 1 3 0,-7-2 18 0,-3 5-2 16,-2 10 15-16,0-8 20 0,0 2 5 16,0 6 14-16,-14-12 16 0,9 11 18 0,0 0 4 15,-1 2 24-15,-8 3 1 0,4 3 16 16,2-2 10-16,-1 6 9 0,-2 2 27 0,4 2 4 15,1 2 11-15,2 2 15 0,2 1 7 0,-1 2-12 16,3 2 57-16,0-12 5 0,0 7-6 16,0 3-8-16,12 23-13 0,-7-23 1 0,1-2-6 15,-1-1-18-15,2-3-17 0,-3-5-5 0,0-2-4 16,-1-3-3-16,0-2-4 0,2-1-11 16,-1-1 3-16,-4-2-15 0,0 0-27 0,13 0-19 15,-1 0-11-15,15-17-1 0,-12 9-20 0,0-3 7 16,3-1-14-16,-3 0-6 0,1-1 8 0,0 3 0 15,1 1-8-15,-2 2 2 0,1 2 23 16,-4 3-12-16,-12 2 2 0,11 0 7 0,0 0 9 16,11 19 36-16,-9-9-15 0,2 0 19 15,-4-2-1-15,-1 0 11 0,3 5-17 0,-4-10 2 16,-3 3 3-16,1-2 8 0,0-1-1 0,-2-3 3 16,1 2-6-16,-6-2 1 0,7 0-17 0,5 0 10 15,16-14-6-15,-14 5-20 0,-1 4 4 16,-1-7-2-16,-1 1-4 0,0-2-2 0,-3 0 0 15,-4 4 2-15,-1 0-16 0,-1 1 7 16,-2 4-16-16,0 4 14 0,0 0-6 0,-7-3 16 16,4 4 3-16,-1 2 0 0,-5 8 0 0,0 1 15 15,0 2-13-15,3 2 15 0,0 1-7 0,3-1 2 16,2-3-6-16,1-13 1 0,0 13-1 16,20 14 16-16,-9-14-13 0,6-3 2 0,5-2-2 15,1-5-14-15,-10-3-25 0,7 0 4 0,7 0-80 16,30-10-59-16,-27 2-65 0,2 0 21 15,-2-1-336-15,0 2 41 0,0-1 39 0,-3-2 20 16,0 0 25-16,0-1 62 0,-1 1 43 16,1 1 18-16,0-3-1 0,2 3 22 0</inkml:trace>
  <inkml:trace contextRef="#ctx0" brushRef="#br0" timeOffset="147692.42">25771 5368 1018 0,'6'20'390'0,"0"8"-53"16,-1 1 7-16,0-1-9 0,-1 0-17 15,-1 5-40-15,0 1-13 0,0 1-32 16,0-1-17-16,-2 1-38 0,-1-3-5 0,1 2-17 16,-1-2-29-16,1-6-41 0,-1-5-10 0,0-7-44 15,2-3-3-15,-2-3-105 0,0-5-82 16,2-2-61-16,-2-3 19 0,3-2-290 0,0-1 29 15,-2 0 44-15,4-12 23 0,-1-1 36 16,-1-6-6-16,0-2 54 0,1 0-11 0,-2-2 42 16</inkml:trace>
  <inkml:trace contextRef="#ctx0" brushRef="#br0" timeOffset="147965.65">25828 5453 1045 0,'1'-7'451'0,"0"2"-53"15,3-9-41-15,4 1-32 0,3 2-19 0,3 1-38 16,4 4-20-16,3 1-24 0,2 3-20 0,-11 2-21 16,6 0-26-16,2 0-24 0,23 18-8 15,-23-7-17-15,-3 3-5 0,-4 1-13 0,-2 0-3 16,-5 3-16-16,-2 0 3 0,-1-1-13 16,-3-9-3-16,0 5-9 0,-19 13 4 0,9-10 0 15,0-6-24-15,-2 2-4 0,-1-5-28 0,-1-2-30 16,1-3-39-16,3 3 6 0,10-5-92 0,-7 0-28 15,-1 0-54-15,-4-10 25 0,3-2-218 16,4 2-70-16,-2-4 46 0,3-1 36 0,4 8 28 16,0-4 29-16,11-14 20 0,-4 11 16 15,3-1 27-15,1 1-31 0</inkml:trace>
  <inkml:trace contextRef="#ctx0" brushRef="#br0" timeOffset="148672.53">26057 5419 434 0,'11'-3'355'0,"-3"3"-41"0,9 5-14 15,-8-1 23-15,0 1-40 0,2 10 27 0,-2-5-14 16,-1 5-13-16,0 2-17 0,0-2-16 15,-2 1-20-15,-2 1-19 0,3-3-23 0,-2 0-23 16,2 2-7-16,-2-7-16 0,-1-2-11 0,1-2-4 16,-3-2-19-16,3-2-11 0,-1 0-10 15,-4-1-9-15,0 0-2 0,10 0-29 0,1 0-15 16,13-19-16-16,-12 10-30 0,-1-1-6 16,1 0-34-16,-1-2 16 0,0-1-18 0,-2 1 36 15,0 2-4-15,-2 2-10 0,-2 2-5 16,-2 2-12-16,0 1 16 0,0 2 12 0,-3 1 24 15,0 0-2-15,0 0 16 0,6 15 9 0,-4-8-14 16,3 7 14-16,3 2 18 0,-4 0-2 0,3-1 5 16,0 2 0-16,6-5-8 0,-5 1-4 15,2-3 6-15,0-2-7 0,-2-4-1 0,1-2 2 16,1-2-7-16,-10 0-3 0,14 0-15 16,20-10-12-16,-14-1-6 0,-1-2-33 0,-1-4-27 15,-2 1 6-15,-1-3-49 0,0-3-19 16,-2 3-19-16,0-4-14 0,-1 0-7 0,-5-3-4 15,0-1 22-15,-3 4 7 0,-2 1 10 0,-2 11 6 16,0-3 25-16,-11-14 11 0,5 15 25 16,-1 1 13-16,-1 5 11 0,1 2 25 0,1 2-11 15,-1 1 30-15,2 2 6 0,5 0 14 0,0 0 15 16,-20 10-2-16,15 0 46 0,2-1 3 16,2 9-11-16,-3 2-7 0,3 3 52 0,1-12 0 15,0 7 20-15,0 3-10 0,12 24-1 0,-8-22 2 16,0 2-23-16,2-4-1 0,-1-6-4 0,1 2-8 15,-2-3-6-15,1 0-11 0,-1-6-9 16,0-1-1-16,2-4-1 0,0-2-8 0,-6-1-12 16,0 0-17-16,8 0-8 0,-1 0-9 15,14-18-7-15,-9 9-11 0,0-1-25 0,0-3 5 16,-1 4 18-16,3 1-2 0,-2-1-11 0,4 3 9 16,-1 1 7-16,3 1-9 0,0 1 6 15,-8 3 0-15,4 0 6 0,2 0-1 0,1 0 0 16,25 15-7-16,-27-8 18 0,1 2-12 0,-6-1 8 15,-2 5 5-15,-5-4 14 0,1-2-10 16,-3 1 23-16,-1-8-7 0,0 6 8 0,0 0 7 16,-18 13-10-16,9-14 2 0,-7 4-7 0,1-1 5 15,-4-1-3-15,-1-3-8 0,-3-1-37 0,-2 0-15 16,-1-2-25-16,0 1 7 0,0-2-114 16,14 0-39-16,-7 0-72 0,-3 0 27 0,-20-13-283 15,23 6 52-15,4-3 25 0,0 3 27 0,7 1 34 16,5-2 16-16,-1 0 52 0,4 1 45 15,0 0-14-15,15-12 24 0</inkml:trace>
  <inkml:trace contextRef="#ctx0" brushRef="#br0" timeOffset="149089.65">26894 5211 442 0,'1'2'440'0,"1"3"-71"0,-1 0-27 0,1 13-43 15,-1-5 47-15,2 7-29 0,4 2-22 0,0 2-4 16,1 2-18-16,1 1-26 0,2-3-15 16,0 0-16-16,-1 0-17 0,3-2-27 0,0 0-15 15,1-2-5-15,-1-1-13 0,2 1-23 0,-1-1-16 16,1-6-2-16,-1-1-5 0,3-1-25 16,-2-3-18-16,-1-4-17 0,-2-2-17 0,-12-2-19 15,10 0-5-15,3 0-14 0,14-15-18 0,-14 5-21 16,-1-1-6-16,1-2-4 0,0 2 6 15,0-4-23-15,-4 1-1 0,0-1 13 0,2 3 8 16,-2 0 5-16,-3 7 13 0,-2 0 7 0,1 3 13 16,-1 2 3-16,-4 0 48 0,0 0 27 15,6 12 0-15,-5-5 2 0,0 0 2 0,3 11 9 16,-2-1-20-16,-1-3 1 0,2 3-1 16,-1-5 6-16,1 0-9 0,-1-3-3 0,0-3 8 15,2-1-4-15,-1-1-16 0,2-3-20 0,0 1-21 16,2-2-34-16,3 0 4 0,3 0-123 15,18-17-72-15,-18 2 21 0,4-2-329 0,-1 0 51 16,-2-2 40-16,-3-3 25 0,2 1 44 16,-4 1 5-16,-1 1 55 0,3 4 23 0,-8 3 18 15,-1 1-41-15</inkml:trace>
  <inkml:trace contextRef="#ctx0" brushRef="#br0" timeOffset="149204.96">27465 5356 838 0,'-15'-4'309'0,"-1"1"-43"16,2 0-43-16,3 3-32 0,1 0-38 0,10 0-48 15,-10 0-58-15,3 0-60 0,7 0-1 0,-8 0-300 16,8 0 21-16,-11 12 23 0,16-9-62 16,9 5 13-16</inkml:trace>
  <inkml:trace contextRef="#ctx0" brushRef="#br0" timeOffset="149466.65">27763 5448 897 0,'5'0'406'16,"-2"0"-53"-16,-2 2-47 0,-1-2 3 0,-1 2-13 15,-2-1-15-15,-1 3-4 0,-10 6-18 0,2 1-15 16,-4 7-22-16,2-3-10 0,-3 2-19 16,3 0-25-16,1 0-3 0,4 2-16 0,1-3-12 15,4 2-26-15,3 1 0 0,1-19-3 0,0 10-5 16,15 13-21-16,-1-13 7 0,2-2-18 16,5-3-12-16,0-5 2 0,2 2-5 0,3-2-29 15,-14 0-16-15,9 0-36 0,2 0-38 16,26-12-48-16,-24 9 10 0,0-3-158 0,-6 1-82 15,6-1 28-15,-4-1-236 0,-3 5 42 0,-6 0 59 16,4-7 11-16,-3 3 55 0,2-1 25 16,-2 3-10-16,3-3 42 0,4-4-2 0,2 5 30 15</inkml:trace>
  <inkml:trace contextRef="#ctx0" brushRef="#br0" timeOffset="149888.77">28664 5204 756 0,'-4'17'376'15,"0"4"-12"-15,0 4-48 0,1 2 24 0,1 3-38 16,0 2-26-16,2 2-8 0,0-3-24 0,0-14-27 15,0 8-25-15,0 2-17 0,0 1-17 16,11 25-31-16,-7-30-30 0,-1-5-24 0,0-5-8 16,0-6-25-16,4-1-4 0,-2-1-97 0,2-4-53 15,-1-3-42-15,-6 2-68 0,23-13 22 0,-6 4-271 16,-3-4 26-16,1-2 42 0,0-2-6 16,1-1 63-16,0 0 19 0,-1 0 21 0,0 0-1 15,0 1 8-15</inkml:trace>
  <inkml:trace contextRef="#ctx0" brushRef="#br0" timeOffset="150832.33">28940 5403 577 0,'0'-1'363'0,"-2"1"-22"0,0 2-25 16,-2 0-18-16,-8 5-36 0,-5 3-3 15,-4 0-28-15,3 2 10 0,-2-1-21 0,-3-2-36 16,3 3-7-16,0 0-32 0,0-2-18 16,2 1-11-16,1-2-4 0,3-3-25 0,4-1-28 15,1 0-20-15,3 0-3 0,1-3-21 16,3-2-19-16,-2 3-3 0,3-3-42 0,-1 0 13 15,2 0-6-15,0 0-9 0,1 0-9 0,1 0 27 16,2 0-9-16,-1 0 19 0,2 0 2 16,13 6 12-16,0-1 17 0,5-1 13 0,-1 1 9 15,3 3 19-15,2 1-23 0,0-3 8 0,0 0 8 16,-5 2-4-16,8-5 29 0,-3 3-12 16,2-2-4-16,0 1 11 0,-1 2-13 0,1-6-8 15,-3 0-28-15,-1-1 35 0,-2 3-14 0,-1-3-4 16,-12 0-2-16,5 0-24 0,15-12 23 15,-17 5-18-15,-1-1 11 0,-2-1-23 0,-3-1 10 16,-1 0 10-16,-1 1-3 0,-3 1-32 16,0 0 3-16,-2 2 6 0,0 6-3 0,0 0 2 15,0-9-2-15,0 2 1 0,0 7 18 0,-16-11 4 16,11 10 17-16,0 2-6 0,-12 6-14 0,2-2 39 16,-1 4-9-16,2 3 9 0,-1 1-9 15,4-1 1-15,0 4-2 0,4-3-12 0,1 2 4 16,3-3 3-16,1-4 2 0,2-8-4 15,0 8-1-15,0-2 0 0,13 3 3 16,3-4-1-16,0-2-4 0,4-3-10 0,0 2 6 16,-11-2-14-16,7 0-4 0,23-14-14 0,-18 5 3 15,2-2-22-15,-3-3-31 0,3 1 24 0,-1-1 4 16,-2-2-28-16,1 3 2 0,-4-2 4 16,-1 1-11-16,-3 5 17 0,-3 1 2 0,-1 1 6 15,-3 2 12-15,-1 5-6 0,-3 0 5 16,-2 0 45-16,-2 5 32 0,2 0 0 0,-6 14 6 15,3-5-2-15,1-1 4 0,0 4 1 0,0-3 2 16,2-8 1-16,0 6-4 0,0 0-5 0,11 9 0 16,-3-10 12-16,4-3-11 0,-4-3 11 15,6 0-11-15,0-5-4 0,-1 0-2 0,-13 0-13 16,16 0-5-16,14-12 3 0,-15 5-14 16,3-3-5-16,-5 0-20 0,4-2-5 0,-1 0 6 15,1 0-7-15,-4 0-2 0,1 2-4 16,-1 0 10-16,-1 0 0 0,-3 3-1 0,-1 3-5 15,-2 1-2-15,0 1 5 0,-2-1-7 0,0 1 16 16,-1 0-7-16,0 1-5 0,-1 0 4 16,1 0 0-16,-3 1-6 0,0 0 2 0,0 0 15 15,0 0-8-15,12 13-7 0,-7 3 4 0,1 6 19 16,-1 2-1-16,1 2 9 0,-3 2 2 16,4 3 6-16,0 0-4 0,2 1 2 0,2 2 19 15,-4 1-12-15,2-3 5 0,-1 1-10 0,-1-3 11 16,0 1-11-16,-3-4 16 0,-2-3-14 0,-2-12 7 15,0 1-5-15,-11 15-5 0,-2-18 0 16,-2-3 3-16,-4-4-7 0,-2-2 0 0,9-1 7 16,-5 0-8-16,-20-13-4 0,19 5 15 15,-1-4-15-15,3 1 12 0,5-4-12 0,0-2 11 16,5-2-3-16,2 2-19 0,4 7-12 16,0-2-1-16,22-19-26 0,-5 16-32 15,4 2-28-15,4 2-13 0,6 0 11 0,5 2-92 16,3 0-39-16,5-1-28 0,1 3-68 0,0-1 31 15,1 1-169-15,-6 5-42 0,4-3 31 0,-6 0 46 16,-4 3 34-16,-4-3 27 0,-1 1 24 16,0 0 27-16,-18 4 15 0,5 0 14 0</inkml:trace>
  <inkml:trace contextRef="#ctx0" brushRef="#br0" timeOffset="153261.06">1453 6286 876 0,'0'0'302'16,"0"0"-28"-16,0 0-5 0,-15 0-37 15,15-13 22-15,0 13-31 0,0 0-27 0,0 0-21 16,-27-20 22-16,25 19-23 0,0 0-18 16,0-1-25-16,1 2-2 0,-1-3-27 0,1 3-6 15,0-1-11-15,1 1-15 0,0 1-2 16,2-1-6-16,1 5-7 0,8 5-5 0,-1 2-5 0,3 2 19 16,0 2-13-16,1 3 3 0,1 1 2 15,-2 3 2-15,-1-2-12 0,1 2-1 16,-1-3-9-16,-3 3-3 0,6-1-9 0,-3-4 20 15,-1-3-15-15,0 2-12 0,-1-5-5 0,-1-1-21 16,-1-1-4-16,-1-6 2 0,-2 1-33 16,1-3-39-16,-1 0-9 0,-3-2-24 0,-2 0-53 15,0 0-18-15,0 0-42 0,24-15 22 0,-17 9-149 16,2-8-73-16,0-1 29 0,-2 1 9 0,2-1 36 16,-2-1-15-16,0-2 76 0,2 2-17 15,-2 0 26-15</inkml:trace>
  <inkml:trace contextRef="#ctx0" brushRef="#br0" timeOffset="153673.69">1771 6327 516 0,'0'-5'332'16,"0"1"-4"-16,2 1-41 0,-2-2 0 0,0 2-18 16,0 0-23-16,0-1-30 0,0 2 40 0,-2-1-33 15,2 3 0-15,-2-3-26 0,2 2-10 16,0 0-22-16,0 1-20 0,0-2-18 0,-1 4-7 16,0-2-21-16,0 2 12 0,-1 1-9 0,0 2 0 15,-4 12-9-15,2 0 8 0,-1 2-2 16,-2-1-16-16,3 6 13 0,-1 2-1 0,-1 0-11 15,1 1-4-15,-2 2-18 0,2 2-9 0,-1-4 7 16,-1 2-15-16,1-4 5 0,-2 1 0 16,2 3-4-16,-1 0-16 0,1-3 8 0,-1 2-4 15,0-4-3-15,-2-3-18 0,6-4 14 0,-3 2-18 16,4-4 0-16,2-8 9 0,-2 0-5 16,1-2-9-16,-2 0-5 0,2-3-4 0,-1 1-3 15,2 0 6-15,-1-1 9 0,1 1 0 0,-2 1-4 16,2-4-13-16,-2 2 3 0,0-2-8 15,1 3-8-15,0-3 13 0,-2 0-9 0,1 0-4 16,0 0 4-16,0 0-12 0,-1 1 3 0,3-1-2 16,0 0-9-16,0 0-3 0,-9 0-7 0,9 0-16 15,-9 0 0-15,9 0 7 0,-8 0 6 16,1 0 4-16,7 0-81 0,-9 0-10 0,2 0-32 16,7 0-22-16,-9 0-36 0,3 0-8 0,6 0 21 15,-15-6-236-15,14 1-27 0,1 2 69 16,0-1 28-16,1 0 27 0,-1 0 9 0,2-1 30 15,-1 3 34-15,1-2 12 0</inkml:trace>
  <inkml:trace contextRef="#ctx0" brushRef="#br0" timeOffset="154347.48">1857 6810 591 0,'1'-3'289'0,"-1"0"-11"0,1-1-33 16,-1 3 2-16,0-3-38 0,0 1 1 0,0 1-24 16,0 0 18-16,2-1-16 0,-4 1-23 15,2 0-17-15,2 0-15 0,-2 0 61 0,0 0-31 16,0 1-5-16,0 1-23 0,0-3-21 16,0 3 15-16,0-1-34 0,0 0 7 0,0 1-5 15,0-2-17-15,0 2-4 0,0 0 4 16,0-1-15-16,0 1 6 0,0 0-24 0,0 0-8 15,0 0 13-15,0 0-19 0,0 1-5 0,-2 1 0 16,2 1-4-16,0 2 26 0,-3 13-4 0,0-3 13 16,-2 3 1-16,2 3-12 0,0-1 5 0,-3 1-5 15,3 2-7-15,-2-1-8 0,0-1 10 16,0-2-11-16,1 2-11 0,-2-1 10 0,0 0-7 16,2-4-3-16,0 0 0 0,1-6-19 0,1-2-17 15,0-2-3-15,0-1-7 0,2-2-16 16,-2 0-15-16,1 0 5 0,1-3-82 0,0 0-24 15,0 1-46-15,0-2-41 0,0-3-46 0,1 0 29 16,-1-2-236-16,2 0 34 0,2 1 59 16,1-8 30-16,2-1 26 0,-3 0 8 0,3 1 37 15,-1-1-33-15,-1 5 70 0,2-4 9 0</inkml:trace>
  <inkml:trace contextRef="#ctx0" brushRef="#br0" timeOffset="154731.5">1886 6864 491 0,'0'0'364'0,"0"0"-25"15,0 0-8-15,0 0-46 0,0-12-37 0,0 12 24 16,0 0-18-16,0 0-10 0,0 0-7 16,20-21-15-16,-20 19-30 0,1 1-2 0,-1 0-16 15,1 1-25-15,0-1-11 0,0 0-22 16,0 2-6-16,-1 0-13 0,2 1 16 0,-2 1-10 15,2 1 1-15,1 1 2 0,1 10 1 0,0 2-3 16,4-3-12-16,-2 1-9 0,0 3-2 0,-1-3 8 16,3 2-14-16,-2-1-10 0,0 2 5 15,1-2-5-15,0 0-12 0,-2-1 1 16,1 0-7-16,-2-1-3 0,-1-6-21 0,1 1 15 16,-2-2-10-16,-1-2-14 0,1 0-17 0,0-1-1 15,-2-1-13-15,1 0-2 0,0-1-18 0,-1 0 1 16,0 1-22-16,2-3-9 0,-2 0-17 15,0 0 9-15,0 0-93 0,0 0-29 16,-2 1-50-16,0-2-29 0,2-1 21 0,-2 1-212 16,0-1-27-16,1 0 21 0,-1-1 51 0,0 0 26 15,0 1 45-15,2-1 5 0,-2-1 45 0,0 1-5 16,1 0 14-16</inkml:trace>
  <inkml:trace contextRef="#ctx0" brushRef="#br0" timeOffset="155061.88">1845 7074 934 0,'-1'-3'362'0,"-1"3"-30"0,0-2-47 0,-2 1-35 16,2 0 3-16,2 1 19 0,-2-1-32 15,2 1-12-15,-1-2-11 0,1 2-37 0,1-1-9 16,1 0 3-16,3-1-3 0,0 1-6 16,-2-1-21-16,3 2-14 0,0 0-4 0,3-1-14 15,8-1-6-15,2 0-17 0,-5 2-8 0,4-3-17 16,-4 3-6-16,-2-2-36 0,-3 1-13 0,0 0-29 16,0-2-28-16,-2 1 6 0,-2 2-96 15,-1-2-50-15,1-1-67 0,1 1 26 0,-1 1-249 16,-2 0-26-16,0-2 56 0,-2 0 15 15,0 3 68-15,0-1 12 0,-1 1 33 0,0 0 27 16,0 0-1-16,-6-1 16 0</inkml:trace>
  <inkml:trace contextRef="#ctx0" brushRef="#br0" timeOffset="160777.16">3159 6642 727 0,'0'0'342'16,"-14"0"-35"-16,14 0 19 0,0 0-49 0,0 0-36 15,-29 1 29-15,26-1-15 0,-2 0-7 16,3 0-16-16,0-1-16 0,0 1-27 0,-1 1-24 16,1-1-3-16,1 0-12 0,0 0-17 0,0 0-8 15,2 0-15-15,2 1 10 0,1-1-4 16,2 1-8-16,3-1-11 0,11 3-12 0,-9-3-5 15,5 0-12-15,4 0-3 0,1 0 1 0,-1 0-13 16,1 0-3-16,0 0-13 0,-3 0-21 16,0 0-17-16,-3 0-32 0,-2 0-20 0,-3 0-32 15,-2 0 10-15,1 0-103 0,-9 5-57 16,7-5-57-16,-7 0 29 0,0 0-236 0,8 10 8 16,-8-9 61-16,-3-2 39 0,1 1 10 15,-3 0-2-15,0 1 53 0,0 0 12 0,-1-1 31 16,1 0-9-16</inkml:trace>
  <inkml:trace contextRef="#ctx0" brushRef="#br0" timeOffset="161044.87">3080 6788 455 0,'-2'3'400'0,"1"1"-67"0,0 0-23 16,1 0 10-16,1 0-42 0,-1-1 32 0,2 2-31 15,1-2-16-15,1 1-26 0,11 2-26 16,-4-2-20-16,4-1-23 0,2 0-20 0,2-2 5 16,0 1-35-16,-1-1 2 0,2 0-26 15,-4-1-11-15,-9 0-40 0,2 0-9 0,6 0-3 16,1 0-104-16,1 0-44 0,-3 0-23 0,-1 0-76 16,-1 0 19-16,-2 0-228 0,1 0 33 15,-2 0 29-15,-1 0-12 0,-1 0 15 0,1 0 5 16,5 0 25-16,4 0 46 0,2 0 1 15,3 0 27-15</inkml:trace>
  <inkml:trace contextRef="#ctx0" brushRef="#br0" timeOffset="162133.8">4142 6735 422 0,'4'-2'359'15,"0"1"-38"-15,-2-3-52 0,1 3 22 0,0-1-49 16,0 0 26-16,0-1-27 0,-1-1-29 16,0 2 28-16,0-1-17 0,0-2-15 0,-1 1-14 15,1-1-6-15,-4 1-24 0,2 0-5 0,0 4-5 16,0 0-29-16,0-8-10 0,0 1-5 0,-14-10-10 16,5 5-14-16,-1 1-12 0,-1 1-9 15,2 3-15-15,0 3-5 0,-5-2 2 0,2 3-4 16,-5 1-11-16,3 1 0 0,-6 1-12 15,12 0 0-15,-8 0 3 0,2 0-2 0,-18 13-12 16,16-7 10-16,1 2-6 0,1 5 1 16,2-1 9-16,1 3 0 0,2 1 2 0,1 2-11 15,4 0 2-15,0 2 6 0,4-1-6 16,0-10 7-16,0 5-7 0,0 2 3 0,16 14 0 16,-7-14-6-16,2-5 3 0,0-2-4 0,-1-1 2 15,2-5 1-15,-4-1-3 0,2-2-15 0,-2 0 2 16,5 0-19-16,18-12-11 0,-14 3 9 15,-3 2-6-15,1-5 6 0,0 2-9 0,-2-2 12 16,-7 3-2-16,3-4-13 0,-1 1 17 0,-1 0 5 16,-1-1-4-16,-1 2 0 0,-1 3-8 15,-1 0 21-15,-1 2 3 0,1 1 4 0,-1 1 15 16,-1 1-1-16,1 0 7 0,1 0-14 0,-2 0 5 16,0 0-1-16,0 3-17 0,-1-3 21 15,0 2-15-15,0 1 12 0,0 0-2 0,0-1 3 16,0 1 6-16,-2 2-2 0,2 1 0 0,-1 1 8 15,-1 1-8-15,1 0 3 0,1 3 11 16,0 11-7-16,0-9 0 0,0 6-1 0,0 3 20 16,0 2-14-16,12 25 5 0,-8-20 10 15,-2 0 2-15,4 1-13 0,0-1 11 0,2 5-22 16,-2-1 15-16,0-2-18 0,0 3 11 0,-1-5-1 16,1 3-8-16,0 0 1 0,-2 0-20 15,0 0 11-15,-1 2 5 0,0-2-19 0,0-3 20 16,-3-4-3-16,2-2-4 0,-2-11 8 15,0 4 0-15,0 1-9 0,-17 15-3 0,6-16 0 16,-1 0 6-16,-2-5-13 0,-3 3 5 0,2-3-20 16,-5 1 15-16,-2-4-1 0,12-5 11 15,-6 0 0-15,-1 0 2 0,-19-10-16 0,18 2-3 16,3 1 0-16,4-3 2 0,-1-2 2 16,3 1-3-16,0-3-8 0,7 2 17 0,-1-3-29 15,2 2 5-15,1 2-6 0,0 1 8 16,0-4-11-16,16-21-15 0,-8 14-6 0,4 1-11 15,3-1-9-15,-1 0-3 0,2-1 2 16,0 1-15-16,1 0-21 0,1 3 11 0,0-2-73 16,-4 1-17-16,0-2-36 0,0 3-17 15,1-1-36-15,-6 5 25 0,0-2-178 0,-1 2-66 0,-1 2 40 16,-3 0 39-16,-3 8 33 0,0-2-1 16,2-1 30-16,-3 2 29 0,0 1 24 0,2-1 38 15</inkml:trace>
  <inkml:trace contextRef="#ctx0" brushRef="#br0" timeOffset="163875.2">4270 6057 744 0,'0'0'322'0,"0"0"-33"0,0 0 4 0,0-14-54 15,0 14-19-15,0 0-25 0,0 0 44 16,-7-22-27-16,6 22-33 0,1-2-19 0,-1 1 2 16,1 1-33-16,1 1 7 0,1 1 7 0,1 3 11 15,6 7-2-15,1 3-15 0,2 3-3 16,1 2 12-16,3 0-14 0,-2-1-8 0,2 2-3 16,-1-1-12-16,2 3-2 0,-2-2-14 0,2-2-13 15,-5 0-15-15,3 3 5 0,0-4-8 0,-4-2-16 16,1 1 1-16,-3-4-10 0,-2-3-20 15,-3-6-19-15,1 1-5 0,-2-1-18 0,-1-1-31 16,1-2-11-16,-2 0 7 0,0-1-115 0,-1 0-42 16,0 0-64-16,0 0 26 0,1-10-237 15,-1 3-4-15,0 1 43 0,1-2 13 0,0-9 76 16,-1-3 12-16,0-1 21 0,1 3 25 16,-1-1 16-16,2-2-4 0</inkml:trace>
  <inkml:trace contextRef="#ctx0" brushRef="#br0" timeOffset="164139.9">4550 6004 691 0,'0'-5'390'0,"0"1"-63"0,0-1 37 0,0 0-53 15,0 2-30-15,0-1-12 0,-1 1-41 0,0 3-26 16,-1 0-12-16,-3 3-17 0,-7 4-19 16,0 3-18-16,-2 4 13 0,-1 1-30 0,1 3-6 15,0 2-11-15,-2 2 0 0,4-1-4 16,-1-1-25-16,-1 2 2 0,1 0-6 0,-2-3-3 15,2 3-12-15,-1 0-2 0,2 0-5 0,-2-1-19 16,0-1-9-16,-2-1-42 0,4-2-13 0,3 0 3 16,-2-3-46-16,7-8-27 0,1 2-29 15,0-2-27-15,0-4-33 0,1 1 20 0,1-3-166 16,1 0-80-16,0 0-11 0,1 0 27 16,0-1 10-16,0 1 41 0,1-2 47 0,0 2-6 15,1-2 24-15,0-1-7 0</inkml:trace>
  <inkml:trace contextRef="#ctx0" brushRef="#br0" timeOffset="164718.96">4669 6283 251 0,'2'-2'471'0,"1"-1"-90"0,-1 0-36 0,1 2-21 16,0 0-56-16,-2-2-27 0,1 3-20 0,0 1-25 16,-2 1 19-16,0 2-2 0,1 1-7 0,0 3-18 15,4 9-13-15,-4 0-9 0,1 5-18 16,-1-1-11-16,1-1-6 0,-1 1-9 0,-1-2-13 16,1-1-11-16,-1 1-7 0,0-8-15 15,1-1 0-15,-1-1-13 0,1-3 3 0,-1-1-21 16,0-2 4-16,0 1 4 0,0-1 1 0,1-3-15 15,0 0-13-15,-1 0-7 0,1-3-27 16,0 0 12-16,1-1-6 0,0-1-10 0,-1-3-6 16,4-9-11-16,-1-1 7 0,-1 1-10 15,1-3 25-15,1 6-12 0,-1-2-6 0,-1 0 11 16,3 1 3-16,-3 2-8 0,1 3 8 0,-2 2-4 16,1 2-12-16,-1 1 0 0,1-1-1 0,-1 2 25 15,0-1-2-15,0 1 12 0,1 1-8 0,0 0 1 16,0 2 14-16,0 0 3 0,0-1 19 15,2 1-11-15,-5 1 11 0,0 0 4 0,0 0 1 16,8 0 1-16,14 15 5 0,-12-5 3 0,1 2 17 16,0 0 4-16,1 2-14 0,-3 2-5 15,-1 0-1-15,0-1 8 0,-2 4-20 0,-2-2-5 16,2-2 2-16,-3-4-4 0,1 0-9 0,-4 0 9 16,2-6-6-16,-1 2 1 0,1-4-19 15,-1 1-33-15,0-1-1 0,0 1-20 0,-1-1-18 16,2-3-33-16,-2 1 8 0,1 0-123 15,-2-3-39-15,-1 0-59 0,3-2 28 0,-2 0-236 16,0 1 9-16,0-3 38 0,1 1 34 0,-1 0 31 16,-2 1 47-16,1 1 21 0,-1 0 31 15,-1-1-25-15,-1 1 44 0</inkml:trace>
  <inkml:trace contextRef="#ctx0" brushRef="#br0" timeOffset="165004.49">4685 6476 1115 0,'-3'1'353'0,"1"1"7"0,0-2-37 16,0 2-27-16,0-1-19 0,2 0-23 0,0 0-7 16,1-1-18-16,1 1-24 0,2-1-25 15,0-1 0-15,0 0-19 0,4-1-18 16,8-1-14-16,0-1-19 0,-4 1-7 0,-1-1-18 15,-2 3-10-15,-1-1-29 0,6-5-11 0,-4 7-31 16,-3-3-44-16,-7 3 3 0,6 0-65 16,-6 0-14-16,8 0-41 0,-8 0-38 0,7 0-49 15,2-9 21-15,-8 6-237 0,0 1 35 16,2-1 31-16,-2 1-11 0,-1 0 51 0,0-1 29 16,-1 1 28-16,0-1-7 0,-2 3 25 0</inkml:trace>
  <inkml:trace contextRef="#ctx0" brushRef="#br0" timeOffset="166326.01">5451 6886 861 0,'0'0'353'16,"0"0"-16"-16,12 0-73 0,-12 0 11 0,0 0-21 16,0 0-31-16,0 0 33 0,13 0-36 0,11 2-6 15,-16 13-9-15,0-1-6 0,-2 0-23 16,0 0-14-16,-3-2-18 0,1 3-16 16,-1-5-1-16,0-1-17 0,-1-1-15 15,0-3-1-15,-2 0-7 0,1-3-5 0,0 1-1 16,0-1-11-16,-1 0-4 0,1-1-7 0,-1-1 3 15,0 0-12-15,0 0-6 0,-2-1-2 0,2-1-20 16,-1-1-5-16,1-2-7 0,0-1-17 16,2-1-2-16,1-9-13 0,2-1 5 0,2 0 5 15,2 1-6-15,0 1 7 0,1 0 1 16,3 3 4-16,0 0-3 0,2 5-3 16,1 0 12-16,-4 5-10 0,-12 2 17 0,14 0-1 15,0 0 11-15,15 14-6 0,-14-7-3 0,-2 3-5 16,2 2 8-16,-5-3-9 0,0 1 9 15,-2-2 6-15,-3-1-4 0,0-2 0 0,0-1-10 16,-2 0 15-16,-2 0-6 0,1-1 16 0,0-1-10 16,-2 0 4-16,0-1 1 0,0-1 4 0,0 0-4 15,0 0-8-15,0 0 1 0,-5 2 1 16,4-4 9-16,-1 0-8 0,1 0-4 0,1-1 3 16,0-1-5-16,0 1-9 0,0-2 7 15,0 1 4-15,2-1-15 0,5-6 2 0,3 0 3 16,0 1 3-16,3 1-7 0,1 2-1 0,1 0 14 15,2 0 3-15,1 2-7 0,-1 2 3 16,-3 1-5-16,-1 2-6 0,-4 0 11 0,5 0 7 16,16 13-1-16,-16-4-4 0,-1-2 6 15,0 3-8-15,-6-3-2 0,-1 1 9 0,1 5 1 16,-4-5-12-16,-2 1 14 0,-1-4-6 0,0-5 0 16,0 0-36-16,0 7-13 0,0-7-19 15,-14 13-55-15,10-11 9 0,-1 1-128 16,0-3-52-16,1 0 24 0,-1-1-299 0,1-1 13 15,1-2 47-15,2 1 26 0,2-2 60 0,11-9-4 16,3 1 50-16,6-3 58 0,0 1 4 0,1-1 5 16,2 2 14-16</inkml:trace>
  <inkml:trace contextRef="#ctx0" brushRef="#br0" timeOffset="166656.38">6309 6786 639 0,'-1'2'363'0,"-3"0"-51"16,0 1 10-16,0 1-12 0,-7 7-38 0,2 1-7 15,-1 0-16-15,1-2 9 0,2 2-36 16,1-3-28-16,-2 3-4 0,4 1-24 0,1-4-3 16,2-2-5-16,1-7-13 0,0 7 6 0,0-1-14 15,0-6-10-15,21 22-20 0,-12-17-3 16,2-1-11-16,-1-3-3 0,0-1-13 0,-1 0-10 16,5 0-10-16,21-11-14 0,-16 4-4 15,-2-3-24-15,1-1 9 0,-3 0-6 0,-1 0-6 16,-2-2-12-16,0 2-2 0,-3-1 4 0,-3-1-9 15,-1 3-5-15,-2 2 15 0,-2 0-14 0,-1 8 0 16,0 0-11-16,0-8-12 0,-14-2 7 16,8 9-15-16,-11-1 1 0,-3 2 4 0,10 0 2 15,-5 0-63-15,-3 0 2 0,-19 15-39 0,20-9-30 16,2-2-28-16,3 0-34 0,5 0 19 16,0-1-180-16,4 0-78 0,0-2 34 0,3 1 22 15,1-2 27-15,2 2 22 0,1 0 56 0,3-1 7 16,17 2 3-16,0-3 2 0</inkml:trace>
  <inkml:trace contextRef="#ctx0" brushRef="#br0" timeOffset="167000.84">6672 6827 504 0,'4'-2'362'0,"0"1"-6"0,-2-2-43 15,3 0 9-15,-2 0-42 0,1 3 25 0,-2-2-15 16,0-1-27-16,-1-1-5 0,0 1-34 0,-1 2-20 15,-1-2-18-15,-1 3-26 0,-3 0-14 0,1-1-6 16,-2 1-19-16,-1 1-7 0,-10 2-18 16,9-3-12-16,-15 8-9 0,6-1-3 0,2 0-10 15,2 3-13-15,-1 0 2 0,3 1-8 0,2 0 9 16,-1 3-9-16,3-1-6 0,2 1-2 16,5-1 1-16,-1 0-10 0,1-13 0 0,0 7-2 15,0 0 11-15,11 4-2 0,-1-2-16 0,1-5-8 16,-2-3-15-16,-9-1-20 0,14 0-45 15,18-12-5-15,-14 5 8 0,0-4-45 0,1 0-6 16,-5-1-4-16,2 0-32 0,-5-3-11 16,1-2-30-16,0-2-16 0,-2 0 19 0,-2-1-95 15,-2-3-82-15,-1 0-21 0,1 2-7 16,-6 11-14-16,0-5 49 0,0-1 32 0,0-1 31 16,0 2 34-16,0 3 7 0</inkml:trace>
  <inkml:trace contextRef="#ctx0" brushRef="#br0" timeOffset="167250.5">6743 6604 395 0,'-6'-12'208'16,"1"2"5"-16,-1 2-3 0,-1 2-10 0,1-1-1 15,3 2 5-15,-1-2 22 0,0 4-9 16,1-1-4-16,-1 1 0 0,1 0-37 0,1-1-18 16,0 3-20-16,-1-1-12 0,1 1 31 0,2 1 17 15,0 0-7-15,0 0 0 0,-7 12 5 0,5 5-12 16,3 0 6-16,-1-8-3 0,0 7 4 0,0 4-6 16,14 26-14-16,-7-20-9 0,0 1-20 15,1 0-13-15,0-1 4 0,0 1-10 16,0-3-16-16,0 0-12 0,2 1-28 0,1-6-23 15,-3 0-22-15,-1-1-25 0,1-5-27 16,-2-1-37-16,-1-3 7 0,0-3-134 0,-1-3-42 16,1-1-47-16,0-1 27 0,-5-1-247 15,6 0 50-15,6 0 23 0,2 0 31 0,16-15 30 16,-8 7 45-16,0 3-10 0,2-2 51 0,0 1 14 16,1-2 33-16</inkml:trace>
  <inkml:trace contextRef="#ctx0" brushRef="#br0" timeOffset="167550.3">7165 6811 866 0,'-1'-4'388'16,"1"0"-28"-16,-1 0-45 0,0 0-40 0,-1 1-35 16,1 0-27-16,0 2-12 0,0-1-14 15,-1 2 11-15,1 2-1 0,-1 1 4 0,2 3-4 16,-2 0-9-16,-1 11-6 0,1 4-5 0,1-2-7 15,-1 6 9-15,2-11-6 0,0 7-12 16,0 3-31-16,12 28-3 0,-7-26-23 16,0-1 13-16,0-2-31 0,-1-2-20 0,0-3-1 15,0-2-43-15,-1 0-20 0,-3-7-23 0,2-2-11 16,-1-3-24-16,0-2-36 0,0 1 8 0,-1-4-133 16,0-1-44-16,-2 0-44 0,1-2 28 15,0-1-245-15,-6-7 23 0,4 1 38 16,-4-4 56-16,2-1 5 0,-1 0 29 0,1-1 58 15,0 0 17-15,-1 0 0 0,1-1-1 0</inkml:trace>
  <inkml:trace contextRef="#ctx0" brushRef="#br0" timeOffset="167820.52">7104 6832 654 0,'-1'-8'393'0,"1"-1"-39"0,1 2-17 0,4-7-45 15,0 1-35-15,-2 1-32 0,3 3 16 0,2-1-24 16,-2 2 10-16,4-2-14 0,4 3-13 0,0-1-12 15,-1 6-6-15,-3 1-9 0,3 0-5 16,-5 1-27-16,5 0-1 0,17 18 4 0,-13-7-4 16,-1 1-11-16,0 1-15 0,-4 2-6 15,1 0-21-15,-6 0 5 0,-1-2-5 0,-3-2-7 16,-2 0-26-16,-1-11 4 0,0 9-4 16,-10 14 0-16,-4-12-39 0,0-3-51 0,-5-2-65 15,-2-3 11-15,-6-1-241 0,0-2 31 16,12 0-265-16,-5 0 36 0,-5 0 55 0,-3 0-3 15,0 0 75-15,-1 0 26 0,0 0 12 16,0 0 39-16,-1 0 18 0,-30 4 23 0,24 4-6 16</inkml:trace>
  <inkml:trace contextRef="#ctx0" brushRef="#br0" timeOffset="168674.29">3298 7891 776 0,'0'0'242'0,"0"0"-28"0,-15 14-7 16,15-14 2-16,0 0-23 0,0 0-12 16,0 0-9-16,0 0-27 0,-28 26 20 0,26-24-28 15,2 0 15-15,-1 0 17 0,0 1-46 0,0-3 16 16,0 2-15-16,3-1 61 0,-1-1-16 15,2 2 16-15,0 1 0 0,1-2-2 0,3 2-13 16,9 2 3-16,0 1-19 0,1 0-9 16,2-3-4-16,-1-1-16 0,0 2-12 0,0 0-22 15,-2 0 5-15,3-2-16 0,-6-1-40 0,-1 0-16 16,-3-1-46-16,-2 0-44 0,-1 0 9 16,-6 0-109-16,0 0-58 0,8 0 21 0,-8 0-330 15,0 0 27-15,6 0 70 0,1-5 12 0,-7 3 43 16,-1 1 36-16,-2 0-10 0,1 1 38 0,-2 1 27 15,-1 3 28-15,-5 4 21 0</inkml:trace>
  <inkml:trace contextRef="#ctx0" brushRef="#br0" timeOffset="168889.86">3347 8153 835 0,'-1'5'415'15,"0"-2"-61"-15,1 1 25 0,0-1-16 16,0-1-11-16,2 2-33 0,-1-1-7 0,3-1-27 15,-1-2-11-15,2 3-51 0,0-3-5 0,1 0-23 16,2 0-19-16,10-1-49 0,-9 1-38 16,21-9-36-16,-10 5-60 0,-2-3-41 0,1 0 5 15,1 1-151-15,-2-1-99 0,-3 2 28 16,2-2-219-16,-2 2 21 0,0 3 46 0,-3 0 29 16,-3 1 10-16,0 1 20 0,-9 0 59 0,8 0 22 15,-1 0 14-15,1 0 0 0</inkml:trace>
  <inkml:trace contextRef="#ctx0" brushRef="#br0" timeOffset="171259.82">4560 7937 680 0,'0'0'232'15,"0"0"-8"-15,0 0-6 0,0 0-14 0,0 0 7 16,0 0 1-16,0-13-16 0,0 13-24 15,0 0-9-15,0 0 34 0,0 0-18 0,0 0-22 16,0 0-17-16,0 0 16 0,0 0-14 0,0 0-31 16,0 0 22-16,0 0-36 0,0 0 13 0,0 0 2 15,0 0-11-15,0 0 9 0,-8-10-20 16,4 12 8-16,-5 10-5 0,2-4-10 0,-1 3-6 16,-1-1-5-16,3-2 1 0,-4 4 3 15,3 4-9-15,-1-1 5 0,0 1 1 0,1 3-5 16,-1 2-9-16,-1-3 5 0,-1 3-16 0,1 1 6 15,-3 1-14-15,1-1 14 0,1 2-4 0,1 0-13 16,-1 1 3-16,0-1-11 0,1 2 5 16,-1-1-10-16,2-3 4 0,2 1-9 0,-3-2 5 15,2 0-4-15,2-2-3 0,2-4-9 0,2 2 10 16,0-3-14-16,1-14 9 0,0 10 1 16,0-1 2-16,12 10-8 0,-1-5 0 0,-4-8-1 15,3-3-2-15,6 1 6 0,0-2-4 0,-8-2-4 16,4 0 11-16,4 0-7 0,-1 0 10 15,15-9-13-15,-14 1-5 0,-2-1-1 0,0 2 17 16,-3 0-13-16,-1-4-5 0,-4 3 0 16,3-2 2-16,-3 0-2 0,-2 3 11 0,-2-2 3 15,0 0-9-15,0 2 4 0,-2 0-2 0,0 7-12 16,0 0 16-16,0-9-7 0,0 2 1 16,0 7-11-16,0-8 9 0,-11-5-8 15,7 9 7-15,-9-1 0 0,2 1-16 0,-1 2 19 16,1 1-16-16,11 1 5 0,-14 0-2 0,-2 0-6 15,1 0 0-15,2 0-12 0,1 0-16 0,2 0-2 16,2 0-34-16,0 0-7 0,8 0 9 16,-7 0-73-16,7 0-48 0,-7 0-56 15,7 0-57-15,-8 0 29 0,0-1-257 0,8 0 50 16,0-2 46-16,0 0 37 0,1 1 25 0,0-2 39 16,1 1 11-16,0 1 14 0,-1-1 33 15,3-2-4-15</inkml:trace>
  <inkml:trace contextRef="#ctx0" brushRef="#br0" timeOffset="174092.53">4800 7653 394 0,'-14'0'321'0,"14"-13"-66"15,0 13-36-15,0 0-8 0,0 0-14 0,0 0-3 16,0 0-19-16,0 0-18 0,0 0 2 16,-23 6-8-16,21 10 7 0,0-3-23 0,-1 3 2 15,2-3-21-15,0-2-24 0,0-1 11 0,1-10-6 16,0 7-8-16,0-7 5 0,0 7-16 16,0-7 8-16,0 7-9 0,0-7 10 0,0 7 17 15,0-7 5-15,11 11-27 0,-7-11-27 16,1 0-1-16,0-1 14 0,2-1-1 0,-1 2-20 15,0-1 1-15,0 2-19 0,-6-1 10 0,9 0-9 16,-1 0 13-16,-1 0-23 0,5 0 8 16,16 10 0-16,-14-3-12 0,-2 1 9 0,-1-2 8 15,-4 0-6-15,2 6-6 0,-3-3 13 16,-2-1 11-16,-2-3-5 0,0 2-2 0,-2-2-3 16,0-5 17-16,0 0-26 0,0 9 11 0,0-4-2 15,-12 7-9-15,3-3-18 0,-3-1-3 0,1-2-27 16,-2-2-25-16,0 3 6 0,0 0-87 15,0-4-42-15,-4-2-48 0,4 0 22 0,13-1-257 16,-11 0-28-16,1 0 53 0,1 0-13 0,-4-9 50 16,9 5 37-16,-4-5 40 0,0-3-17 15,6 0 42-15,0 0 38 0</inkml:trace>
  <inkml:trace contextRef="#ctx0" brushRef="#br0" timeOffset="174652.04">4783 7616 907 0,'1'-1'328'0,"2"0"-41"15,1-2 10-15,0 3-27 0,1-3-32 0,1 3 24 16,9-5-43-16,1-2-14 0,-4 2-7 15,3-1-33-15,3 0-31 0,-1 2-15 0,1 0 19 16,1-2-34-16,-1 3-7 0,1-1-9 0,-3 2-21 16,-2 2-3-16,-5-2 6 0,0 2-35 0,-9 0-7 15,7 0 20-15,-7 0-2 0,8 0 7 16,-8 0-14-16,14 13 11 0,-11-6-34 16,-1-2 27-16,-1 3-6 0,-1 0-8 0,2 10 9 15,-2-10 0-15,0 4-14 0,0 4 7 0,0-1-22 16,-12 16 11-16,11-19 6 0,-1-1-14 0,1-2 3 15,-2 0 0-15,3-3 7 0,0-6 2 16,0 7-1-16,0-1-15 0,0-6 2 0,0 9-2 16,0-4 15-16,12 7 2 0,-7-10-17 15,-1 1 7-15,2-1 9 0,0-2-7 0,0 0 6 16,2-2-22-16,0 2 14 0,16-8-11 0,-12 4 5 16,1-4 4-16,-1-1-10 0,-1-2 2 15,-2 2 6-15,0-3-9 0,-4 2-8 0,0-2-1 16,-2 0 20-16,-2 1-7 0,-1 11-5 0,0-10-6 15,0-3 15-15,0 3-18 0,-14-12 10 0,5 13-16 16,-2-1 20-16,3 3-14 0,-4 4 3 0,2 3-46 16,10 0 4-16,-12 0 6 0,-17 10-59 15,13-8-28-15,1 5-37 0,-1-1-55 0,4 1 23 16,1-4-254-16,3 0-28 0,3 1 10 16,1-3 60-16,2 0 49 0,1-1 6 0,2 3 24 15,-1-3 12-15,23 6 38 0,-3-2 14 16</inkml:trace>
  <inkml:trace contextRef="#ctx0" brushRef="#br0" timeOffset="175457.3">5822 8126 719 0,'-1'1'350'0,"-1"2"-11"0,1 0-4 16,0 3-38-16,0 1-38 0,-1 12 23 16,-1 1-24-16,1-2 5 0,0-2-31 15,0 3-16-15,2 0-15 0,-1-2-19 0,1-5-25 16,-1 0-6-16,1-3-13 0,0-9-14 15,0 8-15-15,0-8 0 0,0 7-13 0,0-7 7 16,0 6-10-16,0-6-1 0,0 0 1 0,0 0-25 16,-5 11-7-16,4-13-2 0,0 0-21 0,-1-4-23 15,1 0 1-15,2 1-20 0,3-10-3 16,1 1-5-16,1-1-1 0,-1 3 14 0,2 2-10 16,2 0 15-16,1 0-16 0,0 4-2 0,-1 4-9 15,1-1 23-15,-10 3-7 0,8 0 9 16,3 0-7-16,17 14 15 0,-13-7-10 0,0 3 13 15,-1-1-3-15,-1 1 4 0,-2 0-2 0,-1-2-4 16,-2-1-10-16,-2-2 16 0,-2 1-11 16,0-2 19-16,-1-2 1 0,-1 0 8 0,0 1 8 15,0-1-7-15,-2-2 6 0,0 0-10 0,0 0-6 16,-2 0-2-16,1-2 4 0,0-3 5 16,-1 1-20-16,1 1-1 0,1-2 5 0,-1 1 2 15,2-4-8-15,0 2-9 0,-1-1 0 16,12-12-3-16,-3 4 3 0,2 4-4 0,2-3 7 15,1 3-4-15,3 0-3 0,0 1-3 0,2 2 7 16,0 1-3-16,-1 5 13 0,-2 2-10 0,-16 0 11 16,14 0-5-16,18 14-1 0,-16-4 11 15,-4 1 6-15,0 3-8 0,-5 0 1 0,0 0 7 16,-3 1 0-16,0 2-19 0,-3-5 3 16,-1-12-1-16,0 9-2 0,0 0-25 0,0-1-11 15,-11 3-33-15,7-8-50 0,1 0 11 0,-1-3-111 16,0 0-54-16,1-1 24 0,-1-2-207 15,2-2-73-15,-1 2 31 0,2-2 14 0,1-3 70 16,1 2 31-16,6-12 0 0,8 4 30 0,2-1 50 16,-1 0 23-16,5 1 26 15</inkml:trace>
  <inkml:trace contextRef="#ctx0" brushRef="#br0" timeOffset="175789.18">6490 8165 739 0,'-1'3'393'0,"0"2"-29"0,-3 0-50 0,-1 9-40 15,-1-2 43-15,0 5-16 0,1 0-16 16,0-1-22-16,2 1-21 0,-1 1-17 0,3-4-14 16,1-14-12-16,0 9-18 0,0 1-24 15,11 13-10-15,-5-14-15 0,1-2 2 0,-1-3-17 16,3-1-17-16,-1-1-14 0,-8-2-3 16,13 0-5-16,3 0-12 0,19-15-6 0,-17 7-25 15,-3 1-9-15,1-6-2 0,-4 1-15 0,2-2 3 16,-5 2-16-16,-2-3 7 0,-1 2-6 0,-5 2-8 15,1 0-5-15,-1 0-2 0,-1 11 0 16,0-9 2-16,0 3-4 0,-16-10 10 0,6 11-16 16,-4-1-4-16,-2 2-16 0,2 4 3 0,14 0-11 15,-11 0 5-15,-4 0-58 0,2 0-5 16,-12 10-19-16,16-8-39 0,1 0-22 0,1-2-22 16,4 1 21-16,-2-1-205 0,3 2-56 0,1-2 18 15,1 0 29-15,2 0 48 0,1 0 29 16,3 2 7-16,15-1 13 0,-9-1 16 0,8 0 31 15</inkml:trace>
  <inkml:trace contextRef="#ctx0" brushRef="#br0" timeOffset="176133.6">7012 8204 799 0,'6'-1'394'0,"-2"-1"-60"0,-1 0 17 15,2 0 0-15,-4 1-43 0,1 0 1 0,-1 0-41 16,-1-3-6-16,0 2-26 0,-2 1-27 15,0-1-14-15,-3-1-9 0,1 3-34 0,-1 0-16 16,-1-1-9-16,-1 1-21 0,-1-2-3 16,-1 2-11-16,-4 0-9 0,-21 11 3 15,15-5-15-15,-1 0 0 0,2 3-20 0,2-1-5 16,1 4-2-16,1-4-2 0,1 5 1 0,2-1-12 16,2 3 9-16,2-1 1 0,4-1-8 0,2-1 2 15,1-12-1-15,0 8-11 0,0 1 7 16,14 10-16-16,-4-15-11 0,-1 1-6 0,-1-3-22 15,1-2-13-15,-9 0-20 0,9 0-20 0,3 0 7 16,20-14-55-16,-14 3-8 0,-3 0-16 16,2 2-20-16,-1-4-9 0,-1 0-38 0,-2 1-26 15,2 1 22-15,-4-3-161 0,-1 2-95 0,1-1 47 16,-5 7-7-16,1-9 73 0,-2 6 25 0,-1 2 12 16,-2-1 18-16,-1 0 6 0,0 1 27 15</inkml:trace>
  <inkml:trace contextRef="#ctx0" brushRef="#br0" timeOffset="176451.96">7010 7931 516 0,'-2'-3'440'0,"-1"3"-54"16,1 0-53-16,0 3 58 0,0-1-33 0,-2 3-16 16,3 0-16-16,-1 1-8 0,1-1-9 0,-1 2-37 15,1-1-4-15,1 1-20 0,0 13 14 16,0-11-28-16,0 3-19 0,0 5-23 0,15 16-5 15,-8-12-12-15,2 0-13 0,0-2-24 0,-2 3-10 16,1 0-22-16,-2 3-4 0,1-2-9 16,2-1-4-16,-3 2-6 0,0-5-2 0,-1 2-10 15,5 0-46-15,-7-2-16 0,1-5 8 0,0-2-25 16,-3-4-9-16,1 0-12 0,3-5-7 16,-2 1-24-16,0-2-7 0,2-2-39 0,-5 0-46 15,0 0 14-15,24-14-103 0,-11 6-58 0,0-5-55 16,2-2 33-16,-1 3-246 0,1-6 28 0,3 4 40 15,0-1 54-15,3 1 38 0,1-4 28 16,3 2-1-16,3-2 53 0,6 0 10 16,-2 3 35-16,2-4 15 0</inkml:trace>
  <inkml:trace contextRef="#ctx0" brushRef="#br0" timeOffset="179110.02">7650 7882 799 0,'0'0'294'0,"0"0"-22"15,0-14-32-15,0 14-30 0,0 0-21 0,0 0-16 16,0 0-17-16,27-24-23 0,-28 24 12 15,1 0 2-15,1 0-8 0,-2 3 23 0,-1 0-19 16,1 0-16-16,-2 2-3 0,-3 11-3 0,-1-4 3 16,2-1 2-16,-2 3-9 0,0 2 7 0,-2 2-13 15,3 1-1-15,-2 3-6 0,1-1 7 16,-2 3-15-16,3 1 7 0,0 0-5 0,1 1-9 16,0-1 3-16,3 1-10 0,-1-2-9 15,1-2-7-15,2 2-10 0,0-14 1 0,0 4-2 16,0 2-4-16,13 16-9 0,-7-20 8 0,2-2-13 15,2 0-4-15,-3-4 8 0,1-2-2 0,0-2-2 16,2-2-16-16,-10 0 7 0,13 0 1 16,14-11-12-16,-13 6-20 0,0-5 3 0,-2 2-7 15,-1-2-1-15,-2-1-14 0,0-4 2 16,-3 6 0-16,0 1-7 0,-4 1 4 0,-1 2-11 16,-1-1 15-16,1 2-3 0,-1 4-5 0,0 0-4 15,0 0-13-15,0 0 9 0,-13-10-5 16,8 9 6-16,-1 0-18 0,-1 2-20 0,0 0 6 15,0 0-63-15,0-1-15 0,-3 0-25 16,-10 6-19-16,13-3-25 0,1-2-53 0,3 1 23 16,3-2-176-16,0 0-36 0,0 0 31 15,-4 0 39-15,8 0 37 0,0 0 23 0,2-2 23 16,11 0 37-16,2-1-7 0</inkml:trace>
  <inkml:trace contextRef="#ctx0" brushRef="#br0" timeOffset="179439.39">7992 8029 1132 0,'1'-5'365'16,"-2"2"16"-16,1 0-48 0,0 0-26 0,-1 1-35 15,1-1-20-15,0 0-20 0,0 2-21 0,0 2-6 16,-2 0-15-16,2 4 7 0,0 0-3 15,0 0 2-15,4 14-20 0,-4-9 12 16,0 6-33-16,0 6 7 0,0 2-35 0,0 1-1 16,0 1-16-16,0-2-19 0,0 2 6 0,10 26-12 15,-10-28-22-15,3-2 0 0,-1 1-18 16,-1-4-25-16,-1 0-19 0,0-5-16 0,0-14-25 16,0 7-31-16,0 0-36 0,0-7 11 0,0 5-142 15,0-5-65-15,-4 7 28 0,2-8-304 0,1 0 69 16,0-1 45-16,-3-3 33 0,2 2 29 15,-2-1 15-15,1 2 58 0,-2 1-29 0,2-1 71 16,-1 2 0-16,-3 0-12 0</inkml:trace>
  <inkml:trace contextRef="#ctx0" brushRef="#br0" timeOffset="180469.63">3086 9302 520 0,'0'0'323'0,"0"0"-35"0,13 0-26 16,-13 0 5-16,0 0-20 0,0 0 5 15,0 0-31-15,0 0-25 0,0 0 33 0,0 0 14 16,0 0-34-16,0 0-10 0,0 0-37 0,0 0 2 16,0 0 0-16,14 0 6 0,-14 0 0 0,23-9-8 15,-7 14-9-15,1 0-17 0,1 0-28 16,0 2-6-16,-2-3-2 0,1 2-13 0,-2 1-2 16,0-3-13-16,0 3-12 0,1-2 3 15,-6-2-26-15,1 0-15 0,-1-1-21 16,-2 2-24-16,-1-3-25 0,-2 0 5 0,1 0-108 15,-2 1-37-15,-3-2-60 0,2 0 21 0,-2 2-328 0,0-2 64 16,-1 1 43-16,0-1 31 0,0 0 23 16,0 0 17-16,-14 7 41 0,8-6 38 0,0 1 19 15,-9 5 12-15,3-3-9 0</inkml:trace>
  <inkml:trace contextRef="#ctx0" brushRef="#br0" timeOffset="180709.69">3175 9500 474 0,'-1'6'475'0,"2"-4"-71"0,-2 0-56 0,1 2 56 16,1 0-14-16,0 0-26 0,1 1-16 0,2-2-24 15,0 0 4-15,10 6-45 0,2-4-8 0,2-2-15 16,1-1-30-16,0 1-46 0,-8-3-3 16,4 0-31-16,-1 0-38 0,3 0-31 0,1 0-14 15,1 0-38-15,-5 0-50 0,0 0-60 16,-3 0 9-16,-2 0-192 0,-1 0-89 0,-8 0 30 15,8 0-222-15,-8 0 60 0,0 0 26 0,7 0 21 16,-7 0 58-16,0 0 19 0,7 0 31 16,-7 0 5-16,0 0 46 0,16 4 20 0,-12-2-21 15</inkml:trace>
  <inkml:trace contextRef="#ctx0" brushRef="#br0" timeOffset="190539.96">21020 6471 296 0,'-13'0'306'0,"13"0"-20"0,-27-5-24 16,21 1-7-16,0 1-7 0,2 1-10 0,-1-1-5 16,1 1-23-16,2 1-3 0,-1-3-26 15,1 2-19-15,-1-1 37 0,1 1-26 0,0-1-19 16,2 0-2-16,-1 0 6 0,0 0-22 0,2 2-19 16,-1 1-11-16,0 0 4 0,0 0-10 15,11-2-11-15,-6 2 17 0,1 3-15 0,9 8-13 16,1 4 9-16,0 1 1 0,1 4-19 0,-2-2 5 15,0 1-2-15,-1 0 2 0,0 2-11 16,0 2-6-16,-1-4-9 0,2 3-13 0,-1-4 10 16,-1-2-10-16,0 1 0 0,-1-5-14 0,-1-3-15 15,-4-3-24-15,3-4-29 0,-4 0-39 16,-1-1 8-16,-5-1-95 0,0 0-54 0,8 0-38 16,-8 0 25-16,22-17-177 0,-14 9-67 0,-5 1 26 15,7-4 40-15,-3-1-4 0,-1 0 63 16,1-1 22-16,-3 3 15 0,2-4 30 0,-4 3 12 15</inkml:trace>
  <inkml:trace contextRef="#ctx0" brushRef="#br0" timeOffset="190903.46">21320 6500 845 0,'0'-8'330'15,"0"1"-29"-15,-1 0 12 0,0 3-36 0,0-1-34 16,1-2 57-16,0 2-35 0,-2 2-7 16,2 1-25-16,0 2-10 0,0 0-11 0,0 0-12 15,-6-7-13-15,4 7-2 0,-1 0-9 16,-1 5-1-16,-3 7-2 0,1 4-14 0,0 1-6 15,0 2-13-15,1 1-13 0,0 4-18 16,-4 0 1-16,6 1-23 0,-1 3 12 0,1 0-25 16,0 1 0-16,0-1-20 0,0 0 7 0,3-15-20 15,0 9 17-15,0 0-23 0,0 2 2 16,-12 21-13-16,7-27-8 0,2 1 1 0,0-1 17 16,-1-9-10-16,-1 0-15 0,0-2 13 0,1-3 1 15,-1 1-16-15,1-3-5 0,-1 0 1 16,1-1-5-16,-2 1 4 0,6-2-20 0,-7 0-8 15,1 0 7-15,-1 0-15 0,-1 0-21 0,-6 0 6 16,0 0-21-16,-3 0 2 0,2 0-21 16,1 0-3-16,-8-11-35 0,16 10 13 0,1 1-69 15,0-1-13-15,2 0-42 0,0-2-28 16,2 0-49-16,1-3 33 0,2 0-243 0,-1 1 34 16,9-7 63-16,3 0 16 0,-1 3 11 0,-1-1 71 15,3 2-3-15,2 0 4 0,2 2 23 16,2-1 20-16</inkml:trace>
  <inkml:trace contextRef="#ctx0" brushRef="#br0" timeOffset="191177.18">21397 6805 262 0,'1'-1'537'0,"1"0"-116"0,-1 1-8 15,0 0-43-15,0 1-40 0,0-1-4 16,0 2-17-16,-1 2-11 0,1 1-3 0,0 0-28 15,-1 2-18-15,1 12-2 0,1-2-19 16,-2 2-25-16,5-1-29 0,1 2 4 0,-1-4-17 16,-1 4-32-16,-1-6-11 0,1 0-8 0,0-2-25 15,-1-2-23-15,0-3-11 0,-2-3-36 16,0 1-23-16,0-2-22 0,0-1-36 0,0-1-40 16,0-1 10-16,0 0-131 0,-1 0-43 0,0 0-60 15,0-6 31-15,0 0-231 0,0 1 48 0,1-2 31 16,-2 0 35-16,2 1 24 0,-1-3 23 15,0-1 35-15,0-1 16 0,0 0 17 0,0 1 14 16</inkml:trace>
  <inkml:trace contextRef="#ctx0" brushRef="#br0" timeOffset="191654.95">21443 6883 788 0,'-4'-12'371'0,"4"2"-22"0,0 1-44 0,0 1 23 16,0 3 1-16,0 5 3 0,0 0-24 16,0-7-16-16,0 0-10 0,0 7-29 0,13-21-12 15,-1 12-11-15,0 0-17 0,2 4-2 16,-1 1-18-16,-2 2-24 0,-1 1-14 0,-10 1 0 15,12 0-36-15,17 14-19 0,-18-3 6 16,0 1-24-16,1 2 0 0,-3 1-12 0,-3-2-8 16,-1 1 2-16,-1 1-10 0,-4-2-17 15,0-13 12-15,0 8 5 0,0 0-29 16,0 0 20-16,-15 13-13 0,6-14-13 0,2-2 7 16,-1-1-1-16,0-2 6 0,1 2-20 0,-1-1 8 15,2-3-11-15,1 0-5 0,-1 2 1 16,1-2 7-16,0 3-23 0,1-3 8 0,0 0 7 15,0 1-16-15,2 1 11 0,0-2 1 0,1 0 1 16,1 0 3-16,0 0-21 0,0 0 1 16,0 0 12-16,14 0 1 0,-7 0-5 0,1 1 4 15,11 0 5-15,-8-1-5 0,4 0 14 0,21 10-23 16,-17-4 5-16,-1 0 9 0,-3 4-4 16,1-1-5-16,-6 2-4 0,-2-1 6 0,-3-1-5 15,-2-2 1-15,-1 0-9 0,-2 0 9 0,0-7 22 16,0 0-13-16,-17 19 3 0,6-10 13 15,-4-2-19-15,0-1 10 0,-5-3 14 0,0 1-5 16,-4-2-14-16,-1-1 4 0,2 1-26 0,11-2 1 16,-5 0-42-16,-3 0-10 0,-17-17-39 15,22 9 9-15,2-3-147 0,5-4-62 0,3-3-58 16,5-2 29-16,0 10-238 0,12-22 50 0,2 10 63 16,3 3 21-16,9 0 20 0,6-1 50 15,10 1 24-15,6-2 13 0,3 4 13 0,4-1 34 16,1-1 17-16</inkml:trace>
  <inkml:trace contextRef="#ctx0" brushRef="#br0" timeOffset="191941.71">22358 6588 477 0,'-4'0'394'15,"1"-1"-36"-15,0 1-21 0,0 0-31 0,1 1-40 16,0-1 41-16,0 2-13 0,1-2-22 0,-1 0 2 16,2 0-11-16,0 2 5 0,2-2-19 0,0 3-24 15,2-1-10-15,2 0-7 0,0-1-35 16,12 3-14-16,1-1-27 0,1-1-16 0,-9-2-51 16,5 0-36-16,3 0-48 0,3 0 4 15,21-10-149-15,-22 6-38 0,-5-1-58 0,-1 5 24 16,-5-3-232-16,-3 3-44 0,-7 0 36 0,0 0 30 15,5 5 59-15,-7-2 22 0,-2 1-4 0,-7 6 39 16,-5-2 22-16,0 1 21 0</inkml:trace>
  <inkml:trace contextRef="#ctx0" brushRef="#br0" timeOffset="192174.38">22326 6734 990 0,'-3'2'427'0,"0"-1"-67"16,-1 2-12-16,1-1-32 0,-1 1-8 0,3-1-21 15,-1 1-11-15,0 0-6 0,1 1 6 16,0-2-26-16,1 0-5 0,2 3-20 0,2-3-25 16,-1 0-27-16,4 0 6 0,11 1-37 15,-2 0-3-15,5 0-49 0,-11-3-29 0,7 0-35 16,4 0-31-16,-1 0-51 0,2 0-31 16,3 0 9-16,20-10-164 0,-23 8-55 0,-1-1 28 15,-2 2-283-15,-4 1 46 0,-3-1 51 0,-12 1-1 16,11 0 59-16,2 0 50 0,1 0-3 0,5 0 34 15,3 0-12-15,26 7 24 0</inkml:trace>
  <inkml:trace contextRef="#ctx0" brushRef="#br0" timeOffset="193168.02">23287 6721 756 0,'3'-3'333'16,"-1"0"-14"-16,8-8-42 0,-6 3-7 0,-2 3-21 15,1-2-29-15,-2 0-25 0,0 0 3 0,-1 7-10 16,0 0-25-16,0-8 11 0,0-1-3 16,0 0-6-16,-11-11-13 0,6 11-9 0,0 1-10 15,1 1-9-15,-5-3-14 0,-3 2-10 0,3 3 0 16,-5-1-11-16,2 4-2 0,-1 1-8 15,13 1-8-15,-15 0-9 0,-2 0 6 0,0 0-4 16,-17 20 6-16,20-7 12 0,-2 2-11 0,3 0 1 16,0 2 3-16,3 0-16 0,4 0-1 15,0 3-8-15,4-2 0 0,2-5-4 0,0-4-5 16,0 3 6-16,13 14 3 0,-10-12 1 0,7-4-14 16,2-6-10-16,-2 0-6 0,7 1-3 15,-3-5-16-15,-6 0 6 0,7 0-9 0,18-12-6 16,-16 7-2-16,0-4-12 0,-1 1 2 15,-1-1-3-15,-1-4-6 0,-1 0 10 0,-1-1-1 16,-1 3 0-16,-2-3-11 0,0 1 21 16,-2 3-12-16,-2 3 2 0,-2 0 6 0,-1 0 3 15,0 4 6-15,0-2-8 0,-1 1 8 0,0 1 14 16,-1 2-3-16,1-3 13 0,0 2-15 16,0 0 6-16,-1 0 0 0,1 1 4 0,-1 1 1 15,0 0-10-15,-2-2 9 0,1 2 10 0,0 3-1 16,-1-1 4-16,0 2-2 0,1 1 5 0,-3 10 0 15,1 1-2-15,2 0-10 0,-1 3 30 16,0 3-2-16,1 0 8 0,1-10-8 0,0 7 1 16,0 5 25-16,0 0-10 0,0 5 5 15,13 30-22-15,-8-32-8 0,0 1 12 0,3-1-20 16,-2 2-19-16,-1-1 20 0,1 2-8 16,-4 2 5-16,2 0-6 0,-1-4-3 0,-2-2 1 15,0 0-5-15,-1-16-6 0,0 7-6 16,0 1 22-16,-11 15 5 0,7-23-17 0,-5 1-2 15,-1 0-3-15,-3-4 2 0,-2-2 41 0,1-4-27 16,-5 1-3-16,10-2 11 0,-5 0-14 16,-3 0 12-16,-19-16-4 0,17 9 0 0,3-1-13 15,0-2 15-15,2 2-2 0,0-1-9 0,3-2 5 16,2 2-7-16,1 0-12 0,3 1-4 16,1 2 5-16,0-1-3 0,0 0 2 0,3 0-34 15,1 2 8-15,0 5 2 0,0-10-13 0,14-14-2 16,-7 8-7-16,5 0 5 0,2 0 14 15,3-3-27-15,3 3 28 0,-2 2-26 0,4-1 10 16,2 1-8-16,-2 0 2 0,2 1-10 0,1 0 1 16,-1 0-17-16,2 2-15 0,-1-1-16 15,-1 1-16-15,-1 1-27 0,1 1 13 0,-7-1-97 16,0 4-26-16,-5-2-33 0,-2 2-47 16,-4 0 29-16,-1 3-217 0,-2 0 24 0,-1-2 32 15,-2 4 24-15,0 1 66 0,0 0 13 0,0 0 24 16,0 0-23-16,0-7 20 0,-11-3 38 0,7 6-1 15</inkml:trace>
  <inkml:trace contextRef="#ctx0" brushRef="#br0" timeOffset="196033.89">23352 6021 561 0,'0'0'306'0,"0"-12"-1"15,0 12-11-15,0 0-41 0,0 0-5 0,0 0 17 16,-23-27-33-16,21 25 9 0,2-1-19 16,2 1-24-16,-1 2-2 0,1 0 10 0,2 2 2 15,0-1-15-15,12 9-22 0,-1 2 5 16,0 1-13-16,2 3-7 0,2 0-12 0,-5 2-25 15,2 1 2-15,1 0-22 0,0 3-7 16,0-3-13-16,-4 5-11 0,0-5 10 0,1 3-19 16,0-4-25-16,-5-2-20 0,1-3-26 0,0 1-27 15,-5-7-52-15,0 2 9 0,-1-3-36 16,1-4-63-16,-2 1-52 0,-3-2-67 0,0 0 31 16,0-1-249-16,0 0 60 0,0 0 20 15,2-10 30-15,-1 6 28 0,-2-2-7 0,2-2 68 16,1-8 23-16,-2 9 9 0,0-7 18 0</inkml:trace>
  <inkml:trace contextRef="#ctx0" brushRef="#br0" timeOffset="196300.29">23644 5986 532 0,'0'-9'371'0,"-1"0"-20"16,0 2 7-16,0-1-63 0,0 4-35 16,1-1 51-16,-1 0-40 0,1 5-14 0,0 0-47 15,0 0-1-15,0 0-29 0,-6-13-3 0,2 14-11 16,1 1-11-16,-7 8 1 0,-1 6-7 15,-1 4 4-15,-2 0-10 0,3 2-18 0,-2-1-6 16,1 6-12-16,-4-3-13 0,3 0 0 16,-1 1-19-16,-1 1-8 0,0-2-7 0,0 3-2 15,1-5-24-15,1-1-23 0,-1-1-25 16,3-3-38-16,2-3-36 0,0-2 6 0,4-2-64 16,1-5-51-16,2-3-70 0,2-2 26 15,3 0-272-15,0-2 12 0,3 0 37 0,-1 0 35 16,9-6 39-16,-1-1 17 0,3 1 34 15,-1 0 15-15,2 0 48 0,0 1-15 0</inkml:trace>
  <inkml:trace contextRef="#ctx0" brushRef="#br0" timeOffset="196554.46">23729 6200 1026 0,'3'0'354'0,"-1"-1"-18"0,0-1-45 15,0 3 5-15,0 1-29 0,1 1-2 0,1 0-5 16,4 9-17-16,-3 2-17 0,-1 0-11 16,0 4-22-16,0-1-18 0,-1-3-27 15,1 2-15-15,-2-3-11 0,-1-2-4 0,2-3-13 16,-2 1-25-16,0-4-33 0,0 0-33 16,0 0-32-16,1-2 1 0,0 0-114 0,1-2-96 15,2 0 24-15,-5-1-303 0,0 0 20 0,6 0 38 16,-6 0 45-16,8 0 28 0,-8 0 28 15,7 0 32-15,3-9-6 0,-7 5 44 0,1-1-12 16</inkml:trace>
  <inkml:trace contextRef="#ctx0" brushRef="#br0" timeOffset="197076.86">23844 6242 1040 0,'-2'-5'388'0,"-1"0"29"0,1 0-24 0,0 0-30 16,1 0-34-16,0-2-15 0,1 4-19 15,0-4-32-15,0 3-16 0,0 4-12 0,0 0-36 16,0-8-13-16,18-6-24 0,-11 9-9 0,0 2-7 16,4 3-31-16,-3 0-9 0,-8 0-5 15,7 0-19-15,14 12 5 0,-12 1-22 0,-2-6 6 16,-2 1-22-16,-3 1 6 0,2 5-15 0,-2-3-10 16,-2-2 0-16,0-9 8 0,0 7-18 15,0 0 1-15,-14 14-16 0,9-13 12 0,0-1-15 16,1-2-7-16,-1-2 8 0,0 2 4 15,1-1-12-15,0-3-1 0,-1 2 2 0,1-3 10 16,1 1-6-16,-1 2 7 0,2-3-14 0,-2 0 0 16,1 0 3-16,2 0-6 0,-1 1 16 15,2 0-5-15,0-1-10 0,-1 0 11 0,1 0-12 16,0 0 9-16,11 5-8 0,-7-2 12 16,1-1-2-16,8 7-12 0,0 0 17 0,-1 0 9 15,1 5-16-15,0-6 10 0,-2 2-6 0,2-1 15 16,-5-2-13-16,-1 0-5 0,-2-2 7 15,0 0 0-15,-2-1 2 0,-2 1-11 0,0 0 9 16,-1-2 20-16,0-3-10 0,0 0 7 16,-12 8-12-16,0 0 17 0,-5-2-21 0,1-1 19 15,-4 0-22-15,2-1-2 0,-2 0-7 16,2-3-9-16,1 3-14 0,2-3-23 0,4-1-1 16,2 2-24-16,1-2-11 0,1 1-21 0,7-1 11 15,0 0-76-15,0 0-39 0,-6 0-18 0,0-6-53 16,8 3-23-16,3 0 30 0,7-4-216 15,5 3-12-15,6 3 52 0,0-2 36 0,-9 3 21 16,8 0 25-16,33 10 42 0,-22-8 4 0,-2 5 36 16,2 2-41-16</inkml:trace>
  <inkml:trace contextRef="#ctx0" brushRef="#br0" timeOffset="197783.64">24692 6802 739 0,'-2'-2'431'0,"0"4"-67"16,0-1 17-16,1 0-27 0,-1 0-30 0,1 2 5 15,0 2-19-15,1-1-19 0,-2 3-5 16,1-2-36-16,1 3-17 0,0 1-17 0,0 6-28 16,0-2-8-16,0 3-31 0,0-3-6 15,0-2-11-15,0-1-19 0,0-2-11 0,0-2 2 16,0-6-1-16,0 7-20 0,0-7-2 16,0 5-19-16,0-5 9 0,0 0-20 0,0 0-6 15,6 7-17-15,-7-11 8 0,1 1-30 0,0-1-14 16,0-3-2-16,4-8-3 0,-4 7-23 15,14-16 11-15,-7 10-4 0,2-1 9 0,-3 6-4 16,7-1 0-16,-2 2 0 0,1 4 11 16,-3 1 7-16,0 3 2 0,-9 0-1 0,7 0 2 15,5 0 12-15,13 17 3 0,-11-7-1 16,-2 0-1-16,0 1 4 0,-2 0 9 0,-1-4-4 16,-1 5-7-16,-2-3 6 0,-3-3 6 15,1-1-15-15,-1-2 3 0,-2 0 3 0,1 0-1 16,-2-1 6-16,0-2-6 0,0 0 0 0,0 0 8 15,-5 2-9-15,3-2 16 0,-1-1-13 16,0-2 12-16,0 1-2 0,0-1-1 0,2-3-8 16,-3 2 3-16,4-2-18 0,2-2 12 15,3-3-2-15,3-1-16 0,2 1 0 0,4-3 21 16,0 7-12-16,3-3 1 0,1 3-12 16,1 3 9-16,2-2-4 0,-1 5 7 0,1-1 7 15,-10 2-2-15,20 12 22 0,-14-4-24 16,-2 2 8-16,-2 1 2 0,-3 0 6 0,0 2-7 15,-3 2 1-15,-1-1-15 0,-3-3 22 0,-3 0-11 16,0-11-8-16,0 8 10 0,0-1 3 16,0 1-13-16,0-2-31 0,-13 5-13 0,8-7-36 15,2-2-22-15,-4 0-57 0,4 0 13 16,-1-1-147-16,0-3-68 0,1-1 32 0,2 1-279 16,2-1 33-16,1 1 70 0,1-3 37 0,10-5 32 15,4-2 35-15,3 2 23 0,2 2 34 16,1 0-10-16,1 0 53 0,0-1-4 0</inkml:trace>
  <inkml:trace contextRef="#ctx0" brushRef="#br0" timeOffset="198109">25359 6880 981 0,'-3'1'386'0,"-2"1"-54"0,1 2 41 16,-6 4-29-16,1-1-20 0,-1 2-9 0,3 1-26 15,0 2-28-15,-1-2-12 0,4 0-18 16,2 0-13-16,0-3-21 0,2-7 0 0,0 7-34 15,0 0 3-15,0-1-11 0,16 3-33 0,-11-6 0 16,10 4-21-16,0 0-8 0,0-5 4 0,-1-2-20 16,-5 0-18-16,3 0-7 0,19-11-16 15,-14 3 0-15,-3-1-30 0,3-3 3 0,-3 1-9 16,-3 0-4-16,-5 2-12 0,1-2-6 16,-3 2-3-16,-3 1-10 0,-1 8-1 0,0 0-3 15,0-8-7-15,-24-6 2 0,11 10-20 16,-5 1-18-16,-2 0 0 0,1 1 5 0,11 2 7 15,-6 0-66-15,-2 0-13 0,3 0-38 0,0 0-43 16,3 0-49-16,3 0 26 0,7 0-244 0,0 0 30 16,-10 5 34-16,13-5 24 0,2 2 33 15,0-2 12-15,15 5 45 0,6 0-26 16,4 2 80-16,0 1-38 0</inkml:trace>
  <inkml:trace contextRef="#ctx0" brushRef="#br0" timeOffset="198427.36">25881 6958 259 0,'5'-5'432'0,"-1"0"-72"0,-1-1-39 16,0 2 17-16,-4-1-44 0,2-1 8 0,-2 1-23 15,-1 1-18-15,-1 0-37 0,-4-8-29 16,-3 2-2-16,1 0-21 0,-4 3-24 0,-1-2-19 16,2 6-14-16,1 1 7 0,1 1-3 0,10 1-21 15,-15 0 8-15,-18 10 8 0,15-5-19 16,0 4 17-16,0 2-3 0,3 1-5 15,-2 2 2-15,2 1 5 0,6-1-20 0,-2 1-1 16,7 2-7-16,1-4-2 0,3-2-15 0,0-4 10 16,12 9-20-16,-1-8-6 0,5-2-21 15,0-3-10-15,-9-3-33 0,7 0-19 16,2 0-34-16,22-11-49 0,-17 5 11 0,0-2-52 16,-1-4-46-16,-1-1-50 0,0-1-42 0,-5-3 27 15,-1 0-250-15,-1-3 47 0,-3-1 25 16,0-6 56-16,-3 4 14 0,-2-2 3 0,0 0 25 15,0 1 15-15,-2-2 20 0,-1 1 19 16</inkml:trace>
  <inkml:trace contextRef="#ctx0" brushRef="#br0" timeOffset="198690.56">25890 6517 333 0,'-4'-7'442'0,"2"2"-74"16,1 3-3-16,-1-1-46 0,0 3-16 0,-1-2-18 15,2 1-15-15,-1 2 28 0,1 0 6 0,0 3 3 16,0 1-8-16,2 2-13 0,0 17 6 15,-1-12-18-15,0 9-32 0,0 5 4 0,13 29-34 16,-10-24 11-16,1 1-36 0,-1 1 2 16,3 1-39-16,-3-3 3 0,-1-1-39 0,0 1-12 15,3-2-17-15,-3 0-3 0,-2-5-21 0,2 1-15 16,2-7-3-16,0-2-78 0,-1-3-34 16,0-4-28-16,-1-4-48 0,2 0 13 0,0-4-169 15,1 0-67-15,-5-1 34 0,0 0-272 16,11 0 52-16,18-16 49 0,-14 7 0 0,1-1 61 0,4 1 16 15,4 0 33-15,0 3 50 0,2-1 47 16,1-1-5-16,1 0 9 0,1 3 47 0</inkml:trace>
  <inkml:trace contextRef="#ctx0" brushRef="#br0" timeOffset="198945.75">26428 6847 603 0,'2'-1'437'0,"0"1"-77"0,0 1 62 15,1 4-37-15,-1-1-5 0,3 9-28 0,-1 6-6 16,0 2-36-16,1 3-2 0,-2 4-13 16,-3-13-31-16,0 6 2 0,0 6-46 0,10 30-20 15,-8-26-21-15,3-3-10 0,-2 4-21 0,1-4-29 16,-2-4-19-16,2 1-19 0,-3-9-41 16,0-2-12-16,3 2-34 0,-3-5-17 0,-1-4-64 15,0-2-31-15,1-2 9 0,0-3-165 0,1-1 25 16,-2-3-264-16,3 1-43 0,1-11 30 15,2-3 67-15,0-3 18 0,-1-6 29 0,-1 3 38 16,0-2 36-16,2-3 20 0,2 2 5 16,-4 2 51-16</inkml:trace>
  <inkml:trace contextRef="#ctx0" brushRef="#br0" timeOffset="199289.67">26456 6881 897 0,'-6'-9'406'0,"2"0"-2"16,2 1-29-16,0 0-41 0,2 2-40 16,0 1-2-16,0 1-29 0,0 4-17 0,0 0-2 15,0-7-22-15,14-3-17 0,-8 9 1 0,10-3-4 16,-1 2-25-16,4 2 8 0,-9 0-33 16,5 0 7-16,23 12-26 0,-15-3 5 0,1 1-11 15,-1 0-16-15,-2 2-3 0,-1 2-10 16,2 1-16-16,-4 1 5 0,-2-1-21 0,-4 0 7 15,-2-1-4-15,-4 1-5 0,-5-3-26 16,-1-12 0-16,0 11 11 0,-19 11-21 0,6-15-6 16,-5 1-27-16,0-4-21 0,-7 0-43 0,0-2-46 15,-3-2-68-15,15 0 16 0,-7 0-246 0,-29-10 36 16,21 5-239-16,4 0 68 0,-2-1 42 16,-1-1 51-16,-1 4 46 0,1 1 22 0,-2 1 20 15,14 1 28-15,-9 0-13 0,-7 0 54 0,-38 12 27 16,24-9-16-16</inkml:trace>
  <inkml:trace contextRef="#ctx0" brushRef="#br0" timeOffset="200054.67">22396 7819 628 0,'-2'0'370'15,"2"1"-65"-15,-2-1-24 0,0 0 7 0,2 0-9 16,0 0-35-16,0 0 27 0,0 0-42 0,0 0 1 16,0 0-9-16,0 0-4 0,0 0-15 0,0 0-16 15,0 0-14-15,0 0-1 0,0 0-9 16,0 0 15-16,0 0 2 0,0 0-5 0,0 0-7 15,18 12-7-15,-4-11-19 0,7 2-2 0,1 2-17 16,0-5-14-16,2 2-12 0,-2 5-24 16,2-4 0-16,-1-3 2 0,-1 0 1 0,1 3-39 15,-2-2-21-15,-1-1-33 0,-12 0-46 16,1 0-41-16,2 0 11 0,-1 0-134 0,-3 0-37 16,-7 0-55-16,9 0 29 0,-9 0-253 0,0 0 22 15,0 0 42-15,10-4 24 0,-12 5 38 16,-2 2 42-16,-1-2 24 0,0 2 25 0,-12 1 12 15,-1 1 8-15,-1 1 38 0</inkml:trace>
  <inkml:trace contextRef="#ctx0" brushRef="#br0" timeOffset="200288.28">22431 7977 944 0,'-2'1'390'15,"-1"2"26"-15,1 2-9 0,2-3-37 0,0 1 7 16,2 1-45-16,0 0-12 0,1-3 2 15,10 6-48-15,1-1-11 0,1 1-31 0,3-5-25 16,-1 4-14-16,3-3-21 0,-1-2-25 16,-1 3-24-16,1-2-28 0,-2-2-19 0,-8 0-59 15,2 0-27-15,2 0-75 0,-2 0 9 16,-1 0-121-16,0 0-83 0,15-14 26 0,-13 12-313 16,-3 0 58-16,-2 0 23 0,2-1 53 0,-1 1 12 15,0 2 45-15,0 0-7 0,7 0 72 0,4 0 20 16,4 0-32-16,4 0 42 0</inkml:trace>
  <inkml:trace contextRef="#ctx0" brushRef="#br0" timeOffset="201500.53">23674 7947 443 0,'0'0'415'0,"0"0"-31"15,13 0-31-15,-13 0-47 0,0 0-13 0,0 0 3 16,0 0-33-16,0 0-30 0,0 0-15 16,0 0-10-16,0 0 0 0,0 0-11 0,0 0 0 15,-5 5-15-15,-5 6-11 0,-2 3-12 0,3-1-8 16,-2 4 8-16,-2 4-10 0,2-3-6 15,-1 1 4-15,-1 4-8 0,2 0-12 0,-1 2 1 16,0-1-30-16,3-2 17 0,-2 4-21 0,2-2-12 16,2 1-10-16,-1 4 7 0,-1-2-18 15,5-1 5-15,1-1-12 0,3-4-6 0,0-11-4 16,0 7-2-16,0 0-4 0,16 16 7 16,-9-19-5-16,3-1 10 0,-1-3-24 0,3-1-10 15,-3-3 16-15,6 2-8 0,-1-2-2 16,-14-6-3-16,12 0-2 0,1 0 8 0,-2 0-33 15,0 0 26-15,3 0-16 0,18-12-18 16,-18 7 24-16,-3-5-25 0,-2 3 2 0,-4 2 8 16,-1-2-2-16,-1-3 10 0,0 3-11 0,-2 2 7 15,-1-2-10-15,0 7 2 0,0 0 11 16,0-11-12-16,-18-7 4 0,11 13-1 16,-5-2-4-16,0 2-4 0,2 3-7 0,-2-1 8 15,-4 1-10-15,-1-1 2 0,4 1-20 0,2 2-7 16,2 0-6-16,1-2-15 0,1 1-24 0,1-1-28 15,0 2-35-15,3-1 14 0,0 0-84 16,1 1-13-16,1 0-40 0,1-4-30 16,0 4 28-16,0 0-250 0,0 0 39 0,18-19 35 15,-8 11 38-15,2 2 48 0,0-5-4 0,1 3 39 16,1-6 36-16,-3 3 1 0,4-2 15 16,2 2 23-16</inkml:trace>
  <inkml:trace contextRef="#ctx0" brushRef="#br0" timeOffset="202533.77">23916 7578 394 0,'0'0'285'15,"0"0"-11"-15,-14 0-16 0,14 0-5 0,0 0 9 16,0 0-14-16,0 0 13 0,0 0-32 0,-14 0 17 16,-3-18-22-16,15 16 5 0,0 0-6 15,0 0-16-15,1 1-11 0,-1-2-19 0,1 1-2 16,0-1-23-16,1-1-4 0,0 1-12 15,3-2-8-15,-1 2-20 0,2-2-17 0,9-4-5 16,2 0-3-16,0 3-6 0,-3 2-9 16,1 3-12-16,-2 1 4 0,-2 0-9 0,4 0-18 15,16 14 3-15,-15-6-6 0,-3 2 2 0,-1 1-3 16,-2 3 1-16,-4-2-5 0,-3 1-7 16,1-2-4-16,-2-11 3 0,0 10 3 0,0 2-6 15,-13 15-11-15,9-18 6 0,0 1-6 0,-1-5 10 16,0 2-6-16,1-2 9 0,0-2-18 15,1-1 10-15,-1 1-9 0,0-2 0 0,0 2-14 16,0-3 11-16,2 2-9 0,-1-1 0 0,2 0-11 16,-2-1 8-16,2 1-2 0,0 1 2 15,0-1-8-15,1-1 2 0,0 0 6 0,0 0 0 16,11 4-1-16,-6-4 0 0,1 2 12 16,-1 1 0-16,9 2-1 0,1 5 1 0,-2-3-6 15,-3 0 2-15,-5-1 1 0,6 3 0 0,-6 0 5 16,-2 0 0-16,-1-3 8 0,-2 1 5 15,0-7 7-15,0 7 1 0,0-7-5 0,0 8 5 16,-18 9-5-16,5-8-2 0,0-3-6 0,-3 1 14 16,-1-3-22-16,-2 0-11 0,-2-1-31 15,0 0-23-15,1-3 5 0,12 0-105 0,-4 0-33 16,-15-10-44-16,15 2-53 0,9 0 31 16,0-1-228-16,2 1 35 0,1 8 27 0,11-20 19 15,3 8 36-15,1-1 6 0,1 4 49 0,1 2 10 16,2-2 20-16,4 1-18 0</inkml:trace>
  <inkml:trace contextRef="#ctx0" brushRef="#br0" timeOffset="203016.05">24444 7629 471 0,'0'-5'407'0,"0"-1"-20"0,-1 1-36 16,-1-1-44-16,-4-6-17 0,-1 3-8 0,-3-2-5 15,0 1-51-15,-2 3-8 0,0 2-24 16,-2-1-12-16,3 1-19 0,1 3-20 0,2 1-19 16,-1 1-1-16,9 0-14 0,-13 0-8 0,-15 14-6 15,15-8-2-15,-1 5-6 0,2 1-13 16,0-1-5-16,2 2-7 0,2-1 4 0,1 1-12 16,4-4 1-16,1 0-7 0,0-1 2 15,2-8-8-15,0 5-1 0,0-5-1 0,0 8 0 16,15 2-12-16,-10-8 3 0,1-1-19 0,1-1 10 15,1 0-19-15,-1 0-2 0,3 0-17 0,19-9 9 16,-13 1-18-16,1-1 15 0,-2-1-11 0,-2 0-3 16,-1-2 1-16,-1 0-13 0,3 2 14 15,-7 3 1-15,-2 2 6 0,-2 1 11 16,0 2-10-16,-1-1 8 0,-1 3 10 0,-1 0 8 16,0 0 15-16,0 0 20 0,0 17 8 0,-1-12-7 15,-2 14 14-15,3-11-4 0,-6 21 12 0,5-11 9 16,-2 0-19-16,1 1-4 0,0-7-5 15,2 1 4-15,-1-4-16 0,0 2 0 0,1-4-13 16,0-7-21-16,0 0-21 0,0 8-32 16,0-2-56-16,0-6 10 0,0 7-129 0,0-7-65 15,0 7 26-15,0-7-307 0,0 0 45 16,0 8 45-16,0-8 6 0,0 7 71 0,0 0-2 16,0 0 57-16,0-2-11 0,0 6 43 0,0 3 12 15,13 18 40-15</inkml:trace>
  <inkml:trace contextRef="#ctx0" brushRef="#br0" timeOffset="203884.47">25113 8153 419 0,'0'-2'412'0,"0"-1"-75"0,0 1-24 16,0 2-14-16,1 0-34 0,-1 1-31 0,0 1 51 15,0 2 3-15,-1 2-12 0,1 0-9 0,1 1-18 16,0 11-3-16,-1-7-24 0,0 1-19 0,0 3-2 15,0 3-29-15,11 15-14 0,-10-21-25 16,1-2 3-16,-2 0-22 0,2-3 0 16,-2-3-12-16,0-4-2 0,0 0-16 0,0 0 7 15,0 7-7-15,0-7-14 0,0 0-8 0,0 0 1 16,3 7-24-16,-3-10 19 0,0-1-30 0,1 0-6 16,0-1-1-16,1-2-12 0,2-8 4 15,-2 3-2-15,3-5-19 0,1 2-1 0,-2 6 9 16,2-5 9-16,-1 6-6 0,1 0 2 15,2 4-8-15,-2 1 2 0,2 1-10 0,1 2 17 16,10-2-8-16,-11 2 28 0,6 0-24 16,17 16 12-16,-16-5 11 0,0 1-16 0,-2 2-2 15,-2-2 16-15,-1 0-15 0,-3 0 6 0,0-2-2 16,-4-2-5-16,1-4 10 16,-1 1-11-16,-1 1 9 0,2-4 10 0,-4 1-5 15,1-1-17-15,-1-2 14 0,0 0-14 0,0 0 31 16,-5 0-15-16,4-2-1 0,-1-1 2 15,0-2-20-15,2 2 30 0,-3-4 1 0,3 0-17 16,0 0-12-16,8-6 12 0,-8 5 0 16,7-10-5-16,1 6-14 0,0 2 4 0,6 0 11 15,-5 0-6-15,5 5 2 0,-3 3-14 0,-1 1 8 16,-10 1 16-16,15 0-15 0,-1 0 6 0,19 10-7 16,-17-2 13-16,-2 0 0 0,2 1 2 15,-4 3 6-15,1-1 4 0,-3 1 0 0,-1 1 0 16,-3-3-34-16,0-1 26 0,-3-3-14 15,-1 3 2-15,-2-9-1 0,0 0-22 0,0 6-31 16,0-6-3-16,0 7-49 0,-11 0-36 0,7-5 12 16,0-2-153-16,-1 0-87 0,1-2 33 0,0-1-275 15,0 1 54-15,1-3 39 0,1 1 36 0,2 0 19 16,2 1 71-16,5-8 21 0,2-3 10 16,5 2 21-16,0-1 49 0,4 1 6 0,0 2 21 15</inkml:trace>
  <inkml:trace contextRef="#ctx0" brushRef="#br0" timeOffset="204196.81">25746 8207 842 0,'2'0'349'16,"0"0"-5"-16,0 3-42 0,-2 0 47 0,0 1-4 16,0 2-11-16,-1-1-14 0,1 3-17 15,-1 10-9-15,1-9-33 0,0 5 2 0,0 2-41 16,0 1-2-16,0-1 11 0,0-2-46 16,13 10-2-16,-9-15-21 0,0-4-23 0,1 1-8 15,0-4-14-15,0 1-13 0,2 0 4 0,0-3-11 16,2 0-28-16,3 0-13 0,2 0-11 15,18-14-6-15,-15 5-5 0,2-2-37 0,-2 2-5 16,-4-4-7-16,-1 0 6 0,-2 1-16 16,-3-1 11-16,-2 4-22 0,-1 0 3 0,-4 9 9 15,0-6 6-15,0 6-20 0,-22-21 2 0,6 13 2 16,-2 2-21-16,-1 1-3 0,-2 2-16 16,2 3-8-16,-1-3-38 0,5 3 11 0,1 0-59 15,5-2-30-15,-1 2-26 0,3 0-15 0,1 0-45 16,3-1 27-16,2 1-238 0,1-1 23 15,0 1 4-15,5 1 39 0,1 0 27 0,14 1 58 16,-10-2-23-16,31 10 87 0,-10-5-27 0,-4 0-1 16</inkml:trace>
  <inkml:trace contextRef="#ctx0" brushRef="#br0" timeOffset="204746.37">26277 8315 348 0,'12'0'423'0,"-2"-4"-35"0,0 0-42 16,-2 0-21-16,2-3-42 0,-1 0 41 0,-4 0-26 15,-1 0 4-15,-1 1-23 0,-1 0-23 0,-1 0-14 16,-1 2-40-16,0 4-5 0,0 0-26 0,0-8-21 16,-19-6-3-16,7 4-11 0,1 6-30 15,-2 2 2-15,13 2-19 0,-11 0-9 0,-5 0 7 16,-22 13-2-16,18-6-9 0,3 5-10 16,0 2 3-16,3 1-4 0,0 3 11 0,7 3 0 15,1-4-11-15,4 0-19 0,2 2-3 0,0-11 14 16,0 1-11-16,15 13-1 0,-6-12-24 15,3-1 16-15,-1-6-34 0,-1 1-8 0,9-4-15 16,-11 0-17-16,4 0-7 0,16-20-5 0,-11 6-20 16,-2-1-33-16,2-5-15 0,-3 3 11 15,1-7-85-15,-2 2-18 0,-1-1-6 0,0-2 4 16,-3-2 4-16,0-4 22 0,1 1 16 16,-2 1 27-16,-4 0 30 0,0-4 10 0,-3 3 31 15,-1 4 44-15,0 11 23 0,0-2 29 0,0-4 18 16,-15-17-3-16,11 22 47 0,-4 0 23 15,2 0 24-15,1 7 1 0,0 1 8 0,3 3 2 16,-2 1-8-16,2-1-4 0,0 3-18 16,0 0 11-16,2 2-8 0,0 0 33 15,0 0-1-15,-5 16-5 0,6 6-4 0,-1-9-9 16,0 6-15-16,0 7 48 0,0 3-28 0,15 31-9 16,-8-28 2-16,-1 2-23 0,2-3 0 0,-2 2-27 15,2-4 8-15,-2 0-35 0,0-3 4 0,1 1-34 16,-1-3-2-16,-1-3-62 0,2-4-20 15,-2-2-46-15,-3-8-37 0,3-3-53 16,-1 2 19-16,-1-5-171 0,0-1-68 0,-3 0 36 16,0 0-213-16,0 0 57 0,8 0 36 0,17-13 47 15,-7 3 27-15,2 3-2 0,5 0 41 16,0 5 61-16,4-1-11 0,-1 3 9 0,5-1 35 16,-17 1 20-16</inkml:trace>
  <inkml:trace contextRef="#ctx0" brushRef="#br0" timeOffset="205775.62">27288 8031 454 0,'0'0'428'0,"0"-11"-60"15,0 11-45-15,13 0-41 0,-13 0 24 0,0 0-20 16,0 0-48-16,0 0 6 0,0 0-22 0,0 0 2 16,0 0-6-16,0 0-6 0,0 0-4 15,-1-5 13-15,-10 19-17 0,1 6-12 0,-5 0-9 16,3 1 19-16,-1 1-11 0,1-1-15 15,2 3-34-15,-5 1-4 0,7 0-9 0,3 2-9 16,1-1-12-16,4 0-9 0,0-14-8 0,0 5-10 16,14 20-2-16,-8-19-14 0,7-4 7 15,0-3-14-15,1-1-4 0,1-5 17 16,-1-1-7-16,1-1-30 0,-8-3-24 0,5 0 4 16,2 0-3-16,15-17-25 0,-16 9 1 0,0 0 5 15,-2-3-17-15,-1 2-4 0,-4 0 11 16,-3 1-7-16,-1 2-1 0,-1 1-7 0,-1 5-10 15,0 0 9-15,0 0-6 0,-15-14 13 0,9 14-2 16,-11-2-18-16,-5 2-9 0,8 0-16 16,-6 0-21-16,10 0-32 0,-2 0 12 0,1 0-115 15,2 0-30-15,1 0-37 0,8 0-23 0,0 0 27 16,-6 0-153-16,1 7-58 0,8-7 39 0,4 0 30 16,1 0 38-16,12 0 17 0,-9 0 26 15,7 0 31-15,3 0 6 0,-1 0 43 0,3 0 7 16</inkml:trace>
  <inkml:trace contextRef="#ctx0" brushRef="#br0" timeOffset="206036.3">27672 8159 646 0,'6'-8'407'16,"-2"3"-65"-16,0 2 63 0,-1 0-47 0,-1 2-24 16,0 2 9-16,-1-1-14 0,0 5 0 15,0 1-3-15,-2 1-27 0,-1 13-25 0,2-9 8 16,0 5-31-16,-11 25-7 0,5-15-10 0,1-1-45 15,-1 0 4-15,1 0-23 0,0-2-4 0,1 2-33 16,1-3-12-16,1-3-26 0,2-4-10 0,-3 2-10 16,1-5-50-16,1-5-31 0,-1 1-58 15,1-4-44-15,0-2-62 0,0-2 16 0,1 0-216 16,0 0 32-16,2-2-276 0,-2 0 46 16,1-2 49-16,-1 0 56 0,-1 0-5 0,2-1 75 15,-2 0 38-15,-1 0 0 0,1 0 35 16,1 3 22-16,1 0 20 0,0-1-34 15</inkml:trace>
  <inkml:trace contextRef="#ctx0" brushRef="#br0" timeOffset="206950.23">22391 9215 631 0,'0'0'377'0,"0"0"-48"15,0 0-13-15,0 0-31 0,0 0-33 16,0 0 50-16,0-14-8 0,0 14-8 0,0 0-16 15,0 0-10-15,0 0 9 0,0 0-33 16,0 0-9-16,0 0-30 0,0 0 3 0,0 0-35 16,0 0 2-16,9-19-26 0,14 19 2 0,-12 0-26 15,7 0-9-15,2 0-11 0,2 0-12 16,25 16-17-16,-22-11 16 0,-1 0-24 0,0-4-19 16,-3 5-37-16,-2-4-25 0,0-1-23 15,1-1-57-15,-4 0 11 0,-16 0-121 0,11 0-62 16,-1 0 25-16,-3 0-320 0,-7 0 33 15,0 0 38-15,6 0 35 0,-6 0 32 0,6-1 7 0,-10 4 56 16,-9 5 37-16,-1 1 6 0,-2 0 43 16,1-1 16-16</inkml:trace>
  <inkml:trace contextRef="#ctx0" brushRef="#br0" timeOffset="207167.81">22496 9362 1098 0,'-3'3'372'0,"0"0"40"0,2-2-21 15,0 3-3-15,2-2-19 0,2 1-8 0,1 1-34 16,2-1-16-16,12 1-37 0,3-1-25 0,1-1-23 16,2-2-20-16,-1 3-13 0,1-3-37 0,-1 0-34 15,-15 0-42-15,5 0-32 0,2 0-61 16,-3 0-63-16,-1 0 8 0,0 0-164 0,-2 0-76 16,-2 0 27-16,-7 0-245 0,7 0 19 15,-7 0 48-15,9 0 28 0,-9 0 40 0,0 0 34 16,0 0 36-16,6 0 3 0,-6 0 18 15,0 0 27-15,0 0 7 0</inkml:trace>
  <inkml:trace contextRef="#ctx0" brushRef="#br0" timeOffset="-192889.21">4319 9218 275 0,'0'0'504'0,"15"0"-90"16,-15 0-63-16,24 14-45 0,-17 6-39 16,-2 4 51-16,2 0-23 0,-3 0-19 0,0 3-43 15,1-1 3-15,-2-1-39 0,0-1-23 0,-1-1-13 16,1 0-9-16,-2-2-34 0,1-3-26 15,-1-3-23-15,-1-4-59 0,2-4 0 0,-2-7-63 16,0 8-44-16,0-8-44 0,0 7-82 0,0-7 20 16,5 6-252-16,-3-7 2 0,2-2 45 15,-2-2 25-15,1 0 50 0,6-7 5 0,0-2 19 16,1-1 9-16,-1-1 22 0</inkml:trace>
  <inkml:trace contextRef="#ctx0" brushRef="#br0" timeOffset="-192477.07">4603 9261 553 0,'2'-4'458'16,"0"1"-91"-16,0 1-35 0,0 2-37 15,-1 1-38-15,1 3 54 0,0 0-21 0,-2 3-9 16,0 1-14-16,1 11-22 0,-1 4-12 16,0-2-29-16,0-11-9 0,0 4-24 0,0 3-11 15,0 0-31-15,-13 19 1 0,10-19-21 0,-1-2 0 16,0-3-26-16,-2 3-9 0,2-6-2 15,-1 0-5-15,2-4-1 0,-2 2-6 0,0-1-12 16,1-2-6-16,2 0 2 0,-1 0-3 16,-1-2-10-16,0 0-5 0,1-2 2 0,0 0-10 15,0 0 7-15,3 0-4 0,0 0 3 0,0 0 4 16,0 0-10-16,-4-4-13 0,6 3 2 16,4-1 16-16,0 1-10 0,1 0 17 0,13 1-2 15,-1-3-17-15,3 1 6 0,-1-1 7 0,-8 3 1 16,6 0 2-16,0 0-16 0,2 0 3 0,0 0-16 15,-3 0-7-15,-3 0-19 0,-4 0 0 16,-1 0-24-16,-2 0-24 0,-2 0-16 0,-6 0-36 16,7 0 13-16,-7 0-88 0,8 0-39 15,-8 0-65-15,0 0 26 0,9 1-216 0,-9-2-2 16,-2-1 42-16,1-1 22 0,0-1 45 16,-1 1 23-16,0-1 29 0,-1-1 12 0,0-1 13 15,-3-5 30-15,3-1 23 0</inkml:trace>
  <inkml:trace contextRef="#ctx0" brushRef="#br0" timeOffset="-192293.05">4793 9426 296 0,'0'-6'505'0,"-2"0"-103"0,1 3 0 16,0-2-10-16,0 1-56 0,1 3 0 0,0-1 10 16,0 4 5-16,1 1-18 0,-2 3 8 0,1 1-37 15,2 11-20-15,-2-6-30 0,0 5 23 16,0 5-29-16,0 2-34 0,0 1-4 0,-8 26-54 16,5-23-16-16,1-3-84 0,-2-3-50 0,-1 2-61 15,0-5-80-15,4 0 12 0,-1-6-162 16,0-5-97-16,1 3 36 0,-1-5-231 0,2 0 60 15,0-6 27-15,0 0 50 0,0 0 0 16,0 7 73-16,15 3-15 0,-10-10 86 0,18 5-18 16,1-4 17-16,-10-1 28 0</inkml:trace>
  <inkml:trace contextRef="#ctx0" brushRef="#br0" timeOffset="-180400.21">1595 9128 449 0,'0'0'372'0,"0"-13"-61"15,0 13-10-15,0 0-35 0,0 0-31 0,0 0-44 16,13 0 4-16,-13 0-5 0,0 0-12 16,0-13 1-16,0 13-24 0,0 0-24 0,0 0-16 15,0 0-29-15,0 0-12 0,0 0 5 0,0 0-14 16,0 0 5-16,28-3-7 0,-25 19 11 15,4 0-8-15,2 6 9 0,1-1 17 16,-1 4-14-16,0-1-2 0,3 2-20 0,-3-7 12 0,4 3-1 16,1 2-2-16,-1-4-23 0,5-1 26 15,-1-3-17-15,0 0 2 0,1-2-13 0,-3-2 17 16,0-2-14-16,-3-3-4 0,3-1-18 0,-4-4 2 16,-1-2-36-16,0 2 0 0,-10-2-44 15,11 0-4-15,14-14-12 0,-16 6-33 0,4-2 9 16,-9 1-28-16,3-5 18 0,-2 0-5 15,-3 5-10-15,2 0 17 0,-1-1 9 0,-3 2 8 16,4-1 5-16,-4 1 10 0,0 8 10 0,0-8 37 16,0-4-5-16,0-1 13 0,0 1 18 15,-13-10 17-15,12 15 37 0,-2 0 12 0,0 2-6 16,1 2-6-16,2-1 13 0,0 1-6 0,-2 1 38 16,2 1-37-16,-1-1-5 0,0 4 23 0,-1-1 3 15,1 4 21-15,0 0-12 0,-2 11-3 16,-2 1 32-16,3 4-12 0,0 5-6 0,-1 0-13 15,2-1-10-15,-4 6 3 0,5-3-7 0,-2 3-3 16,0 3-8-16,-3-5-12 0,5 1 1 16,-3 2-16-16,3 1 3 0,-2-4-4 0,2 0-8 15,-1-2 4-15,-1-4 2 0,0 0-19 16,1-6 13-16,0 2-8 0,-1-7-5 0,2-4 7 16,-2 1-1-16,1-3 1 0,-1 0-4 0,0-3-6 15,0-1-9-15,-2 0-21 0,2-2-29 16,2 0-23-16,0 0 7 0,0 0-87 0,-8 0-45 15,-3-12-48-15,3 1-44 0,0-2 26 0,2 4-278 16,4 1 75-16,0-1 9 0,0 2 55 16,2 7 11-16,0-7 34 0,0 7-3 0,0-10 68 15,0 0-3-15,17-14 9 0</inkml:trace>
  <inkml:trace contextRef="#ctx0" brushRef="#br0" timeOffset="-179900.37">2247 9585 1033 0,'1'1'351'0,"-1"0"-41"0,-1 0-25 16,2 1-60-16,-1 1-5 0,0-2-5 0,-1 3-50 15,3 0-18-15,-2 4 19 0,0-4-3 0,0 4-23 16,1-1 16-16,-1-7-22 0,0 12 12 0,0 0-21 15,0 0-20-15,0 0 1 0,0-2-15 16,0 0-5-16,0-4-21 0,0 2 7 0,0-3-3 16,0-5-2-16,0 8 3 0,0-8-8 0,0 7 11 15,0-7-6-15,0 5-6 0,0-5-21 16,0 0 10-16,0 7-15 0,-1-2 5 0,-1-5-20 16,1-4 10-16,-1 0-8 0,0 0 3 0,2-1-10 15,-1-2 3-15,1-1-12 0,0 1 16 0,0-2-19 16,0-2 3-16,0-1-5 0,0 2 8 15,0 0 7-15,14-11-15 0,-9 12 7 0,1 1 4 16,-2 4-11-16,2-1 5 0,0 5 2 0,0 0 17 16,-6 0 5-16,12 0 1 0,9 16-6 15,-6-8 15-15,-1 1-1 0,0 4 1 0,-1-2-6 16,-1 0-13-16,-2 1 18 0,-2-5-13 16,-5 3-4-16,5 1-2 0,-5 2 9 0,2-6-16 15,-1-2 1-15,-2 0 3 0,-2 0-34 16,0-1-44-16,0-3-40 0,0-1 10 0,0 0-129 15,0 0-72-15,-6 3 28 0,4-3-293 16,-1-1 50-16,3-1 36 0,-2 1 35 0,0 1 25 16,-1 0 21-16,1 0 32 0,1-2 32 15,-3 2 19-15,2 0 33 0,-1 0-49 0</inkml:trace>
  <inkml:trace contextRef="#ctx0" brushRef="#br0" timeOffset="-179650.72">2347 9722 539 0,'-5'-1'398'0,"3"1"-39"16,-2 1-33-16,0 1-42 0,1 0-35 0,-1-2-30 16,2 2 63-16,-2 1-24 0,2-2-17 15,-1 0-19-15,0 1-30 0,2 1-13 0,0-1-7 16,0-2-15-16,2 3-3 0,0-3-21 16,1 0-15-16,1 1-1 0,2-2-22 0,2 1-3 15,-1 0-6-15,12-5-11 0,0 0-22 0,2-2-21 16,-2 4-26-16,1-2 0 0,0 2-99 15,-2-3-59-15,-4-1-66 0,-4 4-61 0,-1 1 28 16,-3-3-241-16,-1 5 30 0,-2-2 36 0,-2 2 55 16,0 0 24-16,-2 2 33 0,0-1-29 15,-3 0 52-15,-6 7-31 0,-4 1 24 0</inkml:trace>
  <inkml:trace contextRef="#ctx0" brushRef="#br0" timeOffset="-178821.01">1151 8669 481 0,'0'0'287'0,"0"0"-20"15,0 0-5-15,-7 24-10 0,0-16-29 16,5 6-26-16,0 1 16 0,-2 8-29 0,2 1 36 16,1 1-24-16,1 4-22 0,0-14 14 0,0 10-25 15,0 10 1-15,17 54-9 0,-11-42-12 16,2-2 4-16,-1 1-15 0,1 2-1 0,0 2-2 16,-1 2-14-16,1 6-9 0,0 4 10 0,1 0-17 15,-3 3-20-15,-1-5-2 0,-1-1-3 16,1-2-8-16,-2-3-9 0,1-3-2 0,0 2-15 15,-1-7 3-15,-1 0-9 0,0-5 3 16,0-3-1-16,3-2-13 0,-5-6-3 0,0 6-6 16,0-22-18-16,0 5-11 0,0-1-6 0,0-1-21 15,0-5 14-15,0-3-33 0,0-1 5 0,0-8-84 16,-5 9-6-16,5-13-41 0,2-1-24 16,-2-1-5-16,3-14-44 0,-3 11 22 15,0-7-194-15,0-3-4 0,7-24 43 0,-7 21 27 16,2-3 10-16,2-1 15 0,-4 13 46 0,0-7 19 15,0-4 4-15</inkml:trace>
  <inkml:trace contextRef="#ctx0" brushRef="#br0" timeOffset="-175751.01">1116 8687 507 0,'4'-5'221'0,"-2"1"-10"0,-4-3-37 15,4 3 10-15,-2 1-15 0,2-1-9 0,0 0-5 16,-1 0 4-16,-1 2-25 0,4 3-15 16,-4-2-13-16,0 1 2 0,-1 0-17 0,2 1-9 15,-1 1-15-15,2-2 1 0,-2 3-5 0,0-1-6 16,2 0 14-16,3 3-26 0,0-1 6 16,-1 1 15-16,4-3-9 0,-3 1 12 0,1-1-22 15,0 0 12-15,0 0 11 0,1-1 8 0,1 0-21 16,0 0 19-16,-1 0 7 0,16 0-21 15,-6-1-7-15,3 3 7 0,-4-3-6 0,6 2-7 16,1-1-2-16,-1-1 1 0,0 1-13 0,3 3-13 16,-4-3 7-16,2 1 4 0,0 1-29 0,1-2 17 15,-2 5 0-15,1-2-29 0,-2 0 18 16,2 0-7-16,0 0 0 0,2 0 22 16,-4 0-19-16,1-1-1 0,0 2-2 0,1-3 1 15,-3 1 36-15,2-1-5 0,3-1-20 16,-1 3 6-16,0-3-3 0,0 1-1 15,0-1-8-15,1 4 2 0,-3-4-2 0,0 1-1 0,1 1 2 16,-2 0-2-16,-2-1-15 0,0 1 3 0,-1-1 1 16,0 2-1-16,-3-3 2 15,1 3 0-15,-2 0 0 0,0-1 10 0,-14-3 6 16,12 0 11-16,0 0 0 0,1 0-2 0,1 0-20 16,13 10-8-16,-11-8 22 0,-2-2-7 0,3 2-12 15,1 1 1-15,-1 1 0 0,-3-3-1 0,-2 2 2 16,6-1 1-16,-2 0 4 0,-2 1-2 15,-1-3-26-15,6 1 2 0,-6-1 24 0,0 1 1 16,0-1 1-16,-2 1-1 0,0-1 1 16,7 2 1-16,4-2-2 0,-1 0 15 0,2 0-6 15,-12 0-11-15,8 0-11 0,1 0 8 0,4 0 1 16,25-10 0-16,-23 8 13 0,0-2-24 0,0 2 10 16,0-1-1-16,-2-1 2 0,2 4-1 15,0 0 1-15,-4-4-1 0,-9 4 1 16,4 0 0-16,4 0-9 0,1 0 5 0,-2 0 0 15,3 0 6-15,-2 0-2 0,2 0-7 0,0 0 22 16,0 0 0-16,2 0-3 0,0 0-16 0,-1 0 18 16,1 0-3-16,2 0-1 0,-2 0 0 15,1 0-2-15,-1 0-1 0,-1 0-11 0,1 0-2 16,1 0-10-16,0 0 0 0,0 0 1 16,0 0 3-16,3 0 19 0,-1 0-12 0,1 0 1 15,0 0 0-15,2 0 1 0,-1 0-1 0,-1 0 1 16,3 0 1-16,-2 0 1 0,1 0-6 15,-1 0 1-15,-3-6 0 0,29-3 11 0,-42 9-8 16,5 0 1-16,4 0 0 0,0 0 3 0,0 0 3 16,-2 0-7-16,0 0-3 0,1 0 8 15,-2 7 0-15,2-7 0 0,23 11 14 0,-23-8-2 16,0-2-2-16,0 2-9 0,1-1 11 0,-2 2-16 16,3-3 16-16,1 1-2 0,-3 0-1 15,-1-2-17-15,-9 0-4 0,5 0-4 0,3 0 13 16,2 0-5-16,-1 0 2 0,3 0-1 0,0 0 2 15,1 0-1-15,26 11 5 0,-37-11-1 16,5 0 0-16,5 0 14 0,1 0-2 0,1 0-40 16,0 0 3-16,-1 0 27 0,0 0-2 0,-1 0 1 15,1 0-1-15,0 0 1 0,-1 0 4 16,-1 0 2-16,1 0-14 0,1 0 1 0,0 0 0 16,1 0-5-16,-1 0 2 0,-1 0 27 15,0 0-14-15,1 0-2 0,0 0 1 0,0 0 10 16,-1 0 1-16,1 0-14 0,2 0 1 0,-3 0-6 15,1 0 0-15,-2 0 0 0,0 0 6 16,0 0-1-16,1 0 0 0,-1 0 21 0,-1 0-21 16,3 0 1-16,-1 0-1 0,0 0 1 0,-1 0-1 15,2 0 6-15,-1 0-4 0,0 0 8 16,0 0-16-16,-1 0-1 0,-2 0 2 0,2 0 0 16,0 0 1-16,-5 0-4 0,-2 0 1 0,-2 0 1 15,-2 0 1-15,-2 0 21 0,0 0-17 16,5 0 1-16,-2 0 0 0,1 0 19 0,-3 0-26 15,-2 0 3-15,0 0-1 0,-1 0-1 16,-2 0-25-16,-6 0 1 0,7 0 4 0,-7 0 11 16,14 7 1-16,-10-5 21 0,0 0 1 0,-1 1 2 15,0 0-5-15,-1 2 12 0,0-1-8 0,1 0-7 16,-2 1 0-16,5 7-7 0,-1 3-1 16,0-1 5-16,-1 1 0 0,-2 4-4 0,0-4 2 15,1-1 9-15,0 1-1 0,0 2-21 16,-3-8 2-16,0 1 19 0,0 5 6 0,0-1-8 15,0 3 1-15,0-2-1 0,0 2 4 0,0 0-7 16,0-1 0-16,0 1 0 0,0-5 23 0,0 5-2 16,12 17-21-16,-7-16-2 0,-4 1 2 15,-1-12 6-15,0 7-7 0,0 3 1 0,0 0-1 16,0 3 6-16,0-1 18 0,0 2-26 16,0-4 14-16,0 1-11 0,0 0-1 0,0-3-1 15,0-3-8-15,-11 11 11 0,9-6 1 0,2-6-25 16,-4 6 2-16,4 0 3 0,0-10 1 0,0 6 31 15,0 3 5-15,0-2 13 0,0 4-31 16,0-1 14-16,0 0-16 0,0 2 5 0,0 0-9 16,0 1 23-16,0-3-5 0,0 2-15 0,10 14 2 15,-6-16 0-15,0-6 0 0,-2 1 11 16,1-7-4-16,-2 3 9 0,0 0-8 0,0 0-9 16,1-3 16-16,0 2-16 0,0-2 0 0,-1 3 0 15,0-2-4-15,-1 2 1 0,0-1 10 16,2 11-6-16,-2-3-1 0,0-5 0 0,0 0 3 15,0 0-4-15,0-3 0 0,0-1 0 16,0 1 0-16,0-7 0 0,0 0 1 0,0 7 0 16,0-1-13-16,0 0 0 0,0-6 8 0,0 9 7 15,0-2 12-15,0-1-15 0,0 0 1 16,0-6-17-16,0 9-8 0,0-3 2 0,0-6 17 16,0 7 2-16,0-7-29 0,0 7 3 15,0 0 4-15,0-7 12 0,-11 13 12 0,10-10-26 16,-1 0 14-16,2-1-4 0,0 1 18 0,0-2-27 15,0 1 19-15,-1 0 6 0,0 1 2 16,1 0-5-16,-1-1 4 0,0 0-8 0,0 1 1 16,0-2 2-16,-1 1 17 0,1-1-12 0,-2 2 7 15,1-1-13-15,-2-1-5 0,1 1 13 16,-2 0 0-16,2-1 0 0,-3 1 6 0,1-1 4 16,-1 2-30-16,-1-1 24 0,-7 4 10 0,-1-1-22 15,1-3 1-15,-2 3 0 0,1-4 1 16,4 0 5-16,-7 0-1 0,0 1 0 15,-1-1 1-15,4 2-1 0,-6-3 1 0,0 0 37 16,-1 1-14-16,0-1 4 0,1 2-9 0,-2-2 5 16,2 1-1-16,1-1-14 0,-1 0 16 15,0 4-7-15,1-4-4 0,-2 2-2 0,0-1-2 16,0 0 1-16,0-1 18 0,-1 3-27 16,2-1 22-16,-1 1-2 0,-1-1-33 0,0 2 1 15,0-4 10-15,2 3 25 0,-3-3-25 0,0 2 0 16,1 0 6-16,1 1-3 0,-1-2-16 15,0-1 1-15,0 2 1 0,1-1 24 0,-1-1 7 16,3 3-1-16,-3-1-2 0,9-1-10 16,-8 0-1-16,3 3-25 0,-2-2 1 0,0-1 3 15,3 0 1-15,-2 2 44 0,0-2-8 16,3 4-11-16,1-3-2 0,-3-2-1 0,0 2 1 16,-1 3-2-16,-1-5-9 0,6 0 8 0,-4 0 3 15,0 2-32-15,-2-2 4 0,2 1 20 16,-4 1 12-16,0-1-7 0,-2 0-8 0,2-1 9 15,-2 3 15-15,0-1-4 0,0 0 0 0,0-1-16 16,0 3 0-16,0-3 0 0,-1 1-3 0,0 3-7 16,1-1 11-16,-1-2-10 0,1 1 11 15,0 0-2-15,-2 2 1 0,0-5 3 0,13 0-8 16,-5 0 17-16,-4 0-12 0,-2 0-3 0,0 0-11 16,-2 0 25-16,-1 0-8 0,-26 9 15 15,25-6-18-15,1-3 14 0,-1 3-6 0,2-1-10 16,0 0-6-16,1 1 10 0,-1-1 1 0,4 0 5 15,-1 1-14-15,0 0 1 0,14-3 0 16,-6 0 10-16,-2 0 0 0,-2 0-22 0,-17 9 34 16,18-7-8-16,-2 0-20 0,3 0 34 0,-1-1-20 15,-1 1 2-15,2 0-22 0,-1-2 6 16,-1 1 10-16,9-1 14 0,-4 0-7 0,-5 0-5 16,-1 0-13-16,1 0 19 0,-1 0-3 0,1 0 1 15,-1-8-1-15,-21 0-13 0,23 7 12 0,-2-1-1 16,11 2-6-16,-5 0 11 0,-3 0-4 15,-1 0 4-15,-1 0-1 0,0 0 8 0,-2 0-27 16,1 0 5-16,2 0 13 0,-1 0-20 16,2 0 16-16,-16 11 2 0,20-9 3 0,0-1-21 15,4-1 30-15,1 0 7 0,9 0-24 0,-9 0-2 16,1 0-12-16,0 0 15 0,2 0 9 16,-2 0-2-16,1 0-19 0,-1 0-5 0,-6 0 21 15,-2 0 16-15,-3 0-20 0,3 0-9 0,-2 0 12 16,0 0 9-16,-1 0-2 0,-1 0-6 0,2 0 7 15,1 0 5-15,1 0-20 0,0 0-5 16,-2 0-2-16,-19 10 27 0,21-8-27 0,-3 0 11 16,12-2 14-16,-3 0-14 0,-2 0-5 15,-3 0 9-15,-4 0-2 0,2 0 7 0,-1 0 2 16,-1 0-41-16,2 0 22 0,-2 0-8 0,1 0 28 16,-16-10-16-16,19 9-16 0,1 1 31 0,3 0-7 15,11 0-2-15,-11 0-7 0,-5 0 11 16,1 0-9-16,-2 0 5 0,-1 0-2 0,-16 10 16 15,20-9-9-15,-1-1-4 0,3 1-6 0,3 1 0 16,-10 1-11-16,0-1-3 0,4-2 13 16,-7 5 6-16,9-5 5 0,-2 0 13 0,3 0-25 15,3 0 7-15,-5 0-4 0,-2 0-2 16,-1 0 7-16,-2 0 15 0,-15-10-23 0,19 8 15 16,7 2-10-16,-5 0-5 0,-1 0 16 0,-3 0-1 15,-14-9-13-15,17 8 12 0,1-1-9 0,-4-1-18 16,4 1 16-16,-4-1 20 0,-2 1-2 0,1-2-12 15,0 3-14-15,-1-2 3 0,7 2 6 16,-2 0 11-16,2-1-16 0,2 2 5 0,-7-3 6 16,4 1-8-16,1 1-27 0,2-1 32 0,0 0-1 15,2 1-19-15,1 0 14 0,-9-1 10 16,5 0 2-16,-1 1-10 0,3-2-6 0,0 1-10 16,1 2 27-16,2-2-5 0,-3 1-6 0,2-1 4 15,3 1-21-15,-3 1 20 0,1-1 1 0,-2 1 1 16,1-3-8-16,-1 3-7 0,-8-5 16 15,5 2 1-15,2 2 8 0,0-1-9 0,0 1-26 16,2 0 1-16,1 0 13 0,-2 1 3 0,2-2 8 16,-1 1-24-16,1 1 12 0,-1 0-1 0,-1-1 34 15,-13 1-15-15,3-1 4 0,4 1-16 16,2-3-7-16,0 3-2 0,5-2 16 0,2-1-7 16,2 3 5-16,-1-2-10 0,4 2 1 15,0 0 1-15,0 0 4 0,0 0 11 0,0 0-23 16,-9-2 2-16,7 2 2 0,0-3-2 0,4 6 2 15,-2-3-13-15,1 2-11 0,2-2 5 16,-5 0-34-16,4 1-17 0,-3-2-8 0,3 1-33 16,-3-2-11-16,2 2-32 0,1-3-63 0,0 0 19 15,2 1-236-15,1 0 10 0,0 1 41 16,0-3 43-16,1 3 0 0,-2-3 26 0,14 0 13 16,-4-4 38-16</inkml:trace>
  <inkml:trace contextRef="#ctx0" brushRef="#br0" timeOffset="-174409.66">21102 8879 684 0,'-14'0'237'0,"14"-14"-22"16,0 14-17-16,0 0 7 0,0 0-12 0,-14 0-22 15,14-12-9-15,0 12-5 0,-16-17 0 0,15 16 13 16,0-1 2-16,-1 2-25 0,2-2 15 0,0 2-39 15,0-3-12-15,0 1-3 0,0 4-3 16,4-2-8-16,-1 3 8 0,9 5 0 0,3 7-5 16,1 3-3-16,0 1 12 0,0 5-12 15,0 5-8-15,-1 1-13 0,1-2 8 16,-1 4-14-16,-1-6-4 0,-2 1-19 0,0 0 15 16,0-5-14-16,0 2 2 0,0-3-16 0,-2-3-22 15,-2-4-14-15,0 1-4 0,0-8-24 16,-2 0 3-16,0-5-103 0,-1-2-49 0,-5 0-41 15,0 0 19-15,7 0-222 0,4-12-34 0,-2-2 40 16,-1-1-13-16,-1 0 56 0,-4-4 35 16,3 5-4-16,-1-5 41 0,-1 1 15 0,0 0-49 15</inkml:trace>
  <inkml:trace contextRef="#ctx0" brushRef="#br0" timeOffset="-174128.91">21406 8959 293 0,'0'-4'433'0,"-1"0"-90"0,3 4-34 16,-3-4-12-16,0 4-57 0,0 0 26 0,0 0-26 15,-1 2-29-15,-1 1 14 0,1 3-18 0,-4 9 2 16,0 0-16-16,1 4-2 0,-1 5 0 16,1-2-5-16,-4 5-13 0,1-1-20 0,3 3-7 15,0 1-20-15,0-1-8 0,-1 1-13 0,3-2-9 16,-1-1-14-16,0-3-2 0,2 0-17 16,0 0 2-16,0-2-9 0,-1-1-3 0,1-4-9 15,-1 0-2-15,0-6-17 0,1-2-16 16,2 0-15-16,-3-2 7 0,2-2-17 0,-3 0-5 15,2 0-45-15,-1 0-11 0,0-3 8 0,-1 1-50 16,-9 2-38-16,1-1-18 0,0-3-22 0,1-1-19 16,11 0-38-16,-9 0 23 0,0 0-139 15,0 0-107-15,1 0 55 0,1 0 28 0,7 0 14 16,-7 0 54-16,7 0 3 0,-7 0 14 16,7 0 29-16</inkml:trace>
  <inkml:trace contextRef="#ctx0" brushRef="#br0" timeOffset="-173739.37">21484 9401 776 0,'2'-4'385'0,"0"1"-74"0,0 1-38 15,0 0-25-15,-1 1-4 0,0-3-54 16,0 6-21-16,1 1-18 0,-1 1-18 0,0-1 95 16,0 3-14-16,0 2-11 0,0 9-1 15,2 2-30-15,2 2-13 0,-3-3-5 0,0-1-20 16,2-1-10-16,-1 5-12 0,1-5-12 0,-2-7-14 15,0 0-4-15,0 0-7 0,-1-2-33 0,0-2-25 16,0 0-20-16,-1-2-32 0,1 1 4 0,0-3-79 16,1 1-51-16,-1-2-34 0,-1 0-33 15,0 0 21-15,0-8-202 0,-3 4-54 16,3-1 28-16,-1-2 33 0,-1 2 31 0,0-11 19 16,-2 1 33-16,2 4 13 0,1-1 33 15,-1 3-7-15</inkml:trace>
  <inkml:trace contextRef="#ctx0" brushRef="#br0" timeOffset="-173269.12">21511 9457 580 0,'-1'-7'349'16,"1"0"-31"-16,1 2 25 0,-1-2-44 16,0 2 9-16,2-2-34 0,0 1-18 0,5-8-10 15,2 2-7-15,5 1-23 0,-1 0 3 16,4 2-29-16,-2 2-5 0,5 2-20 0,-3 1-18 16,-10 4-21-16,5 0-6 0,15 11-19 0,-13-4 2 15,-2 2-16-15,-3 1-6 0,-2 2-13 0,-3-2 0 16,0 0-1-16,-2-2-14 0,0 1 0 15,-2-9-3-15,0 6-1 0,0 1-15 16,0-7 4-16,0 8-4 0,-12 5 6 0,5-1-5 16,-4-3-7-16,1-4 2 0,3 1-17 0,1-1 2 15,0-2 5-15,1-2-11 0,-1 1-3 0,1-2 9 16,1 0-15-16,0 0 8 0,1 0-1 16,3 0-13-16,0 0-3 0,0 0 10 0,0 0-2 15,0 0 1-15,-6-2-14 0,8 1 16 16,-1 1-4-16,4 0 2 0,1 0 2 0,1 0 2 15,11 3-9-15,-10-3 1 0,19 7 11 0,-9-2-5 16,1 1-2-16,-3 0 0 0,-2-1 7 0,-1 3 7 16,-1 2 2-16,-3 1-5 0,-1 2 10 15,-3-4-3-15,-4-2-5 0,-1-7 22 16,0 7 14-16,0-1-20 0,-11 5 13 0,-5-6-12 16,-2 6 19-16,0-2-32 0,-5-2 9 15,-2-2-14-15,0 0 8 0,-1-3-38 0,0-1-10 16,0 0-28-16,0-1-39 0,2 0-31 15,12 0 13-15,-3 0-124 0,-2 0-25 0,-13-11 23 16,12 1-235-16,8 5-63 0,2-5 43 16,2 2 52-16,1 2 8 0,3-2 54 0,0 3-18 15,2-2 59-15,-2 2 26 0,2-1 11 0,0 6-18 16</inkml:trace>
  <inkml:trace contextRef="#ctx0" brushRef="#br0" timeOffset="-172299.03">20827 8700 448 0,'0'0'354'16,"0"-14"-66"-16,0 14-31 0,0 0-37 0,0 0-31 15,0 0-23-15,0-13-17 0,0 13-11 0,-15-15-18 16,14 15 6-16,1-1 7 0,-1 2-1 16,-1 0 13-16,1 1-4 0,-1 1-9 0,1 0 5 15,-1 1-36-15,0 1-9 0,0 0 14 16,-2 10 4-16,-1 4 12 0,-2 0-28 0,2 8 15 16,1 4-5-16,1 3 3 0,1 5-11 0,-1 3-4 15,2 2 4-15,1 3-10 0,-2 3-9 16,2-1 14-16,0 2-15 0,0-27-10 0,0 13-11 15,0 6-8-15,0 5 15 0,0-1-7 16,0 0-8-16,0-1-7 0,0-2 0 16,0-5-11-16,0-1-6 0,0-2 4 0,0-2-3 15,-15 29-6-15,14-38 2 0,0-1-4 0,-1-5 9 16,1-1-24-16,-1-7-4 0,2-1-14 0,-2-3-5 16,2 0-16-16,0-4-9 0,-2-1-32 15,2-2 8-15,0 0-75 0,0 0-54 0,0 3-37 16,2-4 25-16,-2-2-271 0,1 1 8 0,0 0-4 15,0-3 65-15,1 1 25 0,0-1 17 16,0 2 45-16,2-4 52 0,3-5-16 0,3 1-5 16</inkml:trace>
  <inkml:trace contextRef="#ctx0" brushRef="#br0" timeOffset="-170582.73">23322 9182 862 0,'0'0'281'0,"0"-13"-40"0,0 13-20 0,0 0-28 15,0 0-19-15,0 0 0 0,0 0-1 16,0 0-6-16,-16 8 20 0,16 10-21 16,0-10-22-16,0 7-12 0,0 2-14 0,0 1-13 15,0 0-19-15,0 0 1 0,0-3 1 0,0-1-32 16,0 0 2-16,0-2 15 0,0-3-7 0,10 6-7 15,-9-9-19-15,0-3-4 0,0 0 33 16,0-1-7-16,1-1-5 0,1-1-8 0,1-1-4 16,0 1-19-16,1-2 8 0,0-2-12 0,0 2-3 15,8-5-3-15,-3 1 0 0,-2 1-18 16,-1 2 0-16,2 1-1 0,-2 0-17 0,0 2 1 16,-7 0 19-16,7 0 7 0,0 0-7 0,16 12 7 15,-8-3-2-15,-2 3 8 0,0-3-1 16,-2 5-2-16,-1-5 30 0,-2 5-4 15,-2-6-4-15,-3 1-13 0,1-1 12 0,-2-1-3 16,0 0 10-16,1-2-3 0,-3 2 6 0,0-7 7 16,0 0-6-16,0 7-5 0,-16 13-4 0,5-11 4 15,-2 1-28-15,-2-3-11 0,-3 1-33 16,0-4 2-16,1 2-95 0,-4-6-33 0,-2 1-66 16,14-1 23-16,-6 0-233 0,-1 0-32 0,2 0 38 15,-10-9 33-15,14 6 8 0,4 0 44 16,1 2 10-16,-2-2 35 0,6-1-7 0,1 1 56 15</inkml:trace>
  <inkml:trace contextRef="#ctx0" brushRef="#br0" timeOffset="-170252.34">23338 9225 557 0,'-4'-2'388'0,"3"1"-50"16,0-1-26-16,0 0-31 0,1 2-13 15,1 0-35-15,1-3 12 0,1 3-28 0,1 0-34 16,3-2-13-16,10-3-7 0,0 0-17 0,1 3-13 15,3-3-16-15,-2 3-16 0,1-1-22 16,1 0-15-16,-1 3-6 0,1-2-73 0,-11 2-29 16,3 0-43-16,-1 0-65 0,6 0-58 0,-3 0 18 15,3 0-248-15,-1 0 30 0,11 15 10 16,-10-13 51-16,-2 3-2 0,1-2 21 0,0 4-3 16,0-4 73-16</inkml:trace>
  <inkml:trace contextRef="#ctx0" brushRef="#br0" timeOffset="-169717.93">23869 9253 586 0,'-4'-2'395'0,"1"0"-64"0,-2 0-13 0,-8-5-43 15,4 2-33-15,0 2-29 0,4-1-24 0,1 1 66 16,-1 0-32-16,2-1-11 0,2 4-7 15,0-3-27-15,0 3-12 0,1-4-29 0,2 2-7 16,1-1-19-16,3 3-4 0,0-3-12 0,0 3-29 16,2 0 6-16,12 5-5 0,0 2-16 15,-1 0 4-15,0 6-11 0,-5-4-10 0,2 3 14 16,-5 0-10-16,0 2-12 0,-5 0-5 0,0 0 1 16,-2 2 8-16,-1-3-13 0,-3-4-7 0,0-9 8 15,0 8 1-15,0 1 6 0,-13 11-11 16,8-11 7-16,-2-6-4 0,2 2 10 15,-2-1-5-15,2-1-15 0,-1-1 3 0,1-2-3 16,-1 3 0-16,1-3-8 0,1 0 2 0,-1 2 1 16,1-1-3-16,1 0-1 0,-2 0 4 0,3 0 0 15,0-1-24-15,2 0 10 0,0 0-5 16,0 0 17-16,0 0 0 0,14 4 0 16,-8-3 4-16,1 0-8 0,11 4 17 0,-1-1 3 15,4 3-1-15,-1 0 0 0,-2 1-11 0,-1 2 16 16,-3-1 9-16,-1 0-16 0,-3 3 12 0,-2-6-9 15,-4 2 30-15,0-1 12 0,-4 1 2 16,0-8 12-16,0 6-16 0,-16 11-12 0,3-5 7 16,-5-2-2-16,-3 0-19 0,-2-1-42 15,-5-1-22-15,0-3-72 0,-5 0 10 0,-2-3-158 16,18-2 21-16,-8 0-351 0,-33-10 53 0,30 3 40 16,-4 2 52-16,2-2 25 0,1 2 27 15,-3-1 39-15,-2 1 33 0,-4 1-2 0,-4 1 22 16,0 1 35-16</inkml:trace>
  <inkml:trace contextRef="#ctx0" brushRef="#br0" timeOffset="-166580.79">20704 8615 768 0,'0'0'224'16,"0"0"-6"-16,0 0-43 0,0 0-8 16,0 0-3-16,0 0-22 0,0 0-13 0,0 0-3 15,0 0 2-15,0 0-12 0,0 0 5 16,0 0-1-16,0 0-17 0,0 0 14 0,0 0 11 15,0 0-11-15,0 0-2 0,11 7-16 0,-4-8-12 16,1 1-16-16,0 0-2 0,3 0-9 0,4 0 2 16,3 0 11-16,0 0-7 0,2 0-24 15,0 0-25-15,21 11 18 0,-18-8-12 0,-3 0 11 16,3-1-20-16,-1 1 2 0,1-1 7 16,-1 2-3-16,4-2-8 0,-3 0 17 0,2 1-25 15,-2-1 24-15,1-1 1 0,0 0-28 0,2 0 6 16,1-1 25-16,-1 3-3 0,1-3-11 15,-15 0-2-15,10 0-2 0,2 0 27 0,3 0 3 16,0 0-10-16,1 0-4 0,-1 0-3 0,-1 0-6 16,0 0-4-16,-1 0-1 0,-3 0-2 15,1 0 3-15,18 8-6 0,-20-6 21 0,0 0-14 16,-3 0-2-16,1 1-2 0,6 1 0 0,-8-2-4 16,3 1 3-16,1 0-6 0,1-3 5 15,1 3-2-15,0-2-5 0,-1-1-1 0,3 1 0 16,-2 1 14-16,-9-2-16 0,4 0 3 15,3 0-8-15,2 0 0 0,-2 0 0 0,0 0 0 16,-1 0 1-16,-1 0 1 0,20 11 1 0,-24-6 8 16,3-3 10-16,-1 2-30 0,-3-4-2 15,3 5 26-15,-3-3-18 0,4 1 20 0,1 1-10 16,1-2-12-16,0-1 8 0,2 4 0 0,0-3 0 16,-11-2-3-16,7 0 6 0,4 0 2 0,1 0 18 15,3 0-6-15,1 0-20 0,0 0-8 16,-1 0 7-16,0 0 13 0,25 12-11 0,-28-12-3 15,1 1 4-15,-2 0-17 0,-2 0 25 0,0 1-1 16,0-2-7-16,-1 2-15 0,0 1 20 16,-5-1-22-16,4 0 14 0,-4 0 12 0,3 0 6 15,-2-2-11-15,2 2-2 0,-1 0-15 0,5-1 20 16,-1 0 5-16,2 0-30 0,0 1 38 16,2 0-16-16,0-1 11 0,2 3-18 0,1-2 8 15,-2 1-8-15,3-1-4 0,1 0 13 0,-1 0 3 16,0 0 6-16,0 2-31 0,1-2 20 15,1 1-4-15,0 0 2 0,2-1 0 0,-2 0-3 16,1 3 4-16,-1-3 0 0,0-2 5 0,1 3-16 16,-1-2-4-16,-2 0 31 0,2-1-1 15,-1 0-16-15,-1 1-14 0,-1 1 25 0,2 0-7 16,-1 2-10-16,-2-2 2 0,1-1 3 0,-13-1 2 16,8 0 0-16,3 0-14 0,2 0 9 15,2 0 22-15,0 0-7 0,0 0 14 0,1 0-26 16,0 0 13-16,0 0-3 0,0 0 18 0,0 0-15 15,-1 0 6-15,0 0-10 0,1 0-1 16,-2 0-3-16,0 0-10 0,0 0 15 0,-1 0-1 16,1 7-4-16,-1-7-22 0,3 0 7 0,-2 0 17 15,0 0 7-15,-2 0-22 0,1 0 10 0,-1 0 4 16,0 0 4-16,-1 0 3 0,-2 0-16 16,0 0 8-16,-1 0 4 0,1 0-4 0,17-3-10 15,-23 0 9-15,-1 2-5 0,-5 0 14 16,-1 1 0-16,-3 0-13 0,-1-1 15 0,-1 1-7 15,0-1-15-15,-1-1 16 0,1 1-1 0,-2 1 0 16,0 0-19-16,0 0-2 0,-2 0 6 16,2 0 19-16,-2 0-12 0,-1 0-7 0,0 0-2 15,0 0 11-15,0 0-4 0,0 0 18 0,0 0-5 16,7 0-22-16,-7 0 11 0,0 0 2 0,0 0-4 16,0 0 22-16,7 0-10 0,-7 0-2 0,8 9 3 15,-7-5-10-15,-2-1 3 0,0 2 9 16,0-2-8-16,0 3 8 0,0 0-15 0,1 2 12 15,0 2 0-15,0 1-8 0,0 0 10 16,0 4 1-16,0 4 3 0,0 0 3 0,0 3 0 16,0-2-2-16,0 6 2 0,7 23 0 0,-4-23 14 15,3 0-16-15,-2 1 10 0,1-3-2 16,0 3-10-16,-1-7 7 0,-1 2-5 16,0-3 6-16,-1 1-8 0,0-1 7 0,0 2 4 15,-2-4-3-15,0 3 1 0,0-11 5 0,0 6-8 16,0 2 0-16,0 2-3 0,0 0 4 0,0-2-5 15,0 3-7-15,0 1 7 0,0 1-8 16,0-2 8-16,14 30-5 0,-11-26 1 0,2-1-7 16,1-2 8-16,-2 2-5 0,3-2 8 0,-4 1-11 15,2 0-3-15,-1 1 2 0,-1-3 5 16,-1-3-9-16,-1 2 6 0,1-7 0 0,-1 0-7 16,-1-12 5-16,0 11 6 0,0-2-7 0,0-1 2 15,0-1 2-15,0 0-2 0,0 0-8 0,0-2 8 16,0-5-6-16,0 9 0 0,0-1 5 15,0-1 3-15,0-2-12 0,0-5 8 16,0 7-6-16,0 0 10 0,0-7 2 0,0 9-10 16,0-9-8-16,0 7 12 0,0-7 4 0,0 7-14 15,0-7-1-15,0 7 14 0,0-7-5 16,0 0 0-16,0 6-2 0,0-6 5 16,0 7 7-16,0-7-18 0,0 0-2 0,0 0 16 15,0 6-13-15,0-6 1 0,0 0-2 0,0 7 12 16,0-7-5-16,-9 10-6 0,6-8 5 15,1 0-1-15,-1 1 9 0,0 0 2 0,-1 1 0 16,0-2-5-16,0 0-5 0,1-1 5 16,-3 2 5-16,2-1-3 0,-3-1-10 0,1 2 8 15,-1-1-5-15,1 0 4 0,-11 2-11 0,4-4 3 16,-1 2 0-16,3-1 11 0,-8 1-4 0,3 0-11 16,-3 0 3-16,4 0-10 0,-6-1 8 15,3 1-1-15,3-2 1 0,-6 0-11 0,0 0 17 16,0 1-14-16,-2-1 6 0,-2 1-3 15,2-1 4-15,-3 0 1 0,-2 0 2 0,14 0-5 16,-6 0 7-16,-3 0-6 0,-2 0 8 0,-1 0 8 16,0 0-6-16,3 0-1 0,-3 0-5 15,2 0 5-15,-1 0-1 0,0 0-5 0,2 0 7 16,-1 0 1-16,0 0-6 0,0 0 2 0,-1 0-6 16,-1 0 8-16,-1 0 2 0,0 0-11 15,-3 0 4-15,0 0 9 0,0 6-4 0,-2-6-1 16,-30 9 3-16,28-8-7 0,2-1 5 0,1 0-2 15,-1 1 3-15,3-1-7 0,-1 0 2 16,0 3 6-16,-3-3-6 0,3 0-2 0,16 0 14 16,-9 0-5-16,-5 0-3 0,-3 0 8 0,-3 0-9 15,1 0 1-15,-1 0 7 0,-1 0-3 0,-2 0 0 16,-1 0-4-16,-1 0 6 0,1 0-15 16,0 0 8-16,-2 0-9 0,2 0 10 0,1 0 6 15,-1 0-17-15,-1 0 13 0,1 0-4 0,1 0 0 16,-1 0 6-16,-1 0-16 0,1 0 10 15,1 0 4-15,1 0-8 0,0 0 6 0,2 0-3 16,-31 11 1-16,32-8-5 0,-1 0 15 0,0-3-13 16,1 2 11-16,4 1-5 0,0 0-6 15,1-2 9-15,0 2-10 0,2-1 4 0,1 0 6 16,2 0-6-16,-2-1-4 0,1 2 11 16,1-3-6-16,-1 1 6 0,0 3-2 0,1-2-1 15,9-2 3-15,-5 0 0 0,-6 0 2 0,-2 0 0 16,-1 0-7-16,-2 0 1 0,0 0-7 0,-1 0 5 15,0 0 4-15,1 0-3 0,0 0-2 16,0 0 5-16,-1 0-2 0,2 0-1 0,2 0 2 16,2 0-6-16,2 0 4 0,0 0 0 15,1 0-6-15,2 0 9 0,1 0 3 0,3 0-4 16,3 0-2-16,-1 0-3 0,0 0-3 0,-4 5 2 16,0-5 4-16,1 0 2 0,2 0 0 0,-16 14 0 15,19-11 0-15,1-3-9 0,2 1 11 16,0 1-12-16,2-1 10 0,-1 0 5 15,1-1 2-15,-1 1-16 0,1 0 13 0,-10 1 1 16,10-2-5-16,-2 0 1 0,-1 0-6 16,-2 0-4-16,-2 0 2 0,-4 0-8 0,0 0-10 15,-1 0 14-15,0 0-4 0,1 0 0 0,0 0 1 16,3 0 5-16,2 0-7 0,1 0 6 16,2 0-2-16,0 0 7 0,1 0-7 0,2 0 7 15,0 0-8-15,0 0 8 0,0 0-8 0,-1 0-5 16,-5 0-10-16,-16-8 8 0,16 7-11 15,1-2 10-15,3 2-2 0,2-1-2 0,-2 0-4 16,2 2 9-16,0-1-3 0,1 0-5 16,1 0 10-16,0-1 1 0,1 2 8 0,0-1-6 15,-2 0 11-15,3 1 8 0,-1 0-22 16,0 0 15-16,1-2 0 0,1 2-1 0,-2 0-1 16,2 0-10-16,-1-1 5 0,-1-1 3 0,1 1 1 15,0 1 7-15,-1-1-11 0,1 1 3 16,-1-1 4-16,1 0 3 0,0 1-8 0,0-1 6 15,-2-2-13-15,2 2 11 0,-1 1 3 16,1-3 0-16,0 2-5 0,0-1 9 0,-1 0-16 16,1 0 16-16,-2 0 1 0,2 0 5 0,-1 1-13 15,0-1 12-15,0-1-17 0,-1 2 4 0,1 0-9 16,-2-2 20-16,2 0-9 0,-1 2-14 16,1-1 9-16,0-1 9 0,1 2 4 0,-3-1-12 15,2 0 8-15,-1-1-13 0,1 1 5 16,0 0-11-16,1-1 5 0,0 0 6 0,0 0-7 15,0 0 3-15,1-2-3 0,1 1 5 0,-1-1-5 16,1-1 6-16,1 1-8 0,0-1 10 16,0 0-10-16,0 1-7 0,0 1 24 0,0-1-8 15,0 0 2-15,0 0 13 0,0 5-5 16,0 0 0-16,0-7-13 0,0 7 14 0,0-8-10 16,0 8 7-16,0-8-3 0,0 0 3 0,0 8-5 15,0-8 7-15,0 1-7 0,0 1-14 0,0-1 13 16,0-6 9-16,0 1-11 0,11-19 4 15,-9 18 4-15,-1-6 3 0,-1-1-6 0,1 6 9 16,-1 6-16-16,0-6 11 0,0-3-3 0,0-3 1 16,-14-20-2-16,10 21-35 0,-1-1 19 15,1 4-4-15,0-2-14 0,1 0 4 0,1-1-32 16,0 7-45-16,0 1-13 0,2 1-27 16,-2 3-51-16,1-1-53 0,-1 2 21 0,2-1-237 15,-1 1 19-15,1-2 30 0,0 4 56 16,0-1 11-16,-1-2 23 0,-1 1 10 0,1-1 22 15,1 7 18-15</inkml:trace>
  <inkml:trace contextRef="#ctx0" brushRef="#br0" timeOffset="-156140.58">10331 9552 640 0,'0'0'299'0,"0"0"-63"0,14 0-1 0,-14 0-36 15,0-12-8-15,0 12-22 0,0 0-26 0,0 0-5 16,27-17-25-16,-26 16 8 0,0-1-22 16,0 2-9-16,1 0-13 0,-1-1-6 0,0 1-17 15,0-1 3-15,1 1 8 0,0 0-25 16,1 0 11-16,1 0-7 0,3 0-11 0,-7 0-4 16,6 0 4-16,1 0 5 0,7 0-7 15,2 0-11-15,3 0-2 0,1 0 4 0,0 0-3 16,1 0-9-16,-1 0 5 0,27 17 13 0,-24-11-14 15,1-3 21-15,-2 3-24 0,6 0 16 0,-3 2-15 16,5-3 15-16,2 0 4 0,-2 2-21 16,-2-1 2-16,3 0-12 0,0 3 3 0,1 1 6 15,3-3-1-15,-1 3 16 0,2-3-3 0,-2 5-3 16,3-4-8-16,0 4 3 0,1-2 39 16,0 1-35-16,0 2 7 0,1 1 7 0,-1-4-14 15,0 4 20-15,3-2-19 0,-4 1 2 0,4-1 2 16,-1 2-14-16,1 1 19 0,0-3 6 15,2 1-19-15,-1-1-2 0,2 0-1 0,0 0 26 16,1 2-22-16,0-2 19 0,-1 2-16 16,2-2 1-16,1 3-3 0,-2-1-1 0,-2 1-1 15,3-1 5-15,-3 2 3 0,1 0-2 0,0 0-4 16,1-1-28-16,-3 3 30 0,3-1-3 0,-3 3 0 16,1-1-10-16,2 0-1 0,-2-1 0 15,2 2 36-15,-1-1-4 0,5-1-48 0,-3 0 1 16,2 1 32-16,1-1-3 0,-1 1-5 0,2-2 3 15,-2 0 1-15,3 2-13 0,-3 0-3 16,-3-1 1-16,2-1 0 0,-1 0-1 0,-1 0 17 16,-3 1-13-16,1-2 9 0,0 1-1 0,0-1-7 15,1 1-1-15,-3-2 0 0,4 2 7 0,-3-2-7 16,0 2 16-16,2-1 7 0,0 1-17 16,-1 0-21-16,1 4 19 0,2-3 16 15,1 2-5-15,-1-1 12 0,2 0-15 0,0 1 13 16,-1-1-15-16,3 0 12 0,-1 1-17 0,0-3 0 15,0 1 8-15,1 2-17 0,2-3 16 0,-1 2 12 16,1 0-15-16,-1 0 12 0,4 2-3 16,-1-3-5-16,-2 0-14 0,1 1 20 0,1 2-16 15,-2 0 8-15,2 0-2 0,-1-2 9 0,-1 3-11 16,3-1 11-16,3 0-8 0,-2 0 2 16,1 0 0-16,0 1 1 0,2-2-3 0,-1 2-12 15,-1-3 14-15,3 2-11 0,-1 0 5 0,-1 0-8 16,-1-1 6-16,1 1 9 0,-2-1-10 15,-3 0 10-15,2-2-3 0,-1 2-1 0,2 1-9 16,0-2 7-16,-3-2-7 0,4 2-3 16,1 1 2-16,-1-2 4 0,-1 1 5 0,3-1-13 15,-3 4-4-15,4-2 8 0,-3 0 8 0,-4-1-14 16,3 0 1-16,-3 1 13 0,1-1-15 0,-4 2 4 16,3-1-14-16,0 2 19 15,-1 0 1-15,-2-1-10 0,-1-2-3 0,2 6 15 16,-3-3-3-16,1-2 0 0,-1 1-14 0,-1-2 13 15,-2 2-10-15,2 0 6 0,0-2 2 0,0 2 1 16,-2-2-3-16,1-2 0 0,-2 3 0 16,1-5 3-16,-4 3-4 0,4-1 0 0,-5 0-7 15,2-1 14-15,1 0-13 0,-5-1 16 0,-1-1-4 16,-3-2-8-16,-3-2-1 0,-4-1 5 16,0 2 3-16,-7-2-5 0,2-3-4 15,-6 0 11-15,-2-1-14 0,-4-2 14 0,-5-1-22 16,2-2-4-16,-3 2-14 0,2-2-30 0,-4 0-8 15,0 2 7-15,1-2-64 0,-2 0-20 0,-1 0-28 16,0 0-42-16,0 0-46 0,0 0 22 16,0 0-237-16,10-11 30 0,-8 8 32 0,-2-1-4 15,1-1 79-15,-1 0 11 0,3-1 15 0,-2 1 11 16,6-11 14-16</inkml:trace>
  <inkml:trace contextRef="#ctx0" brushRef="#br0" timeOffset="-155690.89">18330 11979 628 0,'-3'0'348'0,"-1"2"-53"16,-1 1-8-16,1 1-22 0,3 1-25 0,-2-1 15 15,1 1-31-15,1 1 20 0,0-1-7 16,1 1-26-16,0 2-28 0,0 2 1 0,0 0-12 16,11 9-11-16,-4-2-28 0,0 1 3 0,1-2-21 15,4 2-11-15,-1 0-14 0,-1 0 0 16,3 0-16-16,-2-1-10 0,1 2-3 0,2 2-2 16,-1-3-12-16,0-1 7 0,-1 0-14 15,3-3 1-15,-7 4-17 0,1-4 7 0,-2 0-13 16,1-1-14-16,-3-2 11 0,-3-1 4 0,0-2-15 15,-2-8-3-15,0 7-4 0,0-7 25 0,0 8-11 16,-18 10-10-16,7-10 4 0,1-2-6 16,-7 2 4-16,-1-3 4 0,-3 3 9 0,-2-4-16 15,-5-3 3-15,-3 2 6 0,-2-2-24 16,-1 0 18-16,17-1-30 0,-10 0 3 0,-4 0-23 16,1 0 5-16,-1 0-104 0,-32 11-24 0,32-11-59 15,4 3 24-15,3 4-290 0,-1-5 14 16,6 1 13-16,8-1 45 0,3-2 43 0,8 0 28 15,0 0 40-15,0 0-34 0,0 0 53 0,-8-5 28 16</inkml:trace>
  <inkml:trace contextRef="#ctx0" brushRef="#br0" timeOffset="-153683.35">18463 9169 638 0,'0'-14'202'0,"0"14"-11"0,14-12-1 0,1-5-14 16,-14 12-11-16,0 2-26 0,0-1-9 0,-2 1-3 16,1 1-31-16,-1 0-7 0,-1 1-7 15,-1-1 0-15,0 0-2 0,-2 1-9 0,1 1-6 16,-3 0 3-16,4 0-17 0,-2 0 5 15,-1 0 7-15,1 1-21 0,0 1 13 0,5-2 9 16,-14 0-11-16,3 0 9 0,-5 0-21 0,-16 7 7 16,16 0-10-16,-5-4 0 0,-1 0 6 0,0 2 5 15,0 1-7-15,0 2-11 0,-1-1-2 16,1 1 6-16,0 0-21 0,1 2-4 0,-2 0 10 16,1-1-3-16,-2 2 0 0,0-2 1 0,0 3-1 15,2 0-3-15,-4-2 15 0,1 2-15 16,1 1-4-16,1-4 4 0,-1 3-7 0,-4 0 9 15,0 0-3-15,1 1-6 0,3-2 18 0,-5 2-14 16,1-1-1-16,-1 1 11 0,0-2 0 0,-2 1-17 16,-1 0 23-16,3 3-12 0,-2-3-2 15,-2 1-8-15,-2 3 26 0,3-2-30 0,-3 1-13 16,1 2 15-16,-1 1 18 0,-3 2-14 16,1 0-4-16,1 2 11 0,1-3 15 0,-5 3-21 15,0 0-9-15,-2-1 29 0,-1 1-22 0,-2 0-3 16,-1-1-15-16,0 1 23 0,-1 0-7 15,-4 2 6-15,0-1-15 0,-2-1 10 0,0 0 9 16,2 0-2-16,-1-1 17 0,1 1-8 16,-1-2-34-16,1 0 26 0,1 0 17 0,1 1-24 15,1 0-9-15,-2 1 0 0,2 0 13 0,0 0-2 16,2 3 1-16,0-1-26 0,-1 0 26 16,-3 1-2-16,-1-1 10 0,2 2-26 0,-3-2 21 15,2 0-10-15,1 1 28 0,-7 0-45 0,6-3 16 16,-4 2 20-16,5-1 7 0,-7 0-28 0,2-1 3 15,3 0-6-15,1 0 17 0,-2-1-21 16,-2 2 22-16,5-1-12 0,-3 0 9 0,5 0 2 16,-2 1-13-16,1-3 7 0,3 6 4 15,-2-4-26-15,0 2 30 0,-2 1-29 0,4 0 25 16,-3 3-8-16,-2-5-12 0,4 0 12 0,-4 3-20 16,3-3 28-16,-2 0-12 0,2 2 16 15,0-1-4-15,2-3-22 0,0 4 3 0,4-5 20 16,2 3-6-16,-1-3-2 0,2 0 10 15,2-2-13-15,-2 1 2 0,2-1-1 0,-3 2 0 16,1-1-1-16,-3 0 0 0,2 3 25 16,-2-2-2-16,-2 3-5 0,-3 0-11 0,0 0-1 15,0-1-1-15,0 1-1 0,0 0 0 0,-2-3 9 16,3 4-1-16,0-3-10 0,3 1 1 16,-2-2-5-16,5 0 15 0,2 3-2 0,0-6-1 15,1 0-12-15,1 1-1 0,2 0-18 0,0-1 13 16,-1 3-2-16,0-4 30 0,-1 2-24 0,-1 0 17 15,1 0-1-15,-1 0-27 0,1 2-2 16,0-2 2-16,-1 1 25 0,3-2-8 0,-2 0-2 16,2-3 2-16,2 1 16 0,1-1-6 15,0 1-16-15,1-3 0 0,0 0 2 0,2 0-2 16,0 0 0-16,0 0-1 0,1 0 1 16,-2 1-1-16,-1 2-1 0,1-4 2 0,-1 1 0 15,-1 2 0-15,0-4 0 0,1 1 0 16,2 0-6-16,2-1 2 0,2 0 0 0,-4-1 2 15,5-2-1-15,5-1-14 0,-2-1 13 0,3 0 0 16,4-2 15-16,1 0-2 0,-5 1-8 16,6 1-7-16,-7-2-3 0,0 5 11 0,-2-1 0 15,-1 1-1-15,-1 1 1 0,-1 0 15 16,0 0-1-16,0 3-1 0,1-2-21 0,-1 0 1 16,6 0 15-16,-1-1 0 0,3-1-22 0,2-1 1 15,3-2 14-15,0-1 2 0,1-1-19 16,3-1 3-16,0 1 29 0,0 0-9 0,0-1-5 15,0 1 5-15,0 1-1 0,-5 4-10 0,-2 1 0 16,0-2 4-16,1 4 1 0,2-4-3 0,-1-2 0 16,4-1 15-16,1 1-2 0,1-2 0 15,0 1-2-15,1-4-1 0,-1 3 0 0,1-2-2 16,2 0 1-16,1 1-47 0,-2-1 20 16,2 0-20-16,-1 0-28 0,0-1-24 15,1 0-15-15,1-2-38 0,0 0-41 0,2 0 18 16,-1-2-310-16,0 1 13 0,2 0 66 0,-2-1 25 15,0-1 19-15,0-1 28 0,4-7 6 16,-1-3 11-16,0 0 3 0</inkml:trace>
  <inkml:trace contextRef="#ctx0" brushRef="#br0" timeOffset="-153167.95">11585 11998 561 0,'1'-4'340'0,"-1"3"-59"16,1-1-36-16,-1 0-16 0,-1 1-56 15,0 1 6-15,-1 0-40 0,1 0-1 0,-2 2-9 16,2 1 3-16,-2 2-27 0,-4 7 5 0,-2 3-10 16,-4 0-7-16,1 3-23 0,-1 2 12 0,-2-1-11 15,3 0-15-15,-5 4 3 0,0-2-9 16,-2 5-11-16,-2 2-5 0,-4 0 5 0,3 0-13 15,-4 2 10-15,-1 1 10 0,-1 0-8 0,3 0 6 16,-3 0-20-16,-4 0 6 0,7-2-6 16,2 0-14-16,1-3 6 0,0-1 14 15,7 4-10-15,-4-8 11 0,7-1-14 0,-3 0-17 16,0-3 6-16,6 2-13 0,-2-7 15 0,2 0 5 16,4-5-27-16,-2 0 45 0,4 1-23 15,-1-3-10-15,1 0 5 0,0-3 18 0,1 1-17 16,-1 1 2-16,1-1-10 0,1-2 33 0,-1 2-27 15,0-1 15-15,2 0-14 0,0-2 12 0,0 0 10 16,0 0 5-16,27 13 0 0,-8-8-16 0,3-3 16 16,6 1 1-16,0-2-17 0,4 3 8 15,-2-2 0-15,4-1 14 0,-2 1-12 0,1 3-2 16,1-2-2-16,-1 3-3 0,0-3-1 16,1 2 7-16,-1-2 0 0,-2-1-1 0,1 2-2 15,2 0-70-15,-7 0-21 0,-1 0-20 16,-2-1-32-16,-2-1-16 0,-4-1-57 0,-9-1 18 15,1 0-301-15,0 0 44 0,15-10 25 0,-20 5 63 16,6-5 22-16,2-2 6 0,1-3-4 0,2-1 25 16,5 1 29-16</inkml:trace>
  <inkml:trace contextRef="#ctx0" brushRef="#br0" timeOffset="-149304.81">444 12296 496 0,'0'0'329'0,"0"-13"-32"0,0 13-47 0,0 0-14 16,-19-30-32-16,22 22-20 0,-1-1-11 0,2 2-15 15,0 1-6-15,2 1-35 0,2 1 7 0,3 2-34 16,1 3 5-16,-1 2-8 0,2 4-15 16,-1 3-9-16,-1 2 3 0,-3 7-20 15,0-3 11-15,-1 0-9 0,1 3 12 0,-6-2-6 16,-2-1-8-16,2 2-5 0,-6-1-8 0,2-3 11 15,0 3 10-15,-5-3-20 0,1-1-18 0,-2 1 10 16,-5-2 13-16,5-2-18 0,-6 2 22 16,3-7-38-16,-1 2 4 0,3-3-1 0,-2-2 2 15,3 2-13-15,-2-1 7 0,3-3-2 0,1 1 15 16,-1 0 3-16,4-4-26 0,1 1 13 16,0 1-13-16,0 0 19 0,6 0 4 0,-2 2-28 15,6-1 12-15,-2 2 5 0,3 2-22 0,3-1 15 16,1 2 2-16,3 5-6 0,-1-2 4 15,-1 1-4-15,-1 1 0 0,-4-1-3 0,3 1 5 16,-1-3 5-16,-5 4 2 0,-4-3-6 16,0 0-6-16,-2 1 27 0,1-1-1 0,-1-4-10 15,0 3-2-15,-7 1-8 0,2-1 17 0,-5 0 9 16,-2-2-5-16,1 2-2 0,-5-2-26 16,1-3-33-16,-4-2-10 0,0 1 3 0,0-4-40 15,-1-2-17-15,-2 2-24 0,1-1 1 16,1-1-50-16,7-1 17 0,4-2-106 0,0-2-49 15,6 1-66-15,1-3 29 0,2 1 5 16,5-3 35-16,1 0 13 0,1-1 26 0</inkml:trace>
  <inkml:trace contextRef="#ctx0" brushRef="#br0" timeOffset="-148919.29">542 12045 889 0,'-6'-2'281'0,"4"-2"-31"0,0 4-20 0,-6-2-37 15,6 2-2-15,0 0-6 0,2 0-27 0,0 2-24 16,0-4 3-16,2 2-23 0,0 2 37 0,7 7-23 15,-2-3-13-15,8 1 26 0,2 5-15 16,5 2-13-16,2 4 13 0,1 3-15 0,4 4 7 16,-4 3-20-16,2 1 10 0,-2 7-13 15,-1 0-18-15,-3-1-12 0,-5 3 16 16,-7 0-10-16,2 0-10 0,-4-4-8 0,-5 1-10 0,-2-17 5 16,0 8-7-16,-20 39 4 0,-1-30-18 0,4 3-15 15,-8-2-20-15,-2 3 1 0,-3-1-66 16,-3-1-51-16,-3-3-80 0,2 0-62 0,1-5 23 15,-6-2-261-15,7-5 50 0,3-3 39 16,4-5 24-16,6-4 26 0,0 0 34 0,4-5 27 16,1 0-34-16,7 2 53 0</inkml:trace>
  <inkml:trace contextRef="#ctx0" brushRef="#br0" timeOffset="-147611.81">12827 8872 853 0,'14'-15'306'0,"10"-10"-12"16,-15 13-29-16,-3 2-2 0,-4 2-47 15,-1 2-26-15,0 1-13 0,-1 5-11 0,0 0-31 16,-11-13 7-16,-4 9-21 0,0 2-35 0,-6 2 5 16,11 0-1-16,-6 0-17 0,-24 11-17 15,20-3-6-15,-1 0-11 0,2 2 18 0,1-2-2 16,4 3-5-16,1-1-15 0,3-1-12 15,6 4-4-15,0-4 7 0,2 0-12 0,2-9 26 16,0 12-16-16,23 16-18 0,-9-14 26 16,5-2-7-16,2 3-10 0,-1 0-17 0,2-4 44 15,1 2-31-15,0-1-21 0,-1 2 29 0,-2 1-26 16,1-1 27-16,-4 3-24 0,0-1 20 16,-7 2-10-16,-1-1-3 0,-2 0 42 0,-7-4-5 15,0-13-5-15,0 11 6 0,0 1 13 16,-20 15-7-16,6-13-4 0,-2-5-5 0,-3 2-16 15,-3-2 5-15,-4 1 1 0,-3-3-22 0,-1-2 0 16,0-2-11-16,-3 2-1 0,4-1-35 0,15-4-11 16,-5 0-22-16,-21-12-45 0,23 5-20 15,3-3-68-15,7-4 20 0,2-1-172 0,5 3-83 16,0 5 26-16,12-15 15 0,-1 9 39 16,3-1 12-16,1 0 28 0,4 2 40 0,3-3 12 15</inkml:trace>
  <inkml:trace contextRef="#ctx0" brushRef="#br0" timeOffset="-146582.56">13047 8835 647 0,'-7'-2'331'16,"1"0"-43"-16,0-1-40 0,-1 3-5 0,1 0-36 15,-7 11 9-15,1-2-18 0,1 5-8 16,3 6-21-16,4 1 20 0,0 1 25 0,2 4-16 15,2-13 7-15,0 9-11 0,0 2-10 16,0 5-18-16,11 26-16 0,-7-26-13 0,0-4-17 16,0-4-4-16,0-1-10 0,-1-3-15 15,-1 0-11-15,2-5-8 0,-3-3 1 0,1-3-13 16,-2 0-2-16,2-3 3 0,-1-1 0 0,2 1-5 16,-1-3-9-16,0 0-20 0,1-3-10 15,-3 3-15-15,13-12-17 0,-4-2-9 0,1 0-1 16,0-1 3-16,0 0 10 0,2 1-9 0,-2 1 8 15,-1 1-4-15,-3 4-9 0,0 2 8 0,-1 5 2 16,-1 1 0-16,-4 0 9 0,0 0 14 16,0 0-1-16,16 13 0 0,-5-3 13 0,0 2-1 15,2 1 11-15,0-2-1 0,2 1-2 0,0-2-1 16,1 2-5-16,-2-4 1 0,1 0 4 16,-1-2-8-16,1-1-8 0,-2-1-5 15,-1-1-14-15,0-3-20 0,-12 0-20 0,10 0-4 16,3 0 3-16,17-11-43 0,-17 4-14 0,-2-4-8 15,3 0 2-15,-3-4-9 0,-1-5 10 0,-2 3-5 16,-1-2 10-16,-1 2 5 0,-4-1 22 0,2 6 27 16,-3 0 10-16,3 4 11 0,-3 4 24 15,-1 4-6-15,0 0 19 0,-12-11 12 16,7 12-14-16,-1 0 0 0,-9 6 57 0,1-1-12 16,-1 5 12-16,3 1 9 0,-2 0 0 0,3 3 3 15,2-1 2-15,0 0-9 0,3-1-13 0,2 3 3 16,0-6 6-16,4-2-10 0,0-8 9 0,0 7-13 15,0-1-10-15,0-6 3 0,0 8-14 16,14 0 9-16,-10-6 4 0,1-1-14 0,0-1 5 16,2-1-15-16,3 1-17 0,14-10-20 15,-8 2 20-15,-1-1-20 0,-3 0-7 0,0-2-3 16,0 0-11-16,-3-1 13 0,-2 2 3 0,-1 5-24 16,0-4 7-16,-2 5 33 0,1 3 1 15,-3 1 2-15,-2 0 0 0,0 0 6 0,0 0 23 16,8 14-4-16,-7-9 17 0,3 10-10 15,0-3 9-15,3 2 4 0,0-2 5 0,-3-2-8 16,1-3 2-16,1-1 0 0,-2 0-10 0,1-1 7 16,0-3-3-16,0 0 9 0,1-1-16 0,0-1-8 15,0 3 12-15,-6-3-17 0,7 0-15 0,3 0-5 16,16-15-10-16,-12 5-13 0,-3 0-4 16,1-2 4-16,-3 0 3 0,0-2 1 15,-2-1-13-15,1 1 3 0,-2 3 4 0,-1 3 0 16,-1 1-1-16,0 2 2 0,-1 2 2 0,1 0-7 15,0 0 5-15,-1 2 36 0,2-2-6 0,-5 3 14 16,0 0 7-16,21 13-6 0,-7-6 10 16,-3 5 1-16,1-2-5 0,-1 2 8 0,-1 0 5 15,0 2-4-15,-1-2-8 0,-3 2 8 0,-1-6 8 16,-2 2 1-16,-1-5-3 0,0 1 0 16,3-1 3-16,-5-2 14 0,2 2 6 0,-2-3 21 15,2 1-6-15,-2-3 13 0,0 0-3 16,0 0-20-16,0 0 7 0,-6 0 3 0,3-3-22 15,3 0-6-15,-1-2 0 0,1 1-3 0,1-1-5 16,1-2-1-16,-2 2 3 0,3 0-12 16,1-1-30-16,5-4-5 0,1 0-10 0,-2-2-28 15,1 2-15-15,-2 0-43 0,4 1 11 0,0 0-103 16,0-2-45-16,3 2-45 0,1-3 28 0,3 4-264 16,0-3 26-16,1 3 30 0,4 1 42 15,-2 0 27-15,1-2 49 0,1 5 5 0,3 2 20 16,-2-1 9-16,-15 3 58 0,6 0-33 15</inkml:trace>
  <inkml:trace contextRef="#ctx0" brushRef="#br0" timeOffset="-145736.79">14125 9231 359 0,'-2'1'381'15,"-2"2"-45"-15,2-3-28 0,0 2-4 0,0-1-21 16,3-1-20-16,-2-1-42 0,3 1-42 15,2-2 6-15,2-1-33 0,-1 1-27 0,11-5-14 16,-3-1-11-16,3-1-10 0,-1-2-22 16,-2 0-14-16,-1 1-19 0,2-2 24 0,-5 2-23 15,-4 1-5-15,-2-1-19 0,0 5 9 0,-1-2 2 16,1 2 14-16,-3 5-2 0,0 0 17 16,0 0-28-16,-12-9 18 0,8 9-6 0,-2 1 7 15,1 2-8-15,-9 2-2 0,5 2 12 0,3-2 7 16,-2 2-17-16,4-2 32 0,2 3-3 15,2-1 8-15,0-7 14 0,0 0-22 0,10 24 8 16,1-14-7-16,7-3-3 0,3 0-26 0,5-2 4 16,2-2-2-16,4-3 2 0,0 0-5 15,-14 0 1-15,7 0-11 0,3 0-17 0,36-12 10 16,-33 4-27-16,-2 2 9 0,-3-2 14 16,-1 0-21-16,1-3-5 0,-4 1 14 0,-4 0-3 15,-2 0-10-15,-7 1 3 0,-3 1-4 0,-1 4 12 16,-5-1-11-16,0 5-6 0,0 0 4 0,-18-3 0 15,9 4 1-15,-7 3 5 0,-3 3-7 0,0 0 5 16,1 3-5-16,3 0 11 0,1 0-2 16,3 0-10-16,2 4 14 0,2-7 1 0,6 0 1 15,-1 0 3-15,2-7 1 0,0 0-15 16,0 6 21-16,0-6-5 0,15 12-13 0,-7-10 12 16,-2-2 0-16,13-3 5 0,-10 3-29 0,22-11 3 15,-9 4-32-15,-5-3-6 0,1-3-10 0,0 1-23 16,-1-5 0-16,-3-4-23 0,1 1-6 15,-3-4-10-15,-1 0-20 0,2-3 7 0,1 1 1 16,-5-1 29-16,2 0 4 0,-4-2 12 16,0 5 14-16,-1-5 17 0,-3 5 24 0,1 3 26 15,-4 14 17-15,0-6 7 0,-11-9 0 0,2 12 7 16,1 5 17-16,0-1 6 0,0 3 21 0,1 5 1 16,7-2-12-16,0 0 33 0,-21 15-9 15,12-3 52-15,3 4 7 0,0 5 29 0,4 5-10 16,2 6 8-16,0-16-13 0,0 8 1 15,0 5-20-15,14 34-19 0,-7-31-16 0,2 0-19 16,0-1-41-16,0-2-38 0,0-2-33 0,5-3 4 16,-3 0-116-16,2-2-65 15,-2-4-86-15,0-3 30 0,-2 0-266 0,-1-9 80 16,2-2 17-16,-3 0 45 0,1 0-6 0,0-3 35 16,1 1 52-16,7 3 3 0,-5-3 11 15,0 1 31-15</inkml:trace>
  <inkml:trace contextRef="#ctx0" brushRef="#br0" timeOffset="-145201.32">15361 8871 252 0,'7'-14'428'16,"-2"2"-71"-16,2 5-41 0,-5 3-26 15,2-2-31-15,-1 3-37 0,-3 2-16 0,2 2-23 16,-2 0-21-16,2 4-19 0,2 12 87 0,-2 4-6 15,-2 7 6-15,0 4-14 0,0-17-14 0,0 9-19 16,0 3-14-16,-10 36-16 0,5-29-23 16,1-3-10-16,2-1-17 0,-4-2-15 0,2 1-34 15,2-4-20-15,0-4-38 0,-1-2 2 16,3-13-78-16,0 1-35 0,0 0-57 0,11 3-50 16,-3-8 22-16,1-2-159 0,6-4-84 0,3-2 1 15,1-2 41-15,2-3 18 0,0-7 16 16,-1 2 16-16,0-1 21 0,1-7 51 15,1 0 12-15</inkml:trace>
  <inkml:trace contextRef="#ctx0" brushRef="#br0" timeOffset="-144204.02">15638 9075 673 0,'6'-15'294'16,"-3"6"-14"-16,-6 2-9 0,-3 7-22 0,-1 0 22 0,-9 7-32 15,-3 2-14-15,-2 3-26 0,0 2 45 16,2 0-34-16,0 1 2 0,2 3-2 0,-3-1-21 16,3 2-7-16,2 0-7 0,3-1-23 0,1-1-1 15,3-3-11-15,3 0-3 0,5-4-25 16,0-10-2-16,0 10-16 0,0-3-7 0,22 8-6 15,-6-6-6-15,3-4-3 0,3-2-20 16,5-1-2-16,-11-2-14 0,5 0-7 0,6 0-18 0,3 0 1 16,28-10-8-16,-29 4-13 0,-1-2-9 15,1-4 1-15,-2 0-7 0,0-3-10 0,0-2 3 16,-3 0 13-16,-3 3-8 0,-1 1-1 0,-3-1 15 16,-3 5-6-16,-7 1-13 0,-3 4 15 15,-2 3 0-15,-6 1 6 0,0 3 1 0,0 0 11 16,-8 6 13-16,3 1-9 0,-2 4 2 15,-1-2 15-15,4 3 0 0,1-3 4 0,3-2-6 16,-1-1 3-16,5 0 0 0,0-9-4 0,0 6-5 16,0-6 10-16,0 7 2 0,11 4-5 15,-4-8 2-15,9 2-6 0,3-2 8 0,-4-3-12 16,-5 0-6-16,4 0-3 0,20-12-5 0,-14 6-10 16,0-3-19-16,-1 2 1 0,0-3 3 0,-1 1-12 15,-2 1 13-15,-2 1 2 0,1 0-1 16,-5 4-11-16,-4-1 12 0,0 2 5 0,-1-1-3 15,-1 3 5-15,2 0-5 0,-6 0 6 0,0 0-4 16,6 0 14-16,-6 0-10 0,9 0 20 16,3 11-16-16,-6-10 11 0,-1 1 9 0,3 0-9 15,-3 0-8-15,2 1 13 0,0-2 2 0,-1 1-5 16,1-1-2-16,1-1-5 0,0 0 7 16,1 0 7-16,4 0-6 0,3 0 3 0,0 0-10 15,16-13 5-15,-17 8-2 0,3-2-3 16,-3 2 6-16,3-1-8 0,-4 2 12 0,2-1-11 15,-1 5-2-15,-15 0 0 0,12 0 12 0,12 10-11 16,-10 0-7-16,-3 2 13 0,0 2-4 16,-2 5-7-16,-2 3 12 0,-1 0 9 0,-3 5-3 15,2-1 3-15,-5 0-3 0,0 1 7 0,0-14 1 16,0 4 5-16,-12 24 1 0,6-23 1 16,-1-1 1-16,-5-3 14 0,-3-2 2 0,-1-2 10 15,0-6-14-15,-2-1 14 0,1-1-5 0,9-2-1 16,-5 0 26-16,0 0-12 0,-16-9 10 15,17 1 1-15,1-2 3 0,5 3-17 0,0-8-7 16,4 4-3-16,2 11-2 0,0-16-6 0,16-18-11 16,-5 12-12-16,7-1-25 0,3 1-26 15,5-4-18-15,3 1-26 0,3 2-46 0,5 0 14 16,-2 2-67-16,-1-1-35 0,-1 5-14 0,-5 2-18 16,-1 1 9-16,-4 1-14 0,0 2-11 0,-2 3 6 15,-5 1 30-15,1 2 20 0,-6 3-24 16,-3-1 21-16,0 1 72 0,-3 0 49 0,-1 1 25 15,0-1 47-15,0 2 39 0,0-2 55 16,-1 0 14-16,-1 1 16 0,-1 1-12 0,0-2-11 16,-1-1-8-16,0 1 72 0,0 2-23 15,0 0-28-15,0 0 14 0,0 0 0 0,-9-13-28 16,3 12 21-16,0 0-13 0,-1 2-18 0,-11 3 8 16,3 1-10-16,-3 2-9 0,2 1 12 15,0 1-32-15,3 1 14 0,-1 0-11 0,6 2-9 16,3-3-9-16,1-1 14 0,4 2-1 15,0-10-19-15,0 7 11 0,13 10 9 0,1-8 1 16,-1-1-12-16,1 1-3 0,-1-4-8 16,3 5-3-16,1-1 5 0,-2-4 3 0,-2 0-26 15,3 2-11-15,-6-2-17 0,-3 1-22 0,-3 0 5 16,-3-3-44-16,-1-3-14 0,0 0-71 0,-20 19-36 16,2-12-61-16,-7-2 23 0,-4 3-262 0,-1-1 58 15,-3-1 41-15,-5 0 29 0,-3 1 46 16,-4-2-23-16,-1 0 52 0,-6 4 11 0,-3-2-13 15</inkml:trace>
  <inkml:trace contextRef="#ctx0" brushRef="#br0" timeOffset="-139290.52">1614 12059 379 0,'0'-15'313'0,"19"-10"-71"16,-20 16-10-16,-3 0-15 0,1 2-28 16,-3 1-15-16,1 1-7 0,2 1-22 0,-7-4-14 15,0 3 3-15,0 1-11 0,1 1 0 0,-3 3-18 16,-3-1-3-16,-2 1-3 0,8 0-18 15,-5 0 19-15,-21 15-10 0,16-4-4 0,-2 5 17 16,4-1-21-16,-4 4-9 0,4 3-7 0,2 2-6 16,-1 5 41-16,5 1 13 0,1 2-4 0,0 1-13 15,6 0 11-15,1 1-17 0,3-1 1 16,0-17-11-16,11 29-17 0,1-18 6 0,-1-3 10 16,7-2-22-16,4-2-12 0,3-2 7 0,4-4-1 15,2-4-36-15,-1-3-10 0,-1-1 2 16,4-3-111-16,1-3-32 0,-17 0-49 0,5 0-42 15,27-17 21-15,-20 7-206 0,-6 1-45 0,1-4 12 16,-4-1 28-16,-2-1 28 0,-1-1 26 16,-2 1 24-16,0-1 9 0,-2 1 23 0</inkml:trace>
  <inkml:trace contextRef="#ctx0" brushRef="#br0" timeOffset="-138661.73">1895 12207 699 0,'-5'-14'344'16,"-3"8"-32"-16,1 0-34 0,-3 2 8 0,-2-3-36 15,0 7-31-15,3 0-24 0,-4 0-23 16,-16 19 29-16,12-7-6 0,2 3-19 0,-2 2-10 16,5 1-8-16,1 3-25 0,-1 0-1 15,5-1-1-15,1 0-35 0,1-2 1 0,0-1-15 16,1 0-2-16,4-5-4 0,0-12-14 16,0 7 9-16,0 0-3 0,16 4-9 0,-10-9-2 15,1-2-6-15,1 0-28 0,0 0-13 0,4 0-1 16,19-15-32-16,-13 3 5 0,-1 0-11 15,1-2 1-15,-2-1-41 0,0 0 39 0,0-1-28 16,-5 1 15-16,-2-2-13 0,3 5 10 0,-6 3 11 16,-3 1 9-16,1 3 6 15,-2 3 2-15,-2 2 18 0,0 0-1 0,2 11 53 16,-2-3 3-16,3 10-10 0,-3-7 17 0,0 5 5 16,0 2-3-16,13 19 7 0,-8-18-9 15,5-3 4-15,1-1 4 0,1 0 2 0,2-5 0 0,3-1-4 16,-1-3-10-16,-2-3 5 0,-3-3-5 15,-1 0-9-15,2 0-8 0,17-17-16 0,-15 4-21 16,3-4-25-16,-1-3-18 0,-5 0-28 16,0-3 7-16,-2-2-67 0,0-4-19 0,-1-4-17 15,-1-3-19-15,-3 0 0 0,2-2 14 16,0 2 15-16,-6 0 18 0,4 0 16 0,-4 4 18 16,0 17 6-16,0-9 32 0,-13-24 10 15,6 19 38-15,0 5 10 0,0 2 15 0,-1 1 8 16,1 5 21-16,0 3 18 0,0 1-3 0,1 6 6 15,2 2 2-15,-2 3-5 0,6 1 14 0,0 0 12 16,-15 24 24-16,13-3 12 0,1 5 10 16,1-12 12-16,0 9-8 0,0 4 16 0,0 2-6 15,14 35-9-15,-9-28-18 0,2-2-11 16,-1-1-12-16,0 0 7 0,1-2-12 16,3-1-4-16,-2-2-27 0,0-4-18 0,2 0-22 15,1-2-39-15,-2-4-34 0,0-2-29 0,1-3 8 16,0-4-127-16,-1-2-54 0,-3-4-67 15,0-1 30-15,0-2-238 0,0 1 21 0,-6-1 65 16,6 0 19-16,8 0 47 0,-1 0-1 0,22-14 22 16,-16 6 45-16,3-1 5 0,-1 0-1 0</inkml:trace>
  <inkml:trace contextRef="#ctx0" brushRef="#br0" timeOffset="-137848.24">2636 12155 826 0,'1'-9'356'0,"-1"2"-27"0,-1 0-1 0,-2 1-43 15,0 2 11-15,0 0-49 0,-4 2-28 0,1 0 1 16,-1 2-4-16,0 0-33 0,-4 0-20 0,-12 15-8 16,3-1 3-16,3 3-13 0,3 2 5 15,0 3-6-15,3 2-1 0,2 1 5 0,0 1-9 16,3-1-11-16,3 0-5 0,2-3-6 16,1-10-22-16,0 3 0 0,10 16-7 15,1-18 0-15,-2-1-29 0,4-4 7 0,-2-6-14 16,1 0-2-16,-12-2-16 0,17 0-15 0,19-13-12 15,-16 4-18-15,-3-2-12 0,2-4-17 0,-3 0-9 16,1 1-28-16,-2-5 13 0,-1 1-16 0,-3-1-21 16,0 2 24-16,-2 0 22 0,-2 3-4 15,-3 4-14-15,-1 3 35 0,2 0-14 0,-4 2 14 16,1 1 15-16,-2 3 8 0,0 1 17 16,-2 2 2-16,1 3 24 0,-2 0-9 0,1 1 23 15,-1 10 7-15,0-2 0 0,3 4-11 0,0-9 13 16,0 2-4-16,0 0 12 0,0 3-9 0,15 8-2 15,-11-14 1-15,5 6-3 0,-2-9-2 16,2-1 1-16,-2-2-14 0,2-1 2 0,-1-1-8 16,3 0-3-16,16-12-10 0,-12 5-13 0,-1-1-16 15,-1-2-18-15,1-2-16 0,-3 0-12 16,0-2-7-16,-2-2-3 0,-2 1 7 0,0-1-32 16,-2 3 10-16,-1 1-4 0,-2 4 9 0,0 3 9 15,-2 0 12-15,1 2-8 0,2 2 27 16,-2 1 6-16,-1 0 4 0,-1 4 56 0,2 1 7 15,0 2 15-15,0 11-7 0,-1-9 11 0,0 4 8 16,12 17-4-16,-5-15 7 0,-2 0 5 16,4-1-10-16,0-2 18 0,2 0-8 0,-2-7-12 15,3 2 9-15,-1-2-18 0,2-5 10 0,-2 1-8 16,-2-1-19-16,4 0 4 0,20-13-31 16,-16 5-4-16,0-1-18 0,-1-4-12 0,-2-1-26 15,1-1-30-15,-4-3 10 0,-2-1-30 16,3-3-17-16,-7 2 9 0,-3-6-12 0,0-4-6 15,0 1 16-15,-2 0-3 0,1-3 26 16,-1 2 14-16,0 15 14 0,0-5 8 0,0-3 16 16,0 1 28-16,-14-18 23 0,10 24 15 0,1 3-3 15,3 3 47-15,-2 2-13 0,-1 2-9 16,1 3-5-16,-1 2-5 0,0 5 28 0,1-1 37 16,-4 14 3-16,2-2-7 0,-2 3 18 15,2 3-2-15,0 6 16 0,1 2 4 0,-1-1-14 16,2 2-1-16,1 2-15 0,0 3-16 15,1-19 7-15,0 7-21 0,12 27 8 0,-9-25-31 16,7 1-20-16,0-7-13 0,0 0-25 0,3-8-37 16,0-2-51-16,2-2 9 0,-2-4-153 15,-13-3-84-15,17 0 29 0,0 0-272 0,24-13 50 16,-20 5 41-16,1 0 11 0,1-3 60 16,3 1 26-16,-2 0 11 0,4 0 48 0,0-1 15 15,0 0 20-15,0-1 9 0</inkml:trace>
  <inkml:trace contextRef="#ctx0" brushRef="#br0" timeOffset="-137115.27">3706 12175 442 0,'-1'-5'401'0,"-1"0"-41"0,-2 3-7 0,-1 0-37 16,-2 1-40-16,-1 3 13 0,-9 3-31 15,-3 3 8-15,1 1-24 0,0 5-10 0,1 1-14 16,2 2-13-16,1 0-19 0,2 3-31 16,0-3-2-16,2 1-24 0,4 0-8 0,0-3-14 0,4-4-11 15,1-2-5-15,1-3-2 0,1-6-5 16,0 0-5-16,0 0-16 0,0 0-29 0,14 10-15 15,-8-13-4-15,9-6-36 0,0 1-14 16,-1-4-17-16,1-2-12 0,2 0 7 0,-1-1-33 16,1-1 5-16,0-2 5 0,-2 3-1 0,-2-2 24 15,-2 5 5-15,0 4 19 0,-3-1 18 0,-3 5-23 16,-1 3 21-16,-4 1 1 0,0 0 50 16,0 0 16-16,14 12 6 0,-7 3 18 0,0 2 5 15,1 0-3-15,1-1 7 0,0 2 6 16,0-2-14-16,0-3 6 0,2 0-10 0,-1-4 8 15,3 2-3-15,-3-6-23 0,1-3 2 0,-11-2-9 16,15 0 4-16,-1 0-15 0,18-18-6 16,-14 5-24-16,-3-3-30 0,-2-1-19 15,-2-6-20-15,1 0-16 0,-2-1 6 0,-1-1-63 16,-1-4-6-16,-2-4-3 0,0 1 0 0,0-4 11 16,-1 0 16-16,0 2-2 0,-1 1 36 0,-1 4 7 15,-1-2 47-15,-2 17 8 0,0-4 30 16,0 0-10-16,0 3 18 0,0 1-3 0,0 3 14 15,0 3 4-15,0 1 1 0,-6 1 6 0,3 6 1 16,-2 3 11-16,-5 9 4 0,1 5 16 16,-1 4 9-16,3 5 19 0,2 2 4 0,0 3 14 15,4 3 5-15,1-17 14 0,0 10 20 0,13 36-21 16,-4-29-20-16,0-1-15 0,2-4-1 16,5 0-1-16,-3-4-21 0,2-3-4 0,0-4 1 15,2 0 2-15,0-3-11 0,2-4-23 0,-1-5-18 16,1-2 13-16,-11-4-27 0,6 0 1 0,0 0-18 15,18-17-23-15,-16 4-10 0,-4-1 2 16,-1-1-13-16,-2-3-2 0,-1 1 15 0,-2-1-4 16,-1 3 3-16,-2 3 4 0,-1 2 6 15,-2 4 4-15,0 6 2 0,0 0 7 0,-6-1 24 16,2 5 6-16,-2 11-1 0,-1 0 22 0,2 5 5 16,1 2 0-16,1 0 12 0,3-11 9 0,0 7-7 15,0 1-6-15,13 19 5 0,-2-18-5 16,4-3 0-16,1-4-13 0,3-1 5 15,0-3-11-15,1-2-22 0,1-7-28 0,1 2-25 16,-13-2-38-16,18-14-64 0,-10 3 13 0,-3-3-184 16,-5-4 30-16,-5 2-324 0,-2-3 35 0,-2 8 45 15,0-4 64-15,-13-19 30 0,4 14 2 16,-3-1 65-16,0 4 19 0,-5-3 27 0,3 7 32 16,-6 0 5-16,2 1 11 0</inkml:trace>
  <inkml:trace contextRef="#ctx0" brushRef="#br0" timeOffset="-136976.92">4140 12100 473 0,'-4'-3'457'0,"1"-1"-56"16,1 1-57-16,2-2-24 0,2 0-20 15,0 1-64-15,9-6-9 0,1-2-27 0,2-1-111 16,4 1-78-16,2 1-85 0,4 0 8 0,-1 0-335 16,3 1 19-16,1 0-15 0,4 3 66 15,-4 0 41-15,-1-1 5 0,6 1-27 0</inkml:trace>
  <inkml:trace contextRef="#ctx0" brushRef="#br0" timeOffset="-136115.61">6028 12098 933 0,'16'-16'307'0,"0"-3"-24"15,-4 0-32-15,-1 0-17 0,-2-3-15 16,-2 0-21-16,-3 1-18 0,-3-2-15 0,1 4 13 16,-2 9-20-16,0-4 0 0,-16-13-15 15,6 15-25-15,-3 5-9 0,-1 7 1 0,-4 0-17 16,6 0-17-16,-20 12 6 0,12 0-21 0,-3 1 22 16,3 3-33-16,1-1 1 0,0 4 3 0,2-2-18 15,6 2 12-15,2 0-19 0,1-1 10 16,2 0-5-16,6-2 2 0,0-7 8 0,0 1-35 15,20 17 31-15,-7-13-4 0,3-2-25 0,2 0-1 16,0 0 11-16,3-1 0 0,1 0 2 0,-1-1-26 16,2-1 27-16,-1 3-15 0,-4 0-8 15,2-1 7-15,-6-2-10 0,0 3 0 0,-4-3-7 16,-1 2 2-16,-5-2-8 0,-4-1 16 16,0-8 13-16,-12 19-10 0,0-9 6 0,-6-1-12 15,-2 0 12-15,-1 0 2 0,-4 2-7 0,-3-6 11 16,-1 2-20-16,0-2 11 0,0-1-3 15,2-2-3-15,0-1 1 0,14-1-24 0,-4 0 3 16,-18-16-53-16,19 6 23 0,5 0-36 16,5 0-21-16,2 1-25 0,4 9-36 0,15-23-21 15,-3 11 19-15,0 0-242 0,6 1-65 16,3-3 65-16,3 3 25 0,3 1 15 0,-3 1 33 16,7 1 48-16,1 1-15 0,0 3 25 15</inkml:trace>
  <inkml:trace contextRef="#ctx0" brushRef="#br0" timeOffset="-135542.59">6219 12330 880 0,'-2'2'380'0,"-1"1"-22"16,1-1-48-16,0-2-10 0,1 0-28 15,1-1-28-15,2-1-18 0,1-2-32 0,0-1-28 16,10-7-8-16,3-2-26 0,-1-1 5 0,4-2-38 15,-3 1 2-15,2 0-3 0,-1-4-18 16,2-2-12-16,-1 1-7 0,-1-4-3 0,-1-2-23 16,0-1-8-16,0 1-1 0,-3-3-19 15,0 3-1-15,-3-1-30 0,1 2 7 0,-4-3-2 16,-1 2 13-16,-6 16 9 0,0-4-5 0,0-2-8 16,-16-10 9-16,8 19 0 0,-1 5 7 15,2 3-17-15,-3 0-3 0,2 0 13 0,-15 14 11 16,9-2 2-16,-2 5 0 0,4 5 30 0,3 3 4 15,-1-2-6-15,2 4-10 0,3 0 24 16,0 4 0-16,0-3 10 0,3 2 0 0,1 4 5 16,1-20 8-16,0 9-16 0,0 5 3 15,15 24-2-15,-10-28-8 0,1 0-2 0,-1-7-5 16,-2-2-9-16,0-3 4 0,-1-3-5 0,1-3 17 16,0-3-6-16,2-2-15 0,-2-1 2 0,-3 0-15 15,0 0-16-15,21-17-16 0,-9 4-3 16,1-3-8-16,0-1-17 0,0 0 0 0,0-1-4 15,-2-1 13-15,3 5-10 0,-3 1-4 16,3 1 14-16,-3 4-11 0,-2 4 10 0,-1 2 21 16,-8 2 19-16,8 0 12 0,12 16-9 0,-7-5 20 15,-2 2 5-15,1 0 3 0,-1 4-3 16,-1-2-14-16,1-1 3 0,-2 0-4 0,0-3 6 16,1-1 4-16,-3-1-8 0,-2-3-8 0,0-1-30 15,0-3-24-15,0 0-23 0,0 0 7 0,2-1-111 16,0-1-43-16,-7 0-63 0,14 0 26 15,-1 0-267-15,1 0 7 0,2 0 41 0,-1 0 46 16,16-11 41-16,-18 10 29 0,3-2 7 0,1 0 19 16,-2-2 19-16,-3 0 17 0</inkml:trace>
  <inkml:trace contextRef="#ctx0" brushRef="#br0" timeOffset="-134941.49">6927 12226 799 0,'-2'-17'305'0,"-1"-1"9"0,0 8-14 15,0-1-36-15,-5 1 21 0,3 3-29 0,-1 0-2 16,1 4-53-16,-1 0 7 0,-1 3-16 15,7 0-10-15,-19 10-12 0,6 2-1 0,0 2-12 16,3 4-7-16,0 0-13 0,2 3-13 0,2-2-5 16,3 1-6-16,0-1-12 0,2-2-17 15,1-7-1-15,0 0-3 0,0 1-12 0,0-4-3 16,14 8 8-16,-8-15-11 0,3 1-3 0,-1-2-32 16,1 1-2-16,17-13-23 0,-7 4-10 15,-2-3-7-15,-1 0-13 0,0-4-14 0,-1 1-2 16,-2 0-11-16,1-1-3 0,-3-2 3 0,-2 2-7 15,0 1 18-15,-3 2 6 0,-1 4-2 0,-2 3 6 16,0 0 5-16,0 4-1 0,-1 2 21 16,-2 0 7-16,0 0 31 0,0 0-9 0,2 14 5 15,-2-7 15-15,1 0 10 0,3 12 1 16,0-1-2-16,1 0 7 0,3-2-2 0,-1 1 1 16,1-3-4-16,2-4 2 0,0 0-12 0,-2-5 5 15,0-2-7-15,-2-2 2 0,1-1-14 16,-7 0-5-16,12 0-22 0,14-12-5 0,-14 5-11 15,1-5-9-15,1 0-23 0,-4-1-5 0,2-1 16 16,-1-3-22-16,0 4 19 0,-1 0-20 0,-1 0 31 16,1 4-17-16,-3 3 7 0,-2 3 3 15,-1 1-22-15,-4 2 35 0,0 0-7 0,0 0 8 16,13 11 7-16,-3 4 11 0,-2 0 12 0,-1 0-4 16,-1 1-5-16,2 1 20 0,-3 0 1 15,1-1 0-15,-2-1 5 0,0 3-6 0,-3-7 14 16,1-3-5-16,-1-2 14 0,0 1 28 0,0-4-1 15,-1-1-5-15,0-2 5 0,-1 1-12 16,-1-2 0-16,1-1 0 0,1-3-8 16,0-2 4-16,0-1-19 0,3-10 1 0,-3 7-18 15,10-20-15-15,-4 12-2 0,2-1-19 0,0 3-7 16,4 0-23-16,-2 2-17 0,6 1-39 0,-1 5 10 16,2 1-77-16,-6 4-47 0,-3 1-40 15,4 2 24-15,-12 1-281 0,9 0 3 0,-1 0 57 16,15 11 44-16,-7-6 13 0,-4 2 11 15,-2 0 28-15,2 0 45 0,-4 0 18 16,-2 0-9-16</inkml:trace>
  <inkml:trace contextRef="#ctx0" brushRef="#br0" timeOffset="-134203.02">7542 12296 702 0,'-3'2'335'15,"1"1"-20"-15,0-1-29 0,2 0-37 0,1 1 71 16,0-3 0-16,2 2-30 0,1-2-9 0,0 0-37 15,2-2-25-15,1 1-4 0,9-4-17 0,-1-1-19 16,1 0-24-16,-3-3-15 0,4 1-11 16,-4-3-18-16,3 1-13 0,-4 1-13 0,1-2-9 15,0 0-17-15,-3-1-20 0,-2 0-8 16,0 0-17-16,-3 2 0 0,-1 1 8 0,-2 3-17 16,-1 1 11-16,0 1-18 0,-1 4-2 15,0 0 1-15,0 0 5 0,-12-2-3 0,8 5 2 16,-7 7-3-16,0 0 2 0,2 2-6 15,-1 2 5-15,2 3 16 0,3 0-6 0,2 1-8 16,3-4 22-16,0-5-4 0,10 19 10 0,1-15-4 16,7 1 11-16,2-2-8 0,2-4 15 0,4 2-15 15,1-5-1-15,5-3-4 0,-16-2-3 16,7 0-6-16,4 0-6 0,33-15-13 0,-30 7-8 16,2-1-15-16,-3-2 6 0,-2-1-12 0,-2 0-12 15,-4-1-5-15,-3-3-12 0,1 2 15 16,-6 0 22-16,-5 1-16 0,-4 3 13 0,-3 2-7 15,-1 8 3-15,0 0 9 0,-13-13 1 0,7 10 6 16,-1 1 19-16,0 2 4 0,-1 0-1 0,0 0-7 16,-2 0 11-16,-2 0 7 0,-13 17-17 15,13-8 26-15,2 5-11 0,5-4 0 0,0 2 8 16,1 0 6-16,3-2-15 0,1-2 12 16,0-8-8-16,0 12 10 0,14 7-10 0,-9-12 7 15,0-3 4-15,1 0-11 0,3-3 15 0,0-1-15 16,-2 0 1-16,2 0 7 0,15-13-21 0,-8 3-3 15,-2-2-7-15,0 0-18 0,-1-4-7 16,1-2-31-16,-4-2-5 0,1-1 6 0,-1-3-60 16,-1-1-2-16,-3-2-14 0,-1-5 4 15,1 4-3-15,-2-4 27 0,0 1 26 0,0 2 10 16,-2-2 39-16,1 2-5 0,-3 6 38 16,0 4-4-16,0 9 28 0,0 1 7 15,0-1-6-15,0 3-4 0,-11-3 41 0,9 9-4 16,0 5 5-16,-6 9 31 0,3 5 16 0,-1 9 1 15,2 2-3-15,0 0 20 0,2 7-9 0,2-17 9 16,0 9-10-16,0 8-2 0,18 39-1 16,-6-36-11-16,0-2-6 0,1-2-3 0,2-1-19 15,-2-7-19-15,2 2-27 0,-5-8-29 0,2 1-38 16,-1-7-78-16,3-4 11 0,-5-7-187 0,-1-3 28 16,-8-1-335-16,0 0 62 0,7 0 11 15,-7 0 59-15,15-13 44 0,-10 9 29 0,2-8 22 16,4 0-4-16,-4 0 72 0,4 0 14 15,-2 2 2-15</inkml:trace>
  <inkml:trace contextRef="#ctx0" brushRef="#br0" timeOffset="-133205.37">1690 13151 852 0,'18'-14'284'16,"-18"14"-17"-16,33-33-27 0,-30 22-29 0,5-2-17 15,-4 0-7-15,2-4-5 0,-4-1-24 16,-2 0 5-16,0 8-22 0,0-5-14 0,0-2-6 16,-14-16-18-16,6 16-10 0,-1 0-21 0,2 5 7 15,-2 2-19-15,0 3-3 0,-4 2 0 0,-1 5-26 16,14 0 8-16,-16 0 20 0,-21 13-40 16,19-4 14-16,-1 3-6 0,4 5-3 0,-1-2-15 15,2-1 23-15,2 4-28 0,2-2 12 16,2 0 0-16,3-1 0 0,5-2-8 0,0-13 10 15,0 12-15-15,15 11-5 0,-3-15 9 0,3-4-1 16,3 1 3-16,0 0-5 0,3-2 4 0,-10-3 14 16,5 0-36-16,4 0 28 0,20 8-17 0,-19-4-16 15,-1 0 9-15,-3 0 5 0,-3 3 5 16,2 0-12-16,-8-1-2 0,3 4-2 0,-5-1-1 16,-2 0 7-16,-2 0 6 0,-1-1 32 15,-1-8-19-15,0 7 20 0,0 5 7 0,-17 10-10 16,6-12-1-16,-1 2-8 0,-3 0 12 0,-5-3-2 15,-2 2 14-15,2-1-9 0,-4-2-1 16,-2 0 1-16,-1-3 8 0,1 4-20 0,-2-4-6 16,-1-1 20-16,7 1-3 0,-3-3-46 0,-1-2-17 15,15 0-13-15,-4 0 4 0,-13-13-12 16,13 3-26-16,8 1-8 0,4 1-9 0,4 1-37 16,-1 0-11-16,13-15-36 0,0 6 14 0,-1-2-180 15,5 1-74-15,2 3 33 0,0 1-2 16,5-1 23-16,-4 4 64 0,5-3 15 0,2 7-29 15</inkml:trace>
  <inkml:trace contextRef="#ctx0" brushRef="#br0" timeOffset="-132684.99">2012 13274 710 0,'0'1'404'0,"2"1"-37"16,0-3-62-16,0 0-57 0,2-1 13 0,0 0-46 16,0-1-18-16,7-7-23 0,3 1-32 0,-1-4-10 15,1-1-8-15,1-3-6 0,-1 1-28 0,-3-2-10 16,4-3-7-16,-3 1-8 0,-1 1-8 16,0-1 14-16,-3 1-26 0,-3 2-5 15,0 3 4-15,-1 3-15 0,-4 11-4 0,0-8 1 16,0 8-3-16,0-8 0 0,0 8-32 0,-15-5 13 15,9 8 21-15,-9 6-16 0,2 0 27 16,-3 7-10-16,2 0 2 0,-1 2-3 0,2 2-3 16,2 1 8-16,1 3 21 0,4-3 7 0,1-1-12 15,2-1 2-15,3-2 1 0,0-10-14 0,10 17 4 16,1-14-3-16,3-1 6 0,2-2-22 16,7-4-2-16,-13-3-90 0,7 0-38 0,3 0-26 15,28-18-41-15,-22 8-48 0,-2 0 22 16,1-2-230-16,0 0-15 0,1 0 13 0,-3 1 37 15,0 0 30-15,-3-3 32 0,3 0 23 0,-4 2 11 16,-3-4 3-16</inkml:trace>
  <inkml:trace contextRef="#ctx0" brushRef="#br0" timeOffset="-132175.12">2520 13058 291 0,'-1'-5'358'0,"-2"2"-27"16,0 0-25-16,-1 2-28 0,0-1-3 16,-2 1-33-16,0 1 17 0,-1 0-17 0,1 1-18 15,-2-1-8-15,-12 11-17 0,4-3-14 0,1 1-19 16,4 5-3-16,1 1-5 0,1 2-14 15,3 0-2-15,1 7-15 0,3-1-2 16,2-12 6-16,0 4-23 0,0 5 1 0,14 18-10 16,-7-19-7-16,5 0-14 0,2-4-11 0,1-3 2 15,2 0 1-15,3-2-13 0,-5-8-11 0,4 0-6 16,-9-2-16-16,21-11-7 0,-9 3-19 16,-3-4-27-16,0-2-16 0,1 2-19 0,-4-5-13 15,-1 0 8-15,-2-5-35 0,0 1-19 0,-2 3 4 16,-3-3 13-16,-3 1 15 0,2 1 8 0,-4 4 6 15,2 0 22-15,-3 4 4 0,-1 4 13 16,1 0 6-16,-2 1 8 0,1 3 10 0,1-2-13 16,-2 4 11-16,2-2 11 0,-1 1-16 15,0 2 17-15,0-2 15 0,-1 2-2 0,0 0 0 16,0 0 1-16,0 0 2 0,12 13 8 0,-3-3-2 16,-1 5 37-16,2 0 3 0,-1 2-13 15,0 2 6-15,0-2 3 0,-2 0-9 0,-1 0 1 16,-2 0-2-16,-2-5 9 0,-1 1 18 0,-1-5 1 15,0-1 12-15,0-7 0 0,0 0 9 16,0 7-10-16,0-7-4 0,-10 11-2 0,7-11-1 16,-1 0-14-16,1-3 3 0,-1-2-5 0,3 1-11 15,0-4-11-15,0-11-13 0,1 7-13 0,0-6-16 16,14-25-15-16,-4 19-27 0,0 1-26 16,3 2 5-16,1 0-23 0,4 2 8 0,0 2-66 15,2 0-41-15,0 2-42 0,1 1-67 0,0 1 31 16,-1 4-252-16,-1 2 38 0,-2 4 39 0,-6 3 18 15,-11 0 43-15,10 0 13 0,10 12 39 16,-6-3 8-16,-4 2 31 0,2 1 26 0</inkml:trace>
  <inkml:trace contextRef="#ctx0" brushRef="#br0" timeOffset="-131647.23">3085 13204 340 0,'-3'1'449'0,"-1"2"-43"15,2-2-59-15,0 2 27 0,1-2-48 0,0-1-27 16,1-1-50-16,2-1-25 0,2 0-19 16,-2-3-14-16,2 1-29 0,5-6-17 0,-2-3-19 15,-1 4-1-15,4-4-31 0,-1 0-30 0,-4-2-12 16,-2 5 3-16,0 0-9 0,-1 3-6 16,-1 0-26-16,-1 7-17 0,0 0 2 0,0 0 0 15,-6-8-6-15,1 11-8 0,1 1 21 0,-4 11 5 16,-2 5 0-16,3-1 14 0,-1 2 10 15,3 1 8-15,-1 0-8 0,2 1 9 0,4-5-7 16,0-7 7-16,0 1-9 0,12 17-4 0,-5-18-3 16,3 0 4-16,5-5-17 0,-2-4 15 15,7-2-5-15,-12 0-19 0,6 0-15 0,17-17-7 16,-14 5-7-16,1-2 3 0,1-3-85 16,-3-1-39-16,-4-3-21 0,2-1 0 0,-1-1-20 15,0-2-2-15,-2 0 10 0,-2 0 22 0,0-2 19 16,-1-2 45-16,-2 5 33 0,-1 4 22 15,-3 2 29-15,-2 4 12 0,0 4 24 0,0 10 29 16,0-7-14-16,0 0 14 0,0 7 10 16,-11-9-8-16,9 9 29 0,-1 2-10 0,1 1 18 15,-1 3 20-15,-4 14 11 0,0 0-8 0,1 4-5 16,-1 2 13-16,6 3-1 0,-5-2 6 0,4 6-15 16,1-3-6-16,-1-1-6 0,2-15-10 0,0 6-4 15,18 24-16-15,-6-24 3 0,2-4-24 16,0-2-28-16,3-2-21 0,-1-6-41 15,6-3 2-15,-12-3-140 0,5 0-55 0,20-16 20 16,-17 6-328-16,-4-3 27 0,1-2 25 0,-4 0 46 16,-1-2 36-16,-3-2 34 0,-1 2 39 0,-3 0 10 15,3 2 26-15,-5 2 14 0,-1 4 7 0</inkml:trace>
  <inkml:trace contextRef="#ctx0" brushRef="#br0" timeOffset="-131490.31">3471 13154 716 0,'-5'1'485'16,"1"1"-57"-16,1-2-29 0,0 0-65 0,3 0-43 16,1-1-24-16,2 0-35 0,1-2-53 0,11-2-20 15,3-4-152-15,5 1-94 0,3-1 6 16,3 2-367-16,0-1 35 0,0-1 29 0,3 1 23 16,1 2 23-16,-4 2 22 0,5 0 34 0,-4-1 2 15</inkml:trace>
  <inkml:trace contextRef="#ctx0" brushRef="#br0" timeOffset="-130653.08">4954 12797 540 0,'0'-14'264'0,"0"14"-23"0,-25-29 4 16,22 22-16-16,1 3-5 0,0 0-5 16,0 2-51-16,0 0 7 0,1 5 8 0,-1 2 14 15,-1 12-21-15,1 7 38 0,-1 8 9 16,1-1 2-16,-2 5-23 0,2 1-3 0,-1 2-1 16,1 2-19-16,-2-2-19 0,0-1-17 15,1-1-16-15,0-1-7 0,0-3-24 0,0 0-33 16,-1-7-36-16,1-2-43 0,1-3 2 0,2-13-96 15,0-1-48-15,14 5-63 0,-7-11 25 0,1-4-259 16,-3 0-48-16,7-6 56 0,1-6 25 16,1-4 27-16,-1 0 27 0,1-3 29 0,0 2 27 15,-2-4 7-15,4 0 12 0</inkml:trace>
  <inkml:trace contextRef="#ctx0" brushRef="#br0" timeOffset="-129733.14">5131 13009 232 0,'3'-1'463'0,"-1"0"-70"0,-1 6-49 16,-4-1-43-16,-3 9 60 0,-2 2-41 15,-6-1-42-15,0 4-16 0,-3 0-14 0,0-1-23 16,-1 0-24-16,-3-3-29 0,3 0-10 0,-2-1-18 16,3-2-17-16,-1 0-16 0,1-1-19 15,3-1-11-15,3-5-16 0,2-3-14 16,0-1-19-16,9 0-31 0,0 0-10 0,-7 0 1 16,-1-10-61-16,6 5 7 0,3-1 14 0,0 0-9 15,5-8 3-15,-2 4 14 0,2 3-2 0,-1 0 4 16,-1 4 19-16,0 3-19 0,2 3 33 15,-1-2 9-15,6 14-1 0,1-1 0 0,-1 2 53 16,-2 0-14-16,6 2 10 0,0-1 7 0,1-1 9 16,0 0 2-16,4-3 2 0,1-3 15 0,0 0-12 15,1-3-2-15,0-2-4 0,2-3-15 0,-12-2 1 16,5 0-3-16,6 0-17 0,26-12 1 16,-24 5-7-16,-3 0-4 0,0 1-13 15,-1-3-8-15,-3 2-11 0,-2 0 6 0,-1-3-14 16,-1 2-11-16,-4-1 15 0,-2 1-9 0,-2-1-6 15,0-3 3-15,-1-2 3 0,-3 3-32 16,0 0 0-16,0-6 4 0,-2 7 5 0,0-2 12 16,0 2 3-16,0-2 2 0,0 3 22 0,0 1-3 15,-11-6-2-15,9 10-9 0,0 3-6 16,-2-1 27-16,-1 4 1 0,1 2 8 0,-6 8 23 16,1 3-15-16,1 2 11 0,2-2 1 0,1 4-14 15,1 0 11-15,3-1 14 0,1-10-5 16,0 5 6-16,0 2 0 0,19 12 2 0,-10-18 8 15,4-2-10-15,2-2-2 0,-2-3-2 0,-6-2 1 16,6 0-4-16,17-11-18 0,-11 3-5 16,0-5-25-16,-2 5-5 0,0-5-23 0,-2 0-19 15,0-3-10-15,-1-1 12 0,-3 1 6 0,2 1-9 16,-5 0 6-16,0 3 5 0,-4 3 12 16,0 4 3-16,-1 0 4 0,-2 2 3 0,0 1-4 15,-1 2 21-15,0 0 20 0,0 0 3 0,2 10 4 16,-2-3 25-16,0 0-9 0,2 0 5 0,1 13-2 15,1-1 15-15,2-2 6 0,2-1-18 16,0 0 10-16,3-2-1 0,0-4-1 0,0-1-1 16,-1-3-1-16,0-2-12 0,1-3 3 0,0-1-3 15,-11 0-14-15,12 0-5 0,17-15 5 16,-12 5 4-16,-2-4-16 0,1-1-4 0,-2-2-1 16,0-2-6-16,-1 2-15 0,2-3 15 0,-5 0-6 15,2 2-1-15,-3 3 3 0,-1 2-1 16,-3 4-6-16,-1 1-15 0,0 7 18 0,-4 1 1 15,0 0-9-15,3 14 12 0,-2 5-1 0,-1-6-12 16,0 7 11-16,0 7 17 0,0 2 1 0,0 3-5 16,0 1 2-16,0 2 14 0,0 3 7 15,10 42-5-15,-10-41 1 0,0-19-3 0,0 7 3 16,0 2 16-16,-16 31-4 0,5-35-1 16,-1-3 13-16,-4-4-22 0,-3-2 0 0,-2-5 3 15,-3-3 9-15,1-2-4 0,12-6 9 0,-4 0-20 16,-20-15 3-16,21 1 0 0,1 0 10 15,4-6-21-15,6-3-14 0,2-2-18 0,1 12-21 16,15-22-18-16,-2 9-4 0,6 1-22 0,5-2-26 16,4 1 10-16,3-1-59 0,5 3-32 15,1 2-33-15,-4 1-36 0,-1 3 23 0,-1 2-280 16,-6 3 7-16,0 4 46 0,-3 0 32 16,-5 1 31-16,-5 4 26 0,-6 1 19 0,-1 2 19 15,-5 1 13-15,0 0 8 0</inkml:trace>
  <inkml:trace contextRef="#ctx0" brushRef="#br0" timeOffset="-127850.55">1815 13825 309 0,'0'0'325'0,"0"-20"-62"0,-10-8-22 16,6 20-9-16,1 1-3 0,-1 2-20 0,3 0-13 16,0 1-31-16,0 2 1 0,-1 1-35 15,1 2 7-15,1 3-16 0,-1 1 5 0,1 19-9 16,-4 2 30-16,1 3-14 0,0 3-19 16,-1 2-12-16,2 2 13 0,-3 1 4 0,1 3-13 15,0-1-18-15,1 0 6 0,0 4-14 0,-2-5 4 16,0-1-18-16,3-1 1 0,-1-2-12 15,1-5-2-15,-2 4-7 0,2-6 7 16,0-4-25-16,1-1-25 0,0-3 0 0,1-12-40 16,0 0 1-16,0 1-21 0,0-1-20 0,0 0-13 15,0-7-24-15,0 6-38 0,0-6-54 0,0 0 20 16,4 8-215-16,-2-11-48 0,3 0 34 0,-2-2 26 16,0 0 25-16,7-4 25 0,-4-11 9 15,4-4 15-15,0 4 27 0</inkml:trace>
  <inkml:trace contextRef="#ctx0" brushRef="#br0" timeOffset="-127396.86">2026 14010 333 0,'3'-4'337'0,"-2"2"-53"0,1 2-47 0,0-2-23 15,-2 4-15-15,-2-2-3 0,2 5-9 16,-2 0-23-16,-4 9 7 0,-3 1-29 0,-1 1-13 15,-1 0-4-15,-3 2-9 0,3 2-23 16,-5-2 11-16,3 2-32 0,-4-1-2 16,3 1 13-16,-1-1-34 0,1-2 5 0,-1-2 0 15,0-1-11-15,-1 1-17 0,7-2 7 0,-4-4-4 16,4-3 13-16,4 0-8 0,1-2-9 0,1 0-6 16,0-2 9-16,0 0-7 0,1-2-4 15,1 2 20-15,1-2-18 0,0 0-1 0,0 0 11 16,0 0-24-16,-2-10-5 0,4 9 14 0,1-2-23 15,1 0 26-15,0 2-15 0,-1 1 4 0,3 0-12 16,0 1 4-16,7 7 6 0,-4 1-2 16,5-1-6-16,-3 7 8 0,6 3-4 15,-3-1 3-15,0 3 12 0,3-2 0 0,-1 0-9 16,-1-1 9-16,2 0 4 0,2-4-4 0,-1 3-4 16,-2-2 4-16,3 1-4 0,-4-5-18 0,-2-1 6 15,0 1 28-15,0-2-15 0,-5-6 6 16,1 3-6-16,-1-1-2 0,-4-1-28 0,-2-1-16 15,3 0-1-15,-3 0-38 0,1-1-26 16,-2-1-43-16,1 0-52 0,-2 0 19 0,0 0-278 16,0 0 13-16,0 0 64 0,8-12-14 15,-8 7 27-15,3 1 31 0,6-14 11 0,2 4-1 16</inkml:trace>
  <inkml:trace contextRef="#ctx0" brushRef="#br0" timeOffset="-127066.99">2568 14398 249 0,'0'-2'453'0,"-1"4"-86"0,2 0-38 16,-1-1 5-16,0-1-45 0,0 3 2 0,0-3-12 15,0 1-33-15,1-1-17 0,-1 2-39 16,2-2-6-16,1 1-12 0,1-1-23 0,2-3-3 16,1 2-19-16,11 0-9 0,-9 1-9 15,5 0-10-15,20-7-22 0,-15 4-4 0,1 3 1 16,0-2 3-16,-1 2-32 0,2-4-19 0,-5 3-35 16,1-1-15-16,-10 2 2 0,3 0-107 0,-1 0-55 15,-1 0-47-15,0 0 21 0,-8 0-219 16,7 0-47-16,-7 0 20 0,0 0 71 0,11 5 17 15,-13-3 23-15,1 0-17 0,-3 0 10 16,0 1 60-16</inkml:trace>
  <inkml:trace contextRef="#ctx0" brushRef="#br0" timeOffset="-126841.39">2548 14569 642 0,'-4'1'360'0,"1"4"-48"0,2-5-30 15,-1 2-18-15,0 2-34 0,2-2 59 0,2 1-31 16,1-2-17-16,1 1-12 0,0 1-22 16,2-1-30-16,8 5-9 0,-1-1-25 15,2-1-20-15,-1-1-30 0,-2 0-22 0,6 0-8 16,-1-1-91-16,-3-1-53 0,-1-2-54 0,-1 0-74 16,-12 0 17-16,16 0-296 0,2 0 65 15,5 0 3-15,21-10 33 0,-16 7 20 0,1-4 28 16,-1 2 12-16,2 2 11 0</inkml:trace>
  <inkml:trace contextRef="#ctx0" brushRef="#br0" timeOffset="-125703.85">3380 14495 343 0,'-14'0'307'0,"14"0"-43"16,0 0-30-16,0 0-11 0,-14-13-20 0,14 13-2 15,-18-19-7-15,14 16-26 0,2 0-7 0,1 0-4 16,-1 0 7-16,-1 1-2 0,1-3-3 15,1 3-21-15,0-3-7 0,0 2-16 0,1-2 17 16,0 5-16-16,0 0 7 0,0-7-20 0,0 7 4 16,0-9-9-16,17-9-6 0,-6 6 0 15,0 4-10-15,-1 0-13 0,1 3 1 16,0 4-5-16,-11 1-4 0,12 0-17 0,14 13 8 16,-13-2 16-16,0 2-14 0,-2 3 11 0,0 2-7 15,-1-1-4-15,1 2-1 0,-2 1 3 0,3 1-7 16,-3-1 4-16,0 2-17 0,1-3 6 0,0 0-4 15,-1-1-8-15,3 0 3 0,-3-2-10 16,1-5 4-16,1 1 3 0,-2 0-7 0,-2-4 3 16,3 2-12-16,-4-2-18 0,-1-2-15 15,1-2-43-15,-3 2-20 0,1-4 8 0,0 3-72 16,-1-5-49-16,0 1-43 0,0-1 23 16,-3 0-239-16,0 0-56 0,0 0 36 0,10-11 45 15,-8 7 16-15,5-9 40 0,-1-2 14 16,1 1 23-16,-1-3 16 0,1 1 31 0</inkml:trace>
  <inkml:trace contextRef="#ctx0" brushRef="#br0" timeOffset="-125303.8">3815 14441 452 0,'0'-5'375'0,"0"1"-42"0,0-1-24 0,1 1-35 15,-2 1 1-15,1-1-35 0,0-1-27 16,0 2-20-16,0 2-22 0,0-1-20 0,0 1-15 15,-1 1-14-15,-1 0-11 0,-1 4 24 0,0-1-5 16,0 3 0-16,-3 6-5 0,1 1-8 0,2 6 2 16,-2 2 7-16,1-2-14 0,-3 6-4 15,3 1-8-15,-1 3-4 0,2 0 0 0,0 2-10 16,0 0-8-16,0 0-8 0,-3 0-5 16,2 0-10-16,2-3-3 0,2 0-3 0,0-3-8 15,0-3 0-15,0-12-5 0,0 6-2 0,0-1-2 16,0-1-9-16,0-3 2 0,0-1-10 0,0-2 7 15,0-1-9-15,0-7 2 0,0 8 3 16,0-8-5-16,0 8 6 0,0-8-2 0,-10 15 2 16,5-14-10-16,0 3 3 0,-11 4 2 15,-1-2-4-15,0 0 2 0,-2-3-7 0,1-1-12 16,2 3-12-16,-2 0-4 0,3-4-5 16,2 0-15-16,2-1-13 0,3 0-21 0,8 0 7 15,-7 0-103-15,0 0-53 0,7 0-46 0,-14-12 26 16,12 7-264-16,1 1-7 0,2-2 42 15,0 0 52-15,1 0 19 0,6-5 22 0,2-1 51 16,0 3 21-16,2 1 16 0,5 0-4 0</inkml:trace>
  <inkml:trace contextRef="#ctx0" brushRef="#br0" timeOffset="-125011.02">3859 14940 374 0,'1'-1'415'0,"-1"0"-56"0,1 0-54 15,0 1-25-15,0-1-41 0,-1 2-5 0,-1 2 7 16,2 1-32-16,-2 2-22 0,0 1 31 16,-1 12-6-16,2-8-16 0,0 6-10 0,-8 23-8 15,6-18-16-15,2 2-25 0,-1 1-12 0,0-2-11 16,1 1 0-16,0-16-20 0,0 5-8 0,0 0-20 15,0-1-21-15,0-1-42 0,0-4-1 0,0 0-83 16,0-7-86-16,0 0-79 0,6 9 24 16,-5-11-299-16,2-2 48 0,3-9 36 15,0-2 29-15,2-1 56 0,-3-1 13 0,1 0 24 16,-2-1 7-16,1 0 10 0</inkml:trace>
  <inkml:trace contextRef="#ctx0" brushRef="#br0" timeOffset="-124518.21">3896 14991 1045 0,'-2'-4'460'16,"0"1"-26"-16,0-1-44 0,0 0-26 15,1 1-31-15,-1-2-34 0,3 2-28 0,1-3-32 16,0 1-21-16,2 1-16 0,8-8-16 16,0 4-31-16,2 1-16 0,-3 4-13 0,2 3-5 15,-5 0-13-15,5 0-25 0,13 14-1 0,-10-3-7 16,-2-2-11-16,-4 7-3 0,-2-3-6 15,0-1-11-15,-3 2-6 0,-1-3-1 0,-3-3-10 0,-1-8 9 16,0 8-2-16,0-1-5 0,0 0-5 16,-12 11 1-16,3-11-14 0,1-2 9 15,-4 4 2-15,-1 0-3 0,1-7-15 0,-2 4 17 16,3-4-18-16,2-1 17 0,2 1-9 0,1-1 2 16,0-1 3-16,2 1-15 0,1-1 4 0,1 0 3 15,2 0 6-15,0 0 1 0,0 0-11 16,0 0 5-16,-5-1-10 0,8 0 5 0,1-1-9 15,1 1-5-15,1 0 18 0,2 0-14 16,0 1 3-16,2 0 0 0,5 0-5 0,19 11 7 16,-16-3-3-16,0 1 3 0,-2 1-14 0,0 4 13 15,-8-3-10-15,3-2 6 0,-3 4-2 16,-3-4 6-16,-2 0 21 0,-2-2-8 0,-1-7 8 16,0 6 3-16,0-6-6 0,-21 18 5 0,6-10-4 15,-4 1 14-15,-1-3-5 0,-5-1-23 16,-2-2-21-16,-2-2-27 0,0 0-29 0,15-1-53 15,-6 0 11-15,-27-11-162 0,24 2-62 16,2-2 31-16,5-3-260 0,4-3 47 0,4-1 38 16,5 0 25-16,1-2 34 0,2 0 55 0,0 10 7 15,0-6 51-15,16-20-19 0,-5 17 36 16,3-1 10-16</inkml:trace>
  <inkml:trace contextRef="#ctx0" brushRef="#br0" timeOffset="-119149.73">4066 13894 317 0,'0'0'237'0,"-16"0"-7"0,16 0-3 0,-23-28-35 15,20 26 2-15,-3-1-3 0,3 0-21 0,-1-1-1 16,0 1-23-16,0-1 3 0,0 1-3 16,2-1-14-16,-8-4 16 0,5-1-30 15,-1 4 27-15,1-1-12 0,3 2-7 0,-2 1-20 16,2-1-10-16,2 4 10 0,0 0-10 0,0 0 16 15,0 0-19-15,0 0-11 0,-7-8-8 16,7 11 13-16,1-1 0 0,-1 3 7 0,7 11-13 0,0-1 14 16,3 3 6-16,0 5-2 0,2-1 5 15,-1 0-6-15,2 2-14 0,2-2-3 0,1 2-3 16,-2-2-22-16,-1 0 8 0,1-3-8 16,1 4-11-16,-4-4 0 0,0-1-1 0,0-3-3 15,-2-1-16-15,-2-6-27 0,1 2-14 0,-1-3-15 16,-4-3-45-16,1 2 6 0,-1-4-93 15,1-2-36-15,-4 0-56 0,0 0 24 0,0 0-185 16,13-14-76-16,-6 1 22 0,0 1 48 16,-2-2 23-16,-1-3 25 0,0 0 18 0,0-1 34 15,-2 2 18-15,1-1 15 0</inkml:trace>
  <inkml:trace contextRef="#ctx0" brushRef="#br0" timeOffset="-118883.87">4228 13829 1003 0,'-2'-7'347'0,"0"1"-33"0,1 1-11 0,-1 2-32 16,1 0-32-16,0-1 2 0,-1 0-37 15,-1 3-14-15,-1 1-23 0,0 2 2 0,-7 8-23 16,0 1-6-16,-1 0 13 0,-1 6-15 0,1 2-11 16,-1 1-5-16,0 3-19 0,0 0-6 15,0-2-8-15,2-2-7 0,-2 5-11 0,1-2-3 16,-1 2-10-16,0-4-1 0,-1 4-10 0,2-5-26 15,1 3-29-15,-2-3-23 0,8-1 6 16,-3-3-94-16,-2-2-26 0,4-5-39 0,1-4-45 16,3-2 21-16,0 1-236 0,2-3-34 15,0 0 31-15,3-2 50 0,0 0 10 0,2-1 42 0,-1 1 2 16,2-1 32-16,6-4 3 0</inkml:trace>
  <inkml:trace contextRef="#ctx0" brushRef="#br0" timeOffset="-118389.05">4311 14011 1017 0,'3'1'376'0,"-2"1"-48"16,-1 2-1-16,-1 0-29 0,2 3-22 0,-2 0-7 16,2 11-19-16,-1-8-15 0,0 5-28 15,0 3-14-15,0 1-12 0,0-1-27 0,0 2-19 16,9 21 2-16,-6-24-21 0,-3 3-13 15,0-9 0-15,1-2-15 0,0-3-9 0,-1 0-6 16,1 0-1-16,-1-1-18 0,0-5 4 16,0 0-3-16,0 0-7 0,0 0-12 0,0 0-21 15,0 0-17-15,0 9 4 0,0-12-8 0,0-1-5 16,0-1-10-16,0 1 5 0,0-5 5 0,0-9-13 16,0 9 4-16,0-4 9 0,0-3-11 15,0 0 9-15,0 0-3 0,13-14 10 0,-9 15-13 16,0 5 7-16,2-5 14 0,-2 3 1 15,3-1 4-15,0 1-14 0,0 3 6 0,0 1 26 16,-4 3-14-16,3-2 6 0,-1 2 10 0,1 3-5 16,-1 0-9-16,2 2 20 0,-2 0 0 15,-5 0 10-15,10 0 5 0,15 14-4 0,-12-3-2 16,0 2 20-16,-2 2-4 0,0 2-11 16,-2-1 9-16,-2 0-16 0,-1 0 5 0,2 0-3 15,-4 0-8-15,-2 0-10 0,0-3 13 16,-1-4-18-16,-1-1-31 0,1-1-5 0,0-2-36 15,-1-5-31-15,0 0 8 0,0 0-151 16,0 0-73-16,-2 5 26 0,1-6-288 0,2-1 30 16,-1-1 65-16,0-1 22 0,-1 1 46 15,1-1 23-15,1 1 8 0,-2 0 13 0,0-2 62 16,0 1-5-16,1 0-3 0</inkml:trace>
  <inkml:trace contextRef="#ctx0" brushRef="#br0" timeOffset="-118192.53">4419 14191 550 0,'-7'1'485'16,"2"0"-44"-16,1-1-51 0,1 0-28 15,0 1-38-15,0 0-31 0,2-1-36 0,0 0-27 16,2 0-25-16,1 0-14 0,1 0-39 0,2 0-60 16,1-1-35-16,1 0-7 0,15 0-175 15,-12 1-77-15,4 0 17 0,22-7-278 0,-15 6 41 16,-13 1 29-16,8 0 27 0,0 0 24 15,20 11 17-15,-15-5 26 0,0 2-1 0,4-1 54 16</inkml:trace>
  <inkml:trace contextRef="#ctx0" brushRef="#br0" timeOffset="-117303.15">5216 14711 451 0,'1'-2'407'15,"1"2"-9"-15,0 2-59 0,0 2-4 0,1 0 8 16,3 11-18-16,1 2-24 0,-2 0-5 0,1 1-17 16,-1 1-17-16,0-1-17 0,1 0-27 15,-3-1-27-15,-1-5-5 0,0 0-14 0,-1-4-11 16,0 0-28-16,0-4 2 0,-1 2-12 0,1-2-5 15,-1 0-17-15,1-4-15 0,-1 2-5 16,0-2 8-16,-1 0-37 0,1-2 3 0,0-3-27 16,0 1-19-16,4-13-4 0,-1-3 2 15,1 1-14-15,4 0-1 0,1-1-4 0,-1 3 3 16,3 0 4-16,1 3-3 0,-2 1-2 0,4 2 8 16,-2 4-11-16,2 4 3 0,-2 2 9 15,-5 1-11-15,5 0 10 0,19 19 4 0,-15-7 9 16,1 2 4-16,-3 1 8 0,2 4-15 0,-5-1-2 15,0-3 7-15,-1-1-1 0,-3 1 12 16,-2-6-13-16,-3-1 8 0,1-3-10 0,0 3 29 16,-1-4-8-16,-1-1 16 0,1-3-23 0,-2 2 11 15,0-2 0-15,0 0 1 0,0-5-3 16,0 2 0-16,0-1-19 0,-1-3 1 0,2-11 0 16,-1 11-2-16,0-7 1 0,0-2-13 0,12-19 0 15,-3 18-6-15,-3 0-5 0,5 1 20 16,-1 0-7-16,3 4 0 0,1 2 2 0,2-2 3 15,0 5-5-15,-1 5 8 0,-1 0 4 0,-14 2 1 16,28 11-2-16,-11 0 0 0,-2 3 10 16,-2-2 9-16,0 5-11 0,-5 0-4 0,-1 1-3 15,-1 0 0-15,-1-1 10 0,-4-4-21 16,0 0-29-16,0-2-3 0,-1-11-37 0,0 7-24 16,0 0-43-16,0-7 14 0,0 6-142 0,0-6-73 15,-12 10 29-15,10-11-297 0,1 1 63 16,0-3 25-16,3-1 34 0,0-1 40 0,7-7 36 15,1-3 1-15,1-2 61 0,1-5 27 0,3 7-15 16,1 0 39-16</inkml:trace>
  <inkml:trace contextRef="#ctx0" brushRef="#br0" timeOffset="-117001.84">5990 14698 1021 0,'-1'2'351'0,"0"2"51"0,-1 0-43 0,-2 11-14 15,-2-1-35-15,-1 6-14 0,1-1-24 16,1 0-16-16,1 1-12 0,0-2-25 15,2 0-21-15,1-4-28 0,1-14-7 0,0 10-13 16,0-1-10-16,0-2-17 0,20 11-8 16,-12-12-13-16,1-5-7 0,1 1-17 0,0-2-1 15,-10 0-18-15,12 0-13 0,18-11-10 0,-13 3-8 16,-6-1-19-16,4-2-13 0,-5 0-9 16,0 0 2-16,1-2-2 0,-4 2-19 0,-4-1-7 15,-2 0-9-15,0 0 10 0,-1 12-2 0,0-13 1 16,0-1-3-16,-14-12 10 0,8 16-6 0,-5-1-25 15,0 4 3-15,-1 2 6 0,3 3-32 16,9 2-24-16,-9 0-39 0,-1 0-18 0,1 0-51 16,2 0-34-16,7 0 22 0,-9 0-285 15,9 0 50-15,-12 11 51 0,11-9 11 0,1 1 42 16,2-3 25-16,3 2-1 0,12 4 12 16,4-3 7-16</inkml:trace>
  <inkml:trace contextRef="#ctx0" brushRef="#br0" timeOffset="-116686.96">6472 14776 251 0,'4'-3'487'0,"2"0"-61"15,-2 1-55-15,0-1-49 0,-4-1 32 16,2 0-25-16,-1-2-20 0,0 2-26 16,-2-1-31-16,0 0-21 0,-1 0-30 0,-1 0-17 0,3 5-22 15,-8-8-11-15,3 5-28 0,-1 1-11 16,0 0 3-16,-2 2-14 0,-3 0-2 0,-18 11-21 15,11-1 13-15,0 1-17 0,2 3 7 0,1 1-6 16,1 2-12-16,2 0-1 0,2 1-5 0,3-2-16 16,5 1-2-16,2-5 1 0,0-12-4 15,0 11-7-15,14 8-21 0,-6-12-22 0,1-5-21 16,0-2-18-16,1-1-32 0,-1 1 8 16,16-13-88-16,-6 5-25 0,2-4-12 0,-6 0-10 15,2-3-16-15,-2-1-30 0,2-1 20 0,-4-3-99 16,-3-2-81-16,1 0-41 0,-6-4 51 15,2 2 30-15,0-1 12 0,-2 0 27 0,-1 0 16 16,-1 0 10-16</inkml:trace>
  <inkml:trace contextRef="#ctx0" brushRef="#br0" timeOffset="-116449.33">6535 14339 643 0,'-5'-21'319'0,"2"3"-19"16,0 2 5-16,1 4 18 0,-1 3-52 0,0 1-34 15,2 4 11-15,-1 1-19 0,-2 5 12 16,2 2 8-16,-4 11 3 0,0 0-15 0,0 6-12 15,2 9 12-15,2-1-14 0,-1 5-2 0,2 1-16 16,0 3-9-16,1-17-15 0,0 9-14 0,0 6-29 16,0 0-21-16,14 39-6 0,-8-40-6 15,-1-2-41-15,2 0-29 0,-1-3-29 0,1-5-26 16,-1 0-69-16,0-5-52 0,-1-2 15 16,3-5-168-16,0-2 28 0,-1-5-291 0,-2-4-5 15,2 0 38-15,-7-2 65 0,7 0 28 16,4 0 38-16,19-10 15 0,-11 5 16 0,-1-1 54 15,5-1 15-15,3 0 29 0</inkml:trace>
  <inkml:trace contextRef="#ctx0" brushRef="#br0" timeOffset="-116166.57">6995 14841 875 0,'-3'-4'328'0,"0"2"-1"16,2 0-42-16,-1 2-23 0,2 0-29 0,-1 3-26 16,0 2 56-16,0 2 23 0,0 15-14 15,-3 2 10-15,2 7-18 0,-2-2-16 16,1 2-29-16,2 3-7 0,-4-3-27 0,2 2-24 16,1-4-20-16,0 2-19 0,-2-4-36 0,3-3-32 15,-2-2-50-15,2-6-48 0,0-5 4 16,0-4-184-16,-1 0-75 0,1-6 28 15,1-1-280-15,2-1 39 0,0-1 57 0,-1-3 49 16,3-12 24-16,1-3 23 0,-2 2 4 0,1-1 34 16,-2 0 25-16,5-2 35 0</inkml:trace>
  <inkml:trace contextRef="#ctx0" brushRef="#br0" timeOffset="-115855.24">6961 14894 857 0,'1'-10'419'0,"0"1"-15"0,-1 1-21 0,5-9-45 16,0 0-17-16,4 3-37 0,2-2-17 16,4 3-1-16,-2 1-30 0,3 0-9 0,0 0-7 15,4 4-22-15,-1 2-13 0,-1 3 3 16,2 3-27-16,-10 0-4 0,5 0-8 0,19 17-7 16,-15-5-1-16,-1 2-26 0,0 3-17 0,-4 1 7 15,0 1-12-15,-4 1-5 0,-2-2 6 16,-1 1-26-16,-2-3 2 0,-3 2-14 0,-2-10 0 15,0 2 6-15,-11 14-9 0,5-15-29 16,-7 2-16-16,-4-5-21 0,-4 1-37 0,-1-6-44 16,-3-1-39-16,11 0 12 0,-6 0-197 0,-25-10 30 15,19 2-320-15,2 1 14 0,1 3 54 0,3-3 68 16,2 1 30-16,1 0 36 0,3 0 31 16,0 1 7-16,5 0 24 0,1 4 64 15,8 1 14-15,-8 0 13 0</inkml:trace>
  <inkml:trace contextRef="#ctx0" brushRef="#br0" timeOffset="-113405.23">2517 16341 764 0,'0'0'292'0,"0"0"-22"0,0 0-22 16,0 13-12-16,0-13 1 0,0 0-5 16,0 0-17-16,0 0-6 0,0 0-26 15,0 0 19-15,0 0-20 0,0 0 11 0,0 0 7 16,0 0-11-16,0 0-23 0,5 19-2 0,18-19-25 16,-12 0-16-16,5 0-9 0,3 0-9 0,2 0-12 15,-1 0-16-15,22 12-24 0,-23-7-17 16,-5-5-42-16,4 4-1 0,-5-3-134 0,-1-1-61 15,-4 0-87-15,-8 0 28 0,8 0 23 0,-8 0 21 16,7 0-264-16,-7 0 47 0,0 0 23 16,0 0 17-16,12-1 28 0,-15 4 17 0,1 2 12 15,-8 4 9-15</inkml:trace>
  <inkml:trace contextRef="#ctx0" brushRef="#br0" timeOffset="-113204.7">2599 16609 317 0,'-3'6'447'0,"-1"-1"-89"0,3-2 62 16,-1 1-33-16,1 1-20 0,2 0-14 0,-1 2-26 16,3-4-32-16,1 2-27 0,7 6-32 0,0-6-19 15,4 0-23-15,1-3-26 0,1 3-25 16,2-2-40-16,-1 1-46 0,1-4-5 0,-1 3-151 16,-1-1-73-16,-3 0-79 0,-2-2 25 0,3 5-297 15,-4-3 58-15,-1 1 27 0,-1 0 36 16,-2-1 11-16,6 8 25 0,0-1 23 0,3-4 14 15,-7 6 2-15</inkml:trace>
  <inkml:trace contextRef="#ctx0" brushRef="#br0" timeOffset="-112122.32">3861 16868 486 0,'0'0'254'0,"0"0"-12"0,0 0-29 16,0 0 3-16,0 0-28 0,0 0-3 0,0 0 5 15,0 0-14-15,0 0-10 0,0 0 12 16,0 0-29-16,0 3-10 0,-5 7-12 0,-2 6 8 16,2-1-25-16,-2 2 4 0,3-2-34 0,1-4 5 15,0 0 16-15,0-3-16 0,2 0-26 16,0-3-7-16,0 0 31 0,0 0-8 0,1-5-38 15,0 0-3-15,0 0 26 0,0 7-2 0,14 0-3 16,-7-6 5-16,9 1-4 0,-1-2-6 16,6 2-6-16,-11-2-4 0,2 0-19 0,5 0-6 15,1 0-1-15,0 0 9 0,-1 0-8 0,17 12 2 16,-19-2 13-16,2 1-26 0,-5 2 33 0,-1 2 10 16,-1-1 1-16,-1 3 1 0,-5 1 7 15,0-2 10-15,-3-3-2 0,-1-6-5 16,0 3 0-16,0 4 2 0,-14 12-9 0,4-14-4 15,-1-1-12-15,0 0 8 0,-5-1-13 0,0-5-16 16,-5 2-37-16,0-5-39 0,1 1 6 0,3-2-131 16,7-1-41-16,-4 0 21 0,-19-18-261 15,19 4-41-15,4-1 20 0,-1-5 32 16,2 0 50-16,3 2 7 0,6-6 50 0,-2 5 11 16,2-3 57-16,0 12-6 0</inkml:trace>
  <inkml:trace contextRef="#ctx0" brushRef="#br0" timeOffset="-111841.07">3888 16868 869 0,'0'-3'383'0,"0"0"-55"0,2-1-22 0,-1 0-34 16,-2-1-36-16,3 3 39 0,1-1-35 0,1-1-54 15,1 1-13-15,9-6-6 0,2 4-14 16,-2-1-5-16,6 3-23 0,1 2-18 0,2-1 2 16,0-3-23-16,1 3 5 0,-1 1-28 0,1 0 5 15,-1-3-16-15,-1 1-5 0,3-1-87 0,-4-1-67 16,5-2-38-16,-5 1-105 0,-3 0 23 16,1 1-265-16,-9 5 36 0,-3-2 33 15,0 2 39-15,-7 0 7 0,0 0 47 0,0 0 20 16,6 0 13-16,3 13-12 0</inkml:trace>
  <inkml:trace contextRef="#ctx0" brushRef="#br0" timeOffset="-111237.95">4478 16812 293 0,'-2'1'471'16,"0"1"-66"-16,0 0-30 0,-2-2-49 0,1-1-8 16,1 0-31-16,0-2-17 0,1 2-8 0,-1 1-33 15,2-3-18-15,-2-1-17 0,3 2-35 16,0 1-7-16,1-5-28 0,1 2-15 0,1 1-3 16,1 0-8-16,7-5-19 0,-1 4-1 15,-2 1-5-15,2 1-18 0,-1 1 2 0,-10 1-10 16,8 0 0-16,16 10-9 0,-8 1 3 0,-5 0-17 15,-2-1 2-15,-1 5 3 0,-4 3 0 0,-2 1-11 16,-2 1 0-16,0-11-2 0,0 4 6 16,-14 15-5-16,8-10-14 0,-3-4 13 0,-4 1-2 15,2-2-7-15,-1-2 3 0,-3-4-4 0,4 2-7 16,0-4 15-16,3-2 6 0,1-1-8 0,0 3-10 16,2-5-6-16,0 1 5 0,1 1-4 15,2-2-2-15,0 0 28 0,0 0-33 16,1 2 4-16,-1-2 10 0,2 1 6 0,-1-1-19 15,1 0 5-15,4 0 1 0,0 0-1 0,0 1-5 16,1 0 18-16,3 1-18 0,7 2 16 16,0 1-8-16,1 1-2 0,2 1 17 0,0 2-21 15,1 3 0-15,-1-1 11 0,0 5-10 0,-1-1-1 16,-2 1-5-16,-2 1 15 0,-3-2-18 16,-3 0 17-16,-1 1-16 0,-4-4 12 0,-2-2 14 15,0-10 10-15,0 8 9 0,0-1 4 0,-17 15-3 16,7-13-17-16,-5 1 17 0,1-5 1 0,-5 0-14 15,-1-1 8-15,1-2-6 0,-4-1-6 0,12-1-22 16,-8 0-19-16,-4 0-11 0,2 0-37 16,-24-15 8-16,22 11-82 0,2-1-35 15,5-3-53-15,0-4-12 0,2 3 25 0,4-3-218 16,5 2 37-16,4-1-91 0,-1 1 33 0,2 2 33 16,0-6 24-16,11-18 74 0,-4 13 12 0,0-3 28 15</inkml:trace>
  <inkml:trace contextRef="#ctx0" brushRef="#br0" timeOffset="-108707.3">4710 16155 676 0,'0'0'349'0,"0"0"-68"0,0 0-25 16,0-14-42-16,0 14-9 0,0 0-13 0,0 0-9 15,0 0-7-15,21 17-18 0,-21-3-15 16,0-7-15-16,0 5 8 0,0 1-11 0,0 3-13 15,0-1-18-15,0 2 1 0,0-3-15 0,0-2-19 16,0-3 2-16,0-1 8 0,0-2-23 16,0-6-3-16,0 7-6 0,0-7-5 0,0 0-1 15,7 0-5-15,5 11 31 0,-5-13-14 16,-2 0 11-16,10-3-12 0,2-2-17 0,-2 2-1 16,0-2 15-16,1 4-5 0,-3 1-3 0,-4 2-23 15,-9 0 1-15,6 0-2 0,2 0-3 16,3 9 3-16,-7-6 0 0,4 10 5 0,2 1 4 15,-3 2-3-15,-3-1 0 0,2 2 13 0,-5-3-8 16,-1-8 7-16,0 5 20 0,-11 16-8 0,6-13-13 16,0 1 8-16,-4-4-8 0,4-3-5 15,-6 7-2-15,0-7 1 0,-3-2-45 16,2 1 1-16,0-2-79 0,1-5-42 0,11 0-67 16,-11 0 18-16,-1 0-281 0,0 0 37 0,-9-14 32 15,16 9 31-15,-5-3 27 0,6-3-37 16,1 2 16-16,1-1 59 0,2 1 0 0,0 9 17 15</inkml:trace>
  <inkml:trace contextRef="#ctx0" brushRef="#br0" timeOffset="-108402.49">4764 16162 339 0,'2'-4'425'15,"1"-1"-46"-15,1 2-48 0,7-8-29 0,1 1-24 16,0 1-36-16,2 0 18 0,1 0-39 0,1 0-17 16,1 3-33-16,3-3 0 0,1 1-14 0,0 1-50 15,-1 0 11-15,1 3-13 0,-1-3-9 16,1 0-9-16,-1-2-70 0,-4 6-68 0,1-1-33 15,-4 2-59-15,-3-1-27 0,-2 1 17 0,-2 2-262 16,-6 0 30-16,0 0 29 0,0 0-16 16,13 10 24-16,-12-6 24 0,-1 2 26 0,0 0-8 15</inkml:trace>
  <inkml:trace contextRef="#ctx0" brushRef="#br0" timeOffset="-107878.6">5347 16123 852 0,'-2'-3'291'0,"0"2"-10"0,-2-2-42 0,1 0-8 15,1 3-4-15,0-1-21 0,-1 1-14 0,0-1-13 16,0 2-16-16,0 0-6 0,-1 2-6 16,0 0-15-16,0 1 21 0,-4 9-25 0,-2-1 10 15,1 3 5-15,1 1-10 0,-1 0-7 0,2 2 0 16,1 0-3-16,2 1-9 0,1-3-12 16,0 4 3-16,2-1-10 0,0-1-15 0,1-10 4 15,0 6-15-15,10 16-2 0,-1-15 5 0,2-1-16 16,-2-3-6-16,3-2-5 0,1 0 4 15,1-3-11-15,1-1 0 0,2-2-14 0,-2-3 7 16,-6 0-16-16,3 0 11 0,19-13-1 0,-14 7-2 16,0-3-10-16,-2-1 7 0,-3-4-14 15,1-1 1-15,0 0-2 0,-2-3 8 0,-5 0-1 16,-1-3-21-16,-1-1 11 0,-1 2 2 0,-3-1-1 16,0 11 1-16,0-5-6 0,0 0 7 15,-14-17-10-15,5 19 3 0,-1 1-4 0,-2 0 7 16,-1 3 1-16,0 1-17 0,-4 2-12 15,1 0-20-15,-3 3-23 0,1 1-7 0,-1-1-31 16,1 1 12-16,4 0-109 0,-3-2-28 0,4 4-51 16,5 0 26-16,8 0-228 0,-8 0-10 15,8 0 21-15,-7 0 40 0,7 0 19 0,0 0 38 16,0 0 19-16,-11 1 46 0,12 0 6 16,0 0 9-16</inkml:trace>
  <inkml:trace contextRef="#ctx0" brushRef="#br0" timeOffset="-106341.5">6324 16924 720 0,'0'-12'316'15,"0"12"2"-15,0 0-29 0,0 0-10 0,0 0-35 16,34 8 3-16,-28 8-40 0,-2-7-23 16,-1 2 16-16,0-1-12 0,-2-2-32 0,1 0-12 15,0-2 11-15,-1 1-37 0,-1-3-11 0,2 1-28 16,-1 0 26-16,0 0-20 0,-1-3-5 16,1 1 2-16,0 1 3 0,-1-3-23 0,0 1 14 15,0-2-22-15,-1-1-5 0,0-1-11 0,1-2 0 16,2-1-19-16,-2-3 5 0,2-8-7 15,-2 6 8-15,10-17-19 0,-3 10 10 0,0-1-9 16,4 0 20-16,0 4-15 0,2-3 20 0,3 6 6 16,-1 2-12-16,-1 2 1 0,3 5 13 15,-7 2 7-15,2 0-2 0,20 14-18 0,-14-3 14 16,-1 2-4-16,-1 4 5 0,-2 0-4 16,-1 0-7-16,-2-2 3 0,-2 2-11 0,0-2 13 15,-3-6-14-15,-3 0-5 16,0-1 4-16,0-4-4 0,-1 1 11 0,-1 0-4 0,1-3 9 15,-2-2-2-15,0 0 0 0,0 0-4 16,0 0-1-16,-6 2 3 0,5-3-10 0,-2-2-4 16,2-2-7-16,0-1 3 0,0 0-6 0,1 1 11 15,1-2-7-15,-1 0 5 0,10-20 3 16,-1 11-7-16,0 2-3 0,1 1 0 0,3 1 1 16,2 3-13-16,2 3 2 0,0 1 13 0,3-2-4 15,2 5 1-15,-3 2-7 0,-8 0 0 16,3 0 7-16,19 14-4 0,-13-7-3 15,-4 1-4-15,-1 2 7 0,-3 1-2 0,-1 0 3 16,-4 3-10-16,-3 0-1 0,-2-4 16 0,0-1-6 16,-2-9-16-16,0 8-19 0,0-2-27 15,-13 5-54-15,4 0 9 0,2-6-100 0,1-3-76 16,1-2 26-16,0 0-243 0,1 0 46 16,1-4 35-16,2 2-56 0,1-1 45 0,1-2 30 15,0 1 27-15,7-11 21 0,0-2 38 0,2 1 9 16,6-2-5-16</inkml:trace>
  <inkml:trace contextRef="#ctx0" brushRef="#br0" timeOffset="-106030.68">7157 16847 747 0,'0'5'380'0,"0"3"-31"16,4 10-23-16,-5-1-42 0,1-7 14 0,0 5-2 16,-9 18-20-16,4-13-19 0,4-3-32 15,1 2-12-15,-1-5-16 0,1-6-19 0,0 3-10 16,0-1-29-16,18 10 5 0,-13-13-21 15,6 3-7-15,0-8-12 0,-2 1-19 0,1-3-9 16,-10 0 4-16,13 0-11 0,14-9-7 0,-17 3-18 16,4-2-18-16,-1-2-5 0,-1-2-10 0,0-3-10 15,-3-1-13-15,-1-3 1 0,-2 2-3 16,0-2-16-16,-3 3 13 0,-2 2-19 0,-1 14 9 16,0-10 5-16,0-1-8 0,-16-7-16 15,10 12 23-15,-3 4-2 0,-2 2-11 0,1-3 2 16,-11 1-37-16,10 2-30 0,-3 0-26 0,-4 0-6 15,-17 12-38-15,18-8-45 0,7-2 21 16,1 1-194-16,5 0-95 0,1-1 44 0,6-2 31 16,0 0 27-16,0 0 18 0,2-2 46 0,2 1 9 15,14 4 9-15</inkml:trace>
  <inkml:trace contextRef="#ctx0" brushRef="#br0" timeOffset="-105507.79">7638 16847 852 0,'-1'-5'396'0,"0"-1"-43"0,-5-7-44 0,-2 1-7 15,-1 3-10-15,3 0-19 0,-3 4-23 0,-3-2-37 16,2 5-18-16,-2 0-10 0,2 2-22 16,2 0-24-16,-14 17 1 0,5-3-3 0,5 1-11 15,-1 3-3-15,4 2-7 0,0 0 3 0,3 2-12 16,2 1-21-16,1-2 6 0,2 0-6 0,1-15-15 15,0 7-6-15,14 14-5 0,-4-17-16 16,3-3-30-16,-1-5-9 0,-5-2-28 0,7 0-22 16,16-12-2-16,-10 0 3 0,-2-3-78 15,1-1-18-15,-5-1 2 0,2-6-26 0,-3-3-27 16,0 0-24-16,-3-4 20 0,0-3-70 0,-1-1-83 16,-1-2-65-16,-2 2-22 0,-2 0 18 15,0-1 66-15,-1 2 81 0,-1 2 146 0,-2-1 12 16,0 18 195-16,0-7 46 0,-10-26 18 15,5 24 23-15,0 5-13 0,-2 1 10 0,-2 3-13 16,4 4-9-16,-1 5 3 0,-3 0 22 0,4 5-18 16,5 0-17-16,0 0-15 0,-17 17 87 15,8-4-13-15,4 3 8 0,1 5-4 0,2 4 9 16,2 4 0-16,0 5-5 0,0-20-2 0,0 10-30 16,0 5 13-16,16 37-30 0,-8-29-17 15,0 0-2-15,-1 0-13 0,5-3-20 0,-2 0-2 16,0-3-42-16,0-2-9 0,-2-3-33 0,1-1-28 15,1-3-44-15,-2-3-45 0,0-2 10 16,-2-8-156-16,-2-3-52 0,2-4 25 0,-2-2-289 16,1 3 51-16,-2-3 38 0,-3 0-2 15,0 0 45-15,0 0 29 0,0 0 27 0,8 0 54 16,5 0 7-16,0 0 6 0,3 0 26 0</inkml:trace>
  <inkml:trace contextRef="#ctx0" brushRef="#br0" timeOffset="-104992.42">8543 16477 359 0,'1'-7'476'0,"1"2"-66"0,-1 0-63 15,-1 0-46-15,-1 3 2 0,1 1-49 0,-2 1-12 16,0 2-5-16,-1 4-30 0,-5 8 9 0,0 3-16 16,-3 0-4-16,2 7 2 0,0 0-18 15,1 4 8-15,-1-2-10 0,-1 3 7 0,5 2-24 16,-5 3 18-16,2 0-28 0,5 2 9 15,1-1-24-15,2 0-3 0,0-18-22 0,0 8-25 16,0 1 9-16,14 30-17 0,-7-29-5 0,2-2 9 16,-2-4-25-16,3-4 1 0,0-5-12 0,0-8-3 15,0 1-18-15,0-5-22 0,-10 0-16 0,12 0-9 16,17-17 6-16,-12 3-10 16,-4-1-25-16,0-2 1 0,-4 0 5 0,1 3-1 15,-2-1 5-15,-3-2-10 0,-3 5 5 0,-2 12 12 16,0-8-6-16,0 1-1 0,-14-4 4 15,7 7 7-15,-7-3-5 0,0 5-17 0,5 2-8 16,-5 0-15-16,1 0-13 0,2 0 9 0,-8 13-79 16,12-13-41-16,1 3-39 0,-1-1-44 15,6 0 28-15,-4-1-194 0,3 0-57 0,2 1 40 16,0-2 34-16,2 0 30 0,1-2 27 0,1 2 29 16,2 0 20-16,10-5 12 0,1 2-26 0</inkml:trace>
  <inkml:trace contextRef="#ctx0" brushRef="#br0" timeOffset="-104685.29">9078 16629 640 0,'4'-8'462'15,"0"0"-79"-15,-2 2-19 0,1 4 8 0,1-2-8 16,-3 1-36-16,0 2-14 0,0-1-36 15,0 0-35-15,-1 2-31 0,0 2-8 0,-2 1 10 16,0 4-6-16,-2 15 0 0,-2 0-13 16,-1 6-29-16,1 4-7 0,1 3-4 15,-2 0-34-15,4-1-16 0,-1 2 8 0,2-2-20 0,0-2 2 16,-1-2-58-16,2 2-10 0,-2-5-40 16,0 0-37-16,1-8-59 0,-2 0 11 0,0-7-146 15,2-6 23-15,-2 1-390 0,2-4 36 16,-1-1 54-16,1-1 45 0,-1-1 53 15,3 0-1-15,0 0 35 0,0 0 18 0,-20-16 29 16,11 6 20-16,3 3 50 0</inkml:trace>
  <inkml:trace contextRef="#ctx0" brushRef="#br0" timeOffset="-102929.62">2541 17798 723 0,'0'0'334'0,"0"0"-27"16,-14 0-37-16,14 0 9 0,0 0-25 0,0 0-36 15,-26-19-26-15,24 19-22 0,0 0 11 16,1 0-21-16,0 0-4 0,2 0-16 0,0 0-15 16,1 0 19-16,4 0-29 0,-1-1 24 15,2 1-25-15,14-4 4 0,-11 4-28 0,6 0-4 16,4 0-6-16,24-5-8 0,-18 2-13 16,-14 3-2-16,5 0-9 0,4 0-13 0,0 0-38 15,0 0 0-15,-2 0-109 0,-4 0-70 0,-4 0-51 16,-4 0 21-16,-7 6 21 0,14 3-341 0,-16-4 50 15,-6 4 35-15,0 3 67 0,-3-3 21 16,-5 7 0-16,-3-4 64 0,0 2 5 0</inkml:trace>
  <inkml:trace contextRef="#ctx0" brushRef="#br0" timeOffset="-102697.5">2529 18027 844 0,'7'4'378'15,"0"-1"-34"-15,1-2-42 0,0-1 16 16,9-1-14-16,-10 1-24 0,7 0-33 0,3 0-35 16,4 0-2-16,2-8-37 0,2 8-18 0,32-11-9 15,-26 8-19-15,0 3-46 0,-18 0-35 16,7 0-5-16,6 0-87 0,28 11-61 0,-29-4-45 16,0-3-63-16,-7-3 20 0,-2 6 16 15,-3-2 19-15,5-3-289 0,-10 1 47 0,1-1 32 16,-9-2-7-16,14 0 53 0,-1 0 4 0,15-17 33 15,-9 14-16-15</inkml:trace>
  <inkml:trace contextRef="#ctx0" brushRef="#br0" timeOffset="-100566.51">20051 11697 244 0,'0'0'383'0,"0"0"-65"15,12 0-45-15,-12 0-34 0,0 0-14 0,0 0-20 16,0-13-25-16,0 13 13 0,15-20-19 0,-17 17-20 16,-1-1-18-16,0 1-19 0,-1-1 0 15,-1 1-17-15,0 2-1 0,-4-1 33 0,-7 5-22 16,7-3 1-16,-19 14-12 0,9-2 10 0,2 4 4 15,1 5-5-15,1 1 9 0,2 1-17 16,2 4-15-16,2 0 1 0,3-1 6 0,3 2-9 16,3-14-4-16,0 7-11 0,20 27-1 15,-7-26-11-15,5-6 4 0,3-4-18 0,3 0 3 16,3-6-11-16,2-1 1 0,1-1-44 0,-13-4-32 16,7 0 4-16,7 0-104 0,33-10-29 0,-32 5-60 15,1-3 22-15,-3-1-233 0,-1-1-39 0,0 0 30 16,-3 3 43-16,2-3 37 0,-3 0 12 15,-2-1 46-15,-2 1 5 0,-3 0 8 16,-1 3 22-16</inkml:trace>
  <inkml:trace contextRef="#ctx0" brushRef="#br0" timeOffset="-99936.34">20594 11823 473 0,'0'-4'412'0,"-1"2"-34"16,0-3-34-16,0 0-46 0,-2 0 7 0,0 1-23 15,-7-4-19-15,0 1-27 0,-3 0-6 16,0 2-37-16,-3 1-4 0,3 2-25 0,0 1-4 15,13 1-16-15,-15 0-16 0,-18 19-9 0,16-9 1 16,2 2-19-16,-2 1-9 0,2 2-2 16,1 1-6-16,5-2-1 0,2 2-7 0,1-1-5 15,3-3-16-15,3-12-5 0,0 9 2 16,13 11-12-16,-4-14 6 0,-1-3-13 0,2 0-5 16,0-4 3-16,-1 1-23 0,5 0-16 0,18-14-7 15,-16 9-14-15,1-4-24 0,-3-1 3 16,1 0 6-16,-2-1 0 0,0-1-7 0,-4-3-2 15,-1 5 16-15,-1-2-6 0,0 3-1 0,-3 5 10 16,0-1 4-16,-4 5 6 0,0 0 2 16,1 1 20-16,-2 3 19 0,0 0 4 0,1 3 18 15,1 0 0-15,-1 11-6 0,0-10-3 16,0 6 16-16,9 16-6 0,-2-13 6 0,2-1-7 16,0-3 0-16,0 0 4 0,3-6-15 0,-2-2 16 15,0-3-12-15,-10-2-3 0,10 0 7 16,3 0-10-16,15-16-7 0,-11 6-16 0,-1-3-17 15,0-5-31-15,-3-2-34 0,2 0 7 16,-4-3-85-16,-1 0-11 0,0-3-19 0,-2-5 16 16,-1-1-8-16,-1-1-1 0,3-2 20 15,-6 0-1-15,-1 2 26 0,1 0 44 0,-2 0 13 16,-1 19 28-16,0-6 27 0,-13-24 4 16,7 25 13-16,-3 3 22 0,-1 2-6 0,-1 4 30 15,2 5-3-15,3 0 24 0,-1 4 7 0,7 1 2 16,0 0-7-16,-10 0 32 0,-6 24-10 15,11-6 31-15,1 4-10 0,4 4 6 0,0-10 12 16,0 4 3-16,15 31-4 0,-7-20-3 0,1 1-12 16,5 0-6-16,0-1-12 0,4-2-9 15,-1 0 3-15,-2-2-9 0,3-2-6 0,-5-6-26 16,3 0-10-16,0 1-38 0,0-8-18 16,-2 2-44-16,0-3 7 0,1-5-151 0,3-1-43 15,0-2-69-15,-3-2 33 0,4 2-232 0,-12-3 36 16,3 0 52-16,0 0 16 0,5 0 36 15,-2 0 19-15,19-9 37 0,-13 0 19 0,-2 3-5 16,0-2 23-16</inkml:trace>
  <inkml:trace contextRef="#ctx0" brushRef="#br0" timeOffset="-99133.83">21285 11729 532 0,'-2'-4'373'0,"-2"0"-46"0,0 1-8 0,-1 1-38 16,-3 1 4-16,1 1-37 0,-10 3 2 15,2 4-25-15,0 2 8 0,-2 1-23 0,4 3 3 16,-2 1-26-16,4 3-4 0,0 2-25 0,2-1-4 16,1 1-17-16,2-3-7 0,2 2-17 15,4-11 1-15,0 1-14 0,0 0-12 0,0 1-1 16,14 5-10-16,-9-10-14 0,1-2 7 0,1 1-18 16,2-3-1-16,11 0-20 0,-10 0-6 0,19-11-25 15,-11 4-2-15,2-3-12 0,-2 0-14 16,0-1-15-16,-1-4 9 0,-2 4-25 0,-1-1 0 15,-1-1 17-15,-4 1 6 0,-1 5-8 16,-2 1 1-16,-2 1 3 0,-1 2 5 0,-2 3 3 16,0-2 11-16,-2 5 11 0,0-2 15 0,-1 2 1 15,0 1 22-15,0 2 2 0,0-2-10 16,-3 11 23-16,1 1-11 0,4-16 12 0,0 10 2 16,0-1-7-16,0 0 11 0,11 6-2 0,-6-10-1 15,8 4-6-15,-2-5-3 0,-1-2-12 16,0-2 8-16,-10 0-6 0,13 0-2 0,17-12-10 15,-12 6 1-15,-2-2-8 0,1 0-19 0,-3-2-19 16,1 1-11-16,-1-5-23 0,0 1 5 0,0-1-20 16,0 2 0-16,-6-2-15 0,-1 6 16 15,-4 1 22-15,-1 2 12 0,0 0-1 0,-1 2-12 16,-1 3 21-16,0 0 2 0,-2 2 24 0,1-1-3 16,0 4 32-16,0-1 20 0,0 2 0 15,1 1 11-15,0 0 4 0,1 0 8 16,-1 3-6-16,0 2 1 0,13 9-1 0,-5-8-2 15,3-4-7-15,1 3-6 0,3-6-4 0,2 0 2 16,1-3-5-16,3-3-8 0,-10 0 11 0,6 0-12 16,2 0-1-16,3 0-5 0,-1 0-13 0,19-13-9 15,-20 8-17-15,-5 0 11 0,-1 0-15 16,-1-2-12-16,-6 0 1 0,1 1 18 16,-3 1-24-16,-2-2 5 0,-2 1-6 0,1-1 12 15,1-9 4-15,-1-5-35 0,0 0 21 0,0 0 4 16,0-5 2-16,-2 1-3 0,4 1 2 0,-4-1 4 15,0 14-3-15,0-7 3 0,0-1 3 16,0 3 29-16,0 2 7 0,0 3 5 0,0 2-3 16,0 1-1-16,0 8 9 0,-11-12 11 15,9 14 5-15,0 0 15 0,0 3-4 0,-3 10 3 16,0 2-2-16,0 3-4 0,0 3 1 0,1 0 4 16,0 2-7-16,3 1 0 0,1 0-5 15,0-11-2-15,0 4-11 0,11 27 6 0,-3-24-16 16,0 0 10-16,1-3-19 0,2-1-13 15,1-3-28-15,-2-3-25 0,3-2 5 0,0-2-132 16,1-3-26-16,-3-3-58 0,0-2 27 0,-11 0-279 16,15 0 25-16,0 0 54 0,21-15 31 15,-15 8 27-15,4-1 26 0,-2 0 7 16,3-1 16-16,0-2 14 0,-5 0 29 16</inkml:trace>
  <inkml:trace contextRef="#ctx0" brushRef="#br0" timeOffset="-98303.64">22399 11729 252 0,'-1'-4'456'0,"-1"1"-88"16,-2 2-17-16,-2-1-18 0,2 2-37 0,-3 0-35 16,-8 6 14-16,-1 1-55 0,2 3-19 15,-1 3 4-15,2 1-27 0,1 2-15 0,2 0-20 16,2 4 3-16,3-5-32 0,1-3 13 0,3 0-26 16,0-3-6-16,1-9-9 0,0 7-11 15,0-7-5-15,13 25-7 0,-6-21-7 0,0-1 14 16,2-2-25-16,-2-1-25 0,1-1 0 15,-8 1-20-15,11 0-32 0,18-16 5 0,-13 7-41 16,-2-2-13-16,1 0-3 0,-3 0 18 16,1-1 1-16,-4 2 6 0,1 0-1 0,-4 4 25 15,0 1 1-15,-3 2-5 0,0 2 49 16,-1 1-1-16,-2 0 7 0,0 0-9 0,0 0 0 16,4 14-1-16,-3-10 0 0,-1 1 52 15,3 0 1-15,3 12 6 0,3-7 7 0,-1 4-7 16,3-5-7-16,2-1 2 0,1-1-5 0,3-2-23 15,0-2 16-15,4-3-6 0,-1 0-11 16,-9 0 10-16,4 0-24 0,20-15 0 0,-17 5-5 16,0-1 10-16,0-3-27 0,-2-1-34 15,2-1 3-15,-4-3-21 0,-1 0 11 0,-2-4-12 16,-1-2-9-16,-1 0-11 0,-1-3 21 0,1 3-15 16,-2-4 34-16,-1 0-10 0,1 4-12 0,-3-1 20 15,-2 1 24-15,-1 3 5 0,0-1 8 16,0 6 16-16,-1 8-2 0,0-2 18 0,0-2 23 15,0 4 1-15,-12-7-40 0,8 11 34 16,1 2-2-16,-1 3 11 0,2 3 8 0,-1 0 7 16,-4 11-5-16,-2 4 7 0,1 3-4 0,1 3 15 15,0 6 10-15,2-2 10 0,-2 2-19 16,4 2 4-16,0 1-7 0,3-2 0 0,0-15-4 16,0 9-12-16,16 29-9 0,-4-27-1 0,1-1-2 15,1 0-3-15,3-4 7 0,2-2-23 16,1-3-9-16,3-3 1 0,-1-2-5 0,5-2 5 15,1-6-10-15,-2-1-1 0,-14-3-11 0,7 0-7 16,23-14 4-16,-23 4-26 0,4-2 3 16,-4-2-4-16,-1-1-1 0,0-3-2 0,-2-1-2 15,0 1 12-15,-4 1-9 0,-2 3 0 0,-2 2 9 16,-1 3 1-16,-4 2-4 0,-2 0 4 16,-1 4-4-16,0 3 6 0,0 0-5 0,0 0 8 15,-13-3 7-15,7 5-7 0,-5 7 0 0,0 0 1 16,-1 3 3-16,2 1 4 0,2 1 9 15,-1 1-6-15,4 1 18 0,0-1-3 16,1 1 9-16,4-9-10 0,0 4 15 0,13 15-10 16,-3-12-2-16,2-1 3 0,2-2 6 0,2-3-1 15,2-3 4-15,1 0-15 0,5-3 4 0,-3-1-11 16,-10-1 2-16,6 0-28 0,20-10-9 16,-18 2-18-16,-3 1-24 0,-3 0-47 0,4-1 12 15,-6-1-125-15,-4 0-58 0,2-2 26 16,-5 1-303-16,-4 10 40 0,0-8 37 0,0 0 56 15,0 0 32-15,-13-10 28 0,-1 7 18 0,-2 2 20 16,-2-3 27-16,-2 3 23 0,0-3 11 0</inkml:trace>
  <inkml:trace contextRef="#ctx0" brushRef="#br0" timeOffset="-98088.07">22881 11682 232 0,'-11'-1'620'0,"3"0"-108"15,2 0-35-15,0 1-47 0,1 0-28 0,1 0-33 16,1-1-41-16,2-1-55 0,1-1-25 16,2 2-15-16,3-2-37 0,11-5-15 0,1 1-39 15,5 0-45-15,3 2-56 0,1-2-68 0,4 1 2 16,0-1-162-16,0 0-78 0,1 1 25 16,-1 2-267-16,0-3 44 0,-3 1 40 0,0-1 22 15,2 0-2-15,2 1 33 0,1-1 70 16,5 2 1-16,3-2 8 0</inkml:trace>
  <inkml:trace contextRef="#ctx0" brushRef="#br0" timeOffset="-97355.5">24820 11713 658 0,'19'-12'299'0,"1"0"-39"0,-3-1-11 0,-1 1-14 15,-4-1-14-15,-1 2-19 0,-3-1-3 0,-3 5-29 16,-2 0 1-16,-3 1-27 0,0 6 2 16,0 0-16-16,-11-7-14 0,6 4-16 0,-4 6-14 15,-9 3 5-15,-5 2-23 0,5 3-8 16,-3 4-13-16,-1-2 16 0,2 1 8 0,4-2-48 15,-1 4 20-15,3-2-17 0,1-3 3 16,6-3-19-16,1 5 28 0,3-4-4 0,3-1-6 16,0-8-3-16,0 0-21 0,14 15-8 0,3-6 33 15,2-3-28-15,1 2 1 0,3-1 25 0,1 1-22 16,4-1 7-16,-2 0-17 0,-3 5 7 16,1-6 4-16,-2 3 2 0,-1-2 22 0,-4 1-29 15,-2-1-17-15,-6-5 15 0,-2 6 17 0,-3-3-11 16,0-1 1-16,-4 0-1 0,0-4-1 0,0 0 44 15,-17 13-5-15,2-8-19 0,-4 0 17 16,-3 2 6-16,-4-2-21 0,0-3 14 0,0 1-8 16,1-3-26-16,-5 2 0 0,0-1-52 15,14-1-57-15,-5 0-48 0,-2 0-54 0,-23-16 19 16,32 9-299-16,-1-1 42 0,8 2 26 0,4 0 43 16,3 0 16-16,0 6 12 0,16-13 19 15,-3 5 53-15,2 0-20 0</inkml:trace>
  <inkml:trace contextRef="#ctx0" brushRef="#br0" timeOffset="-96719.08">25175 11894 540 0,'0'6'351'0,"1"-1"-43"0,-1-1-9 0,-1 0-8 16,1 1-24-16,-2-1-34 0,2-1 36 15,-1 0-5-15,1-1-22 0,0 1-12 0,-1-1-20 16,2-1-6-16,-1-1-19 0,1-1-25 15,2-1-14-15,0 2-17 0,3-5-15 0,6-7-17 16,0-3 3-16,2 3-16 0,0-6-8 0,2-2-16 16,0 2 6-16,1-3-18 0,-4-4-8 0,1-1-15 15,0 0-5-15,1-1-11 0,-6-1-2 16,1 2-25-16,2 2-6 0,-5-5-17 0,-1 5 22 16,-4 1-8-16,-2 12-11 0,0-3 7 0,0-1 1 15,-13-14 6-15,3 19 2 0,1 3 1 16,-3-3-3-16,2 3 7 0,0 4 2 0,2 0 2 15,1 2-2-15,-1 0 2 0,8 1 4 0,0 0 8 16,-8 0-4-16,-11 16 5 0,9-4 1 16,3 2-4-16,3 6 35 0,0 1-6 0,2 1-1 15,2-10 1-15,0 8 20 0,0 4-10 0,0 0 4 16,16 27 1-16,-7-22-7 0,-1-5-4 16,2-2-2-16,-1 2 7 0,1-4 0 0,-1-3-9 15,1 0 2-15,-1-3-5 0,-3 0-9 0,0-6 10 16,-3-3-6-16,1 1-6 0,-1 0-1 15,-1-4 15-15,1 0-12 0,-1 0-8 0,0 0 9 16,1-2-1-16,-1 0-4 0,-2 0-5 0,0 0-3 16,0 0-14-16,9-11 5 0,-5 6-17 0,6-7 15 15,-1-1-13-15,-2 0 4 0,5 0-9 16,3 2 19-16,1 1-10 0,-2 2 10 16,5 1-15-16,-2 0 5 0,2 3 5 0,-2 2-7 15,-3 1 7-15,-14 1 2 0,13 0 6 0,15 17 1 16,-16-7 4-16,-1 4 15 0,-3-2 6 15,-1 2-8-15,-1 3-3 0,-1-1 7 0,-1-5-5 16,-2 0-1-16,0-3-3 0,2 7-6 0,-1-3 2 16,0-2 2-16,1-6-24 0,0 2-10 15,0-1-15-15,1-2 5 0,0-2-127 0,1-1-43 16,-6 0-36-16,8 0 24 0,18-10-229 0,-9 1-38 16,1-1 47-16,1-2 17 0,2-1 46 0,2-1 20 15,1 4 20-15,-2-2 31 0,4 0 24 16,-1 3 4-16</inkml:trace>
  <inkml:trace contextRef="#ctx0" brushRef="#br0" timeOffset="-96082.87">26042 11760 958 0,'-16'-4'336'0,"-1"-1"-6"16,-3 0-30-16,-1 3-37 0,1 2 20 16,8 0-33-16,-4 0-16 0,-22 17-17 0,15-10-3 15,0 5-31-15,1 2-14 0,6 3-11 0,-3-2 1 16,4 2-37-16,0-2-6 0,4 2-8 0,3-5-2 15,2-1-15-15,4-1-5 0,2-10-14 16,0 0 1-16,0 8-5 0,12 4-11 0,-6-11-11 16,0 0 0-16,2-1-2 0,11-1-22 15,-9 1-9-15,5 0-21 0,21-13-2 0,-14 6-6 16,-2-4-8-16,2-2 4 0,-2-3-22 0,0 4 6 16,-1-4 2-16,-1 1 22 0,-4 3 2 15,-4 0 2-15,0 3-15 0,-3 3 13 0,-2 2-10 16,-2 3-2-16,-3 1 3 0,0 0 16 15,1 9 4-15,-2-3 23 0,0-1-15 0,1 3 13 16,-1 10 12-16,1-10-8 0,0 5 8 16,0-1 8-16,0 2-7 0,17 12 7 0,-14-16 0 15,0-3 3-15,0-2 6 0,0-2-15 0,1-1 2 16,2-2 0-16,0 0-9 0,0-1-7 16,1 1 2-16,16-14-5 0,-8 7-11 0,0-2-12 15,1-4-15-15,-1-4-18 0,1 3-3 0,-2-3 8 16,-4 0-10-16,3 3 4 0,-1 1 8 15,-2 1 18-15,-1 6-15 0,-1 0 16 0,0 3-24 16,-1 2-4-16,1 0 27 0,-8 1 2 0,6 0-7 16,5 0 9-16,9 14-3 0,-10-6-13 15,-1 0 25-15,-3-1-4 0,0-2 0 0,-3 2-9 16,1-1 1-16,-3-1 10 0,1-2 3 0,0 2-11 16,0-1 22-16,-1 0 6 0,0-2-3 0,2 3 1 15,-3-3 21-15,1 1-3 0,-1-2 11 16,0 2 7-16,0-3 1 0,0 0-6 0,-1 0 14 15,1 0 1-15,-1-2-10 0,-1-1-7 16,2 0-2-16,2-1-4 0,-2 0 4 0,1-1-10 16,1 0-2-16,5-7-8 0,0 4-5 0,3-4-17 15,2 2-13-15,2 1-32 0,1-1-34 0,4 3 10 16,-1 0-133-16,0-1-54 0,1 1-82 16,3 3 30-16,1-1-228 0,3 3 31 0,0 0 59 15,1 2 17-15,-3 0 45 0,-9 0 15 16,5 0 20-16,4 0 23 0,24 13 16 0,-26-8 41 15</inkml:trace>
  <inkml:trace contextRef="#ctx0" brushRef="#br0" timeOffset="-95295.73">26699 11846 661 0,'-8'4'346'0,"4"-1"-13"15,1-1-35-15,0 1 14 0,1-1-37 0,2-1-33 16,1 0 17-16,2 0-45 0,1 1 1 15,2-1-49-15,2-2 4 0,-1 1-31 0,14-5-14 16,-1 0-17-16,0-2-5 0,-1-2-27 16,3-1 4-16,-1-1-19 0,-1-2-11 0,0 1 4 15,-1-1 1-15,-4-2-29 0,-2 1-11 0,-2 0-2 16,-2 2-10-16,-1-2 2 0,-6 5-17 16,-1 1 7-16,-1 8 10 0,0 0-10 0,-11-10-11 15,4 9 16-15,-11 3 1 0,8-2 11 16,-20 14 6-16,11-5-7 0,-2 1 4 0,3 2-8 15,2 2 26-15,-1 2 3 0,6-1-8 0,1 0 5 16,3 0 14-16,4-2-10 0,3-6 11 16,0 3-9-16,15 15 9 0,-2-13-18 0,5 0-5 15,5-7-5-15,3 3 11 0,4-2-8 0,3-3-7 16,0-1-2-16,-16-2 7 0,10 0-12 16,3 0-3-16,3 0-16 0,34-15 1 0,-34 7-20 15,0-1-10-15,-3-2 2 0,1-1-40 0,-3 2-6 16,-2-4 31-16,-1 0 9 0,-4 0-5 15,0-2 6-15,-4 2-11 0,-3-1 26 0,-4 2-9 16,-3 0-12-16,-2 4 22 0,-4 2 25 0,-1 7-15 16,0 0 28-16,0-9-34 0,-15 0 36 0,11 7-22 15,-4 4 17-15,1-2 2 0,-9 5 3 16,-2-1-2-16,-1 3 3 0,2 4 2 0,2 3 8 16,-1 0 11-16,0 3-4 0,5 1 17 15,0-2 3-15,0 3 14 0,3 1-13 0,3-1 2 16,1-3-4-16,3-2-7 0,1-14-6 0,0 14-12 15,16 10 8-15,-7-15 0 0,4-3-1 16,3-2-11-16,-1-4 3 0,-6 0 5 0,5 0-13 16,19-11-4-16,-14 5-6 0,0-6-1 0,0-2-12 15,-2-3-6-15,0-2-48 0,-2 1 4 16,1-3-51-16,1-4-1 0,0-1-15 0,-2-4-6 16,0-1 20-16,-2-2-5 0,2-3 24 0,-3 0 14 15,-3-1-3-15,3-2 4 0,-6 3 32 0,-2-1 17 16,-1 2 24-16,-2 3-7 0,-1 16 41 15,0-6 12-15,0-3-5 0,-16-16 28 0,6 28-7 16,2 6-7-16,-1 7 41 0,2 0 10 16,-15 24-11-16,9-2 14 0,2 4-11 0,2 6 4 15,2 5-10-15,1 4 10 0,3-1-12 0,2 2 10 16,1-20-19-16,0 6-6 0,12 45 5 16,-4-36-27-16,0-3 8 0,3 1-14 0,1-6-18 15,1-4-34-15,0-4-50 0,0-1 5 0,2-2-167 16,-1-1-79-16,3-2 26 0,-5-2-272 0,4-7 38 15,-4-2 32-15,2-4 16 0,2 4 61 16,-9-4 25-16,6 0 0 0,3 0 17 0,24-15 72 16,-16 11 14-16</inkml:trace>
  <inkml:trace contextRef="#ctx0" brushRef="#br0" timeOffset="-94422.15">29131 11613 787 0,'10'-12'343'0,"0"0"-53"0,0-2-9 0,-3 3-9 15,0-2-53-15,3 1 8 0,-7 5-27 0,0 1 2 16,-3 6-12-16,0 0-16 0,0 0-40 15,-14-9-10-15,-1 17 13 0,-5 0-18 0,-2 5-11 16,-3-1-9-16,2 2-12 0,-1 1 2 0,0 2-39 16,-3 0 13-16,1 0-22 0,3 2 18 15,4-1-20-15,0-4-13 0,1 4 7 0,4-4 1 16,5-3-11-16,6-1 6 0,3-10-9 16,0 5 19-16,10 7-17 0,7-6 4 0,1 1-15 15,4-3 9-15,2 0-16 0,1 1-9 0,2-2 18 16,-3 3 10-16,5 0-18 0,-1-1 5 15,-1 2 10-15,-1 0-1 0,-4 0-2 0,-4 1-18 16,-2 1 2-16,-7 3-7 0,-1-1 11 0,-5-1 12 16,-3-10-3-16,0 9 29 15,-17 11 0-15,7-9-6 0,-6 0-9 0,-1-1 13 16,-3-1-16-16,-3-4 8 0,-1 3-8 0,-3-1-15 16,1-1 9-16,-5-2-9 0,2 0-9 15,-8-2-26-15,1-2-22 0,5 1 4 0,18-1-131 16,-10 0-55-16,3 0 25 0,-16-17-329 0,28 10 66 15,2-1 30-15,7-1 14 0,-1 2 58 16,13-15 26-16,3 9-14 0,6 0 35 0,2 4 11 16,6 2 10-16</inkml:trace>
  <inkml:trace contextRef="#ctx0" brushRef="#br0" timeOffset="-94028.1">29354 11869 892 0,'2'3'377'0,"0"-2"-54"0,-1 1-7 16,0-1-40-16,3 0-10 0,-1-1-34 0,3 1-1 15,2-1-23-15,12 4-19 0,-5-4-24 0,-7 0-10 16,7 0-25-16,21-13-8 0,-13 7-9 16,-5-2-21-16,4-1-3 0,-1-2-5 15,-1-1-16-15,0-1 6 0,-2-1-25 0,-5 1 3 16,3-2-15-16,-5 2-13 0,-2 0 0 0,-1 1 6 15,-2 5 5-15,-4 0-30 0,-2 1 14 16,0 6-8-16,0 0-1 0,-16-5-8 0,1 10 6 16,-4 3 7-16,0 3 10 0,-4 2-11 0,-1 0 16 15,5 3-3-15,1-2 4 0,1 3-11 0,3 2 14 16,2 0-7-16,5 1 16 0,6-3-6 16,1-9-11-16,0 4 2 0,14 17-2 15,-2-16 3-15,7-2-1 0,0-2-5 0,3-3-13 16,2-2-44-16,-11-4-22 0,7 0 5 0,6 0-109 15,32-13-67-15,-30 7 20 0,-3-4-196 16,2-2-91-16,-2-2 26 0,0-2 40 0,2 1 21 16,-2-3 27-16,-4 1 2 0,0-1 58 15,-3 2 22-15,0 0 20 0</inkml:trace>
  <inkml:trace contextRef="#ctx0" brushRef="#br0" timeOffset="-93804.51">30006 11729 823 0,'-1'-4'292'0,"-3"1"-15"15,-2 2 10-15,1 2 7 0,-3-2-35 0,-2 2 4 16,1-1 9-16,-22 13-32 0,12-5 0 15,-2 3 5-15,2 2-21 0,2 3-12 0,1 1-14 16,3 0-21-16,1 4-8 0,5-2-21 0,2-1-18 16,2-1 4-16,3-11-15 0,0 6-24 15,11 14 3-15,1-12-26 0,2-3 10 0,2-1-17 16,6-2-2-16,-2-4-24 0,3-1-29 0,-1-2-25 16,-8-1-44-16,2 0-29 0,8 0 8 15,26-16-133-15,-28 7-47 0,0-3 23 16,1-3-305-16,0-2 45 0,-5 0 50 0,2-2 34 15,-4 0 29-15,0 3 5 0,0-5 36 0,-1 4 13 16,-7-2 29-16,-3 2 8 0,1 2 33 16</inkml:trace>
  <inkml:trace contextRef="#ctx0" brushRef="#br0" timeOffset="-93498.51">30226 11708 329 0,'-8'-3'355'0,"4"0"-59"16,0 1-36-16,0-1 22 0,2 0-28 16,0 2-4-16,-1 0-21 0,1-1-43 0,2 2-21 15,-2 2 45-15,4-1-3 0,0 4-14 0,4 8-10 16,3 1-8-16,1 0-5 0,-1 2-5 15,2 4-21-15,0 1-21 0,-2-3-4 0,0 1-12 16,0-2-11-16,-2 0-15 0,-2 0 9 16,-1-3-21-16,0-1-5 0,-2-2-3 0,-2-4 12 15,1-1-5-15,-1-1 12 0,0-5 2 0,0 0 3 16,0 0-10-16,0 0-15 0,0 0 11 16,-9 7-15-16,7-10-9 0,-1 1-4 0,1-2 2 15,0-1-15-15,0 0-1 0,2-2 0 0,4-11-10 16,-4 6-4-16,13-21-14 0,1 10-6 15,-1 2-7-15,3 1-14 0,-2 1-31 0,6 3-32 16,-1 1 8-16,4 3-135 0,4-1-51 16,1 4 24-16,-3 4-320 0,-1 0 51 0,-4 4 42 15,-6 0 39-15,-14 1 30 0,9 0 30 16,-1 0 34-16,6 12 17 0,-12-7 11 0,0 1 15 16,-1-1 29-16</inkml:trace>
  <inkml:trace contextRef="#ctx0" brushRef="#br0" timeOffset="-93135.55">30549 11819 998 0,'-2'3'385'0,"0"-2"-54"0,2 2-5 0,-3 0-44 15,4-2 0-15,1 1-19 0,0 0-29 16,2 0-15-16,2-1-15 0,0 0-25 0,1 1-27 16,1-2 7-16,2 0-22 0,-1 0-17 0,6 0-7 15,1 0-21-15,20-11-12 0,-18 8-1 16,2-4-5-16,-4 0-10 0,2-3-22 0,-5 0-6 15,-2 1-4-15,-3 1 10 0,-2 1-5 0,-3 1-2 16,-1 3-21-16,-2 3 1 0,0 0-7 16,0 0 15-16,-16-8-20 0,1 13 3 15,-6 2-5-15,3 1 11 0,-2 4-5 0,1 2 3 16,2 1 3-16,1 4 2 0,3-1-19 0,1-2 16 16,5-1 3-16,1 0 1 0,6-4-6 0,0-11 4 15,0 12-9-15,18 10 8 0,-5-12-11 16,3-5 5-16,2 0-11 0,3-3 12 0,-10-2-32 15,7 0-36-15,20-11 5 0,-11 4-101 16,-2-2-21-16,-1-3-41 0,-6-2-31 0,5-1 23 16,2-3-204-16,-4-3-47 0,0-1 42 0,-1 3 31 15,-2-3 29-15,0 1 20 0,-3-3 25 0,-1 2 32 16,-3-2 91-16,-3 2 172 0</inkml:trace>
  <inkml:trace contextRef="#ctx0" brushRef="#br0" timeOffset="-92905.41">31051 11611 1102 0,'2'-19'210'15,"-2"0"17"-15,0 10 13 0,0-4-9 0,-13-15 18 16,5 14-29-16,2 5 4 0,1 0 0 0,1 4-13 15,-3 4-9-15,2 2 9 0,-1 4-8 16,-3 10-6-16,1 5-6 0,2 4 4 0,2 2 18 16,-1 5-14-16,3 1-5 0,2 1-4 15,0-16-10-15,0 5-19 0,0 6-32 0,16 26-2 16,-7-30-3-16,0-1-21 0,2 0-3 0,1 1 6 16,1-3-35-16,1-1-4 0,1-5-26 15,1-2-8-15,-1-3-40 0,-1-8-59 0,-3 1-57 16,10-1 11-16,-21-2-165 0,10 0-77 15,17-14 31-15,-15 2-289 0,4 0 78 0,-3 0 41 16,1-4 40-16,-6 2 26 0,1-2 45 0,1 2 42 16,-1 4-2-16,-1 1 50 0,0 3 2 15,1-3 34-15,-3 5 6 0</inkml:trace>
  <inkml:trace contextRef="#ctx0" brushRef="#br0" timeOffset="-92714.4">31170 11802 464 0,'-9'-2'571'0,"0"0"-56"0,4 1-23 15,1 1-25-15,-1 0-26 0,3 0-40 0,2-1-43 16,0-1-60-16,5 2-20 0,-1-2-41 0,5 2-7 16,11 0-33-16,5-4-39 0,0 4-76 15,-14 0-59-15,7 0-48 0,4 0 1 0,-4 0-202 16,-5 0 20-16,-1 0-345 0,-3 0 41 16,-3 0 39-16,-6 0 33 0,0 0 40 0,0 0 34 15,12-3 1-15,-12 1 42 0,-2 4 22 16,2-2 13-16,-3-2 7 0</inkml:trace>
  <inkml:trace contextRef="#ctx0" brushRef="#br0" timeOffset="-90047.12">4088 17781 455 0,'0'-12'341'15,"0"12"-47"-15,32-29-5 0,-26 12-30 0,-3 12-19 16,2-5-21-16,-3 3-9 0,0 0-32 15,-1 4-22-15,2-3-2 0,-2 3-21 0,2 0-18 16,-1-2-15-16,-2 3-18 0,0 2 12 16,0 0-29-16,0 0 2 0,0 0-14 0,-6-7 10 15,4 9 6-15,-2 0-33 0,1 1 18 16,-1 2 3-16,-6 3 12 0,-2 1-7 0,-1 3-5 16,3-2-7-16,-4 3-4 0,2 2 11 0,-2-1-17 15,0 2 15-15,-8 8-14 0,2 5 6 0,1-4 3 16,1 1-9-16,3-2-1 0,1 0 9 15,3 2-16-15,2-2-3 0,3-1 17 0,2-2-13 16,1 1 2-16,2 1-10 0,1-14 4 0,0 7-17 16,15 20 30-16,-7-15-24 0,1-3 0 15,4 2-6-15,4 0 15 0,-4-3-23 0,-1-1 14 16,1-3 1-16,0-1-25 0,0-2 7 0,0-4 17 16,-3 0-12-16,4-3 5 0,-1-3-4 0,-6 0-8 15,2 0 10-15,12-19 5 0,-12 12-16 16,0-3 23-16,-2-1-18 0,0 1 3 0,0-5 10 15,-1 1-30-15,-2 2 22 0,-2-6 0 16,-1 1-10-16,0-1 3 0,-1 10 8 0,0-4-5 16,0 0-5-16,0 0 0 0,0 2 1 15,-11-8 8-15,2 8-7 0,1 7-2 0,-4 0 8 16,-1 6 7-16,13-3-21 0,-11 0 11 16,-12 11-32-16,7-5-7 0,5-2 12 0,1 1 1 15,1 0-80-15,2-2-18 0,3 2-31 0,2-2-29 16,-3 1-7-16,2 0 19 0,1-1-163 15,-2-3-79-15,4 0-54 0,0 0 23 0,18 10 56 16,-14-8 25-16,6 3 24 0,-2-6 24 0,-2 1-20 16,5 0 28-16</inkml:trace>
  <inkml:trace contextRef="#ctx0" brushRef="#br0" timeOffset="-89550.3">4418 17941 418 0,'1'-4'409'16,"-1"0"-56"-16,2 2-50 0,-3 1-33 0,0-3-5 15,1 3-14-15,-3 0-30 0,-1-2 6 0,2 1-35 16,-2 2-12-16,-1 0 8 0,2 2-22 16,-1 1-33-16,1 2 19 0,-4-1-30 0,2 4 3 15,-1-1-16-15,1 5 3 0,0 1-6 0,-1 1-13 16,0 1 8-16,4 3-25 0,-1-3 5 0,2-1-3 15,1-6-9-15,0 5-12 0,0 1-10 16,0 1 8-16,15 15-5 0,-9-12-10 0,1-7 1 16,3 0 1-16,0-1-2 0,-1-2-1 15,3-1 0-15,0-2-10 0,-5-2 7 0,2-3-18 16,5 0 9-16,1 0 2 0,21-12-12 0,-14 5-4 16,-1-3 7-16,2 0-6 0,-1-4-1 0,-3 4 4 15,-2-5-10-15,0-2-1 0,0 0 10 16,-5 0-11-16,-2 0 12 0,-2-4-2 15,-2 4 3-15,-3-3-4 0,-3 4 14 0,4-1 7 16,-4 10-15-16,0-3 30 0,-14-9-6 0,7 6 1 16,1 5-6-16,-3 4 7 0,-8-1-7 15,-4 3 9-15,-4 1-24 0,11 1-3 0,-6 0-2 16,-25 11 9-16,22-2-21 0,-3 3-11 16,-4-2-37-16,8 0-38 0,6 2 7 15,2-3-135-15,-3-4-62 0,6-3-65 0,11-2 30 16,-11 0-269-16,1-7 48 0,10 0 51 15,4 0 26-15,3-3 20 0,0-2 52 0,-5 2 26 16,4 2 24-16,1 0 21 0,-1 0 7 16,-1-1 29-16</inkml:trace>
  <inkml:trace contextRef="#ctx0" brushRef="#br0" timeOffset="-84817.53">32026 11517 252 0,'0'0'383'0,"0"0"-56"0,0 0-25 15,0 0-20-15,0 0 11 0,-17 23-9 16,17-10-35-16,0 6 44 0,10 31-13 16,-10-19-25-16,3 0-15 0,-1 1-28 0,0-3-14 0,-2 2-27 15,2-2-30-15,-2-14-5 0,0 6-7 16,0 3-16-16,0 0-35 0,0-3-45 16,-13 17-48-16,13-31 2 0,0 2-129 0,0-1-37 15,0-1-65-15,0-7 23 0,0 9-260 16,0-9 1-16,0 5 65 0,0-5 36 0,-2 7 39 15,6-11 26-15,7-3 21 0,0-3-4 0,3-4 2 16</inkml:trace>
  <inkml:trace contextRef="#ctx0" brushRef="#br0" timeOffset="-83930.64">32302 11735 1088 0,'4'-3'350'15,"-6"1"-51"-15,0 1-39 0,0 1-32 16,-3 0-26-16,-1 1 58 0,-1 3-30 0,-7 4-19 15,-4 1-24-15,-1 1-1 0,0 2-22 16,0 0-12-16,0 0-7 0,-1 2-27 0,5-2 0 16,1 0-18-16,0 1-11 0,3 1-20 15,2-4-9-15,2 2 7 0,3-3-9 0,4 2-11 16,0-11 2-16,0 7-7 0,0 4 5 16,17 11-8-16,-7-9-1 0,1-2-1 0,2-3-13 15,5 0 1-15,1-3 2 0,3-1-6 16,0-1 5-16,3 0-10 0,-12-3-1 0,7 0 7 15,3 0-10-15,26-14-10 0,-22 5 0 16,10-6 11-16,-1-2-18 0,-7 2-3 0,-2-5 14 16,-3 4-16-16,-1-2 11 0,-5-2-7 0,-2 5 8 15,-5 4-18-15,-6 1 16 0,-3 2-13 16,-2 8 0-16,-9-3-13 0,-3 5 14 0,-1 6 5 16,-3-1 10-16,3 2 6 0,-5 3-17 15,-3 2 17-15,4-2 8 0,1 3 2 0,3 2 12 16,1-3-8-16,1 3 3 0,6-1-8 15,-1-2 10-15,6-3-6 0,0-11 3 0,0 10-4 16,0-3 5-16,15 10-7 0,-1-11-8 0,9 4 9 16,0-9-7-16,-11-1-3 0,4 0-5 15,27-10 11-15,-21 1-18 0,3-3-17 0,0-1 6 16,0-1-36-16,-8-2 13 0,3-1-18 16,-3 2 4-16,2-2-13 0,-9 5 18 0,0-1-3 15,-3 6 14-15,-1 1 6 0,-3 2-14 0,-3 4 11 16,-5 7 4-16,1 1 15 0,-2 2 16 15,2 1 14-15,-3 1-2 0,1-1-12 0,2 4 19 16,2-4 3-16,2-3-1 0,0 2 5 16,12 9 13-16,-3-10-4 0,4-6-2 0,0 2-2 15,1-1 1-15,2-1-11 0,1-1-4 16,1-2 0-16,-11 0 8 0,23-12-10 0,-12 7 2 16,1-7-14-16,2 2-9 0,0-1 16 0,-4-2-26 15,3-1-7-15,1 2 6 0,-3-3-8 16,0 1 2-16,-3 1 0 0,-3 3 5 15,-1 1-4-15,-1 0-7 0,-2 6 8 0,-3 3-9 16,-5 0 24-16,8 13 2 0,-5-1-7 0,-1 4-14 16,0 3 14-16,2 5 7 0,-4 2 3 0,3 5 6 15,2 2-8-15,-1 1 13 0,-2 0 1 0,0 5 2 16,3-3 5-16,-3 0 1 0,4 1-5 16,-5-2 2-16,-1-3-3 0,0-17 8 0,0 6 3 15,-11 23 1-15,4-24-2 0,-5-2 9 16,1-5 10-16,-2-2 15 0,-3-3-12 0,1-5 7 15,0-1 7-15,5-2 15 0,-4 0-11 0,-20-13 2 16,17 3 16-16,3-1-19 0,3-9 5 0,6 4-14 16,5-6-2-16,0 12 7 0,11-23-21 15,-2 9-8-15,12 2 5 0,1-2-16 0,6 2-14 16,2 3-30-16,4 0-4 0,2 1-40 16,-2 3-28-16,4 5 8 0,-1-1-126 0,-9 1-65 15,-6 5-65-15,-5 0 31 0,-6 2-287 0,-11 3 62 16,6 5 61-16,-11 1 38 0,-7-2 13 15,-11 7 39-15,-6 0 37 0,0 2 12 16,-5 2 56-16,-7-1-10 0,-3 3 56 0</inkml:trace>
  <inkml:trace contextRef="#ctx0" brushRef="#br0" timeOffset="-82611.61">21612 12880 855 0,'0'0'310'16,"-16"-13"-39"-16,16 13-23 0,0 0-21 16,0 0-4-16,0 0 6 0,0 0-12 0,-19 6-25 15,18 17 28-15,1-11 0 0,0 10 1 0,0 6 7 16,0 5-11-16,0 5-14 0,12 39-16 16,-10-35 0-16,1 1-24 0,0-4-1 0,0 2-15 15,-1-3-19-15,0-4-22 0,-2 1-1 16,1-4-12-16,0 1-20 0,-1-18-4 0,0 6-1 15,0 1-31-15,0-5-9 0,0-1-30 16,0-2-11-16,0-2-15 0,0-4-24 0,0 0-51 16,0-7 9-16,0 0-120 0,-6 8-23 15,7-10 22-15,0-1-214 0,0-1-93 0,1-2 36 16,3-8 35-16,2 0 31 0,-1-1 39 0,5 0-1 16,-1 0 54-16,1-1 3 0,2 1 43 0,4-1-23 15</inkml:trace>
  <inkml:trace contextRef="#ctx0" brushRef="#br0" timeOffset="-82153.39">21917 13178 359 0,'6'-7'411'0,"-2"1"-61"0,0 3-38 0,1-1-42 16,-3 1-15-16,-1 2-31 0,0 0-34 16,0 2 0-16,-2 2 10 0,-2 2-22 0,-3 9-1 15,-3 1 1-15,-1 2-31 0,-3 5-27 16,-2-3 7-16,0 0-15 0,-1-1-9 0,0 0 1 15,0-1-18-15,-3 1-5 0,1-2-2 0,0-1-16 16,-5-2-10-16,3 2-7 0,0-2-3 0,-1-1-11 16,2-2 8-16,1 2 1 0,0-7-3 15,4 2-19-15,2 0 7 0,1-2-21 0,3-3 23 16,3 0-22-16,5-2-5 0,0 0-20 16,0 0 9-16,-6-9 23 0,8 6-20 0,0 0 10 15,6-8-4-15,1 4 2 0,0 2 6 16,0 0-5-16,5 1-6 0,-1 1 2 0,-2 2-1 15,-11 1 3-15,15 0-4 0,0 0-1 0,20 17 1 16,-18-9 0-16,-1 6 18 0,0-1 4 0,1-1-8 16,2 2 12-16,1 1-9 0,-2 2 21 15,2 0-16-15,0-2-14 0,-4 1 16 0,5-3-3 16,-7 1 0-16,2-3-1 0,-2 1-13 0,-2-3 11 16,-1-5-3-16,-3-1-3 0,0-2-5 15,-2 1 7-15,-1-1-15 0,-5-1-28 0,0 0-2 16,7 0 3-16,11-14-112 0,-9 9-21 15,-2-1-20-15,3-4-33 0,0 2 22 0,-4-2-240 16,1 0-31-16,0 2 16 0,-2 0 54 0,-1 5 26 16,1-3 29-16,0 1 4 0,-1 2 20 0,10-4 39 15</inkml:trace>
  <inkml:trace contextRef="#ctx0" brushRef="#br0" timeOffset="-81701.16">22943 13482 907 0,'-2'0'390'0,"-1"0"-50"0,-2-1-45 0,3 1 33 15,0 0-37-15,0 0-8 0,1 0-21 0,-1 0-25 16,0 0-6-16,2 0-23 0,-2 0-11 0,2 1-7 16,0-1-13-16,3-1-27 0,2 1-6 15,2 0-6-15,12 1 0 0,-7-1-15 0,6 0-7 16,6 0-7-16,3 0-3 0,3 0-17 0,2 0 11 15,35-11-24-15,-31 9-1 0,-4 1-15 16,-16 1-1-16,6 0 0 0,1 0-8 16,0 0-17-16,-1 0-7 0,-5 0-11 0,-3 0-26 15,-3 0-10-15,9 11-22 0,-15-10-26 0,-1 0-32 16,-1 2-9-16,-1-1 11 0,-1 0-83 16,-2-1-49-16,0 1-35 0,-2-2 23 0,0 2-240 15,-2-2-43-15,1 1 35 0,-2 1 50 16,-2-2 11-16,-7 4 26 0,-6 0 57 0,2 4 21 15,-4-5-7-15,0 3 19 0</inkml:trace>
  <inkml:trace contextRef="#ctx0" brushRef="#br0" timeOffset="-81452">22990 13624 823 0,'-4'1'365'0,"2"0"-16"0,0 0-46 0,0 1 8 16,2-1-19-16,0 1-3 0,1 0-19 0,1 0-5 15,3 1-15-15,0-1-35 0,2 0-15 16,12 2-21-16,3-2-29 0,1 1-1 0,1-1-18 16,-1-1-17-16,0-1-7 0,0 2-23 15,-13-2-5-15,6 0-45 0,1 0-33 0,-1 0-40 16,2 0 4-16,-1 0-128 0,-1 0-71 0,4 0 25 16,0 0-279-16,-2 0 8 0,2 0 12 0,20-11 28 15,-16 9 56-15,4-1 12 0,-1 0 39 16,4-1 48-16,3 4-29 0,5-1-5 0</inkml:trace>
  <inkml:trace contextRef="#ctx0" brushRef="#br0" timeOffset="-80887.34">23984 13414 413 0,'-2'-1'337'0,"1"-1"-42"16,0-1-3-16,1 1-36 0,-2 0 4 16,3 2-30-16,-1-2-4 0,0 1-40 0,1-1 4 15,0 0-23-15,0 0 9 0,1-1 9 0,-1 0-14 16,1 1-9-16,0-1-18 0,1-1 10 15,2 1-3-15,-1 1-4 0,0-1-19 0,3 1 8 16,-1 2-10-16,1 0-3 0,4 0 0 16,20 9-4-16,-8-1 2 0,-2 4-5 0,2-1-16 15,-2 1-1-15,-1 4-10 0,-1 0-8 0,2 2-3 16,-1 0 8-16,-2 0-26 0,2 2 0 0,-3 1-8 16,0-4 5-16,-2 1-19 0,2 2 6 15,-4-3-18-15,-1-2-22 0,-1-3-6 0,-2-1-19 16,-3-3-7-16,2-5-28 0,-2-2-46 15,1 0 8-15,-7-1-137 0,0 0-22 0,26-17-20 16,-14 3-50-16,-2-3 29 0,3 0-219 0,-1 0 5 16,-1 1 68-16,0-2 25 0,0 1 19 15,-4-1 53-15,0 2-6 0,1-3 5 0,4 2 25 16,-2-1 3-16</inkml:trace>
  <inkml:trace contextRef="#ctx0" brushRef="#br0" timeOffset="-80521.87">24584 13389 304 0,'6'-17'316'15,"-1"3"-6"-15,1-1-16 0,1 1 11 0,-4 4-13 0,-2 2-37 16,0 0 33-16,0 2 6 0,-1 1-17 15,0 1-23-15,0 4-26 0,0 0-28 0,0 0 1 16,-2-5 0-16,0 9 0 0,0 1-16 0,-7 10 0 16,2 2 3-16,-1 2-16 0,0 5-9 15,-2-1 10-15,1 3-9 0,1 5-6 0,-1 1-10 16,-2 6-20-16,2 1-13 0,2 2-13 16,0 1-1-16,1-2-13 0,0-1-9 0,2-1 3 15,0-5-10-15,2 0 5 0,2-1-10 0,-1-3-19 16,-1-5-12-16,0-2-2 0,1-5-3 15,0-4-4-15,-1-2-3 0,1-2-2 16,0-1-6-16,0-3 4 0,0 0-19 0,-1-1 5 16,0 1-2-16,-6 5 16 0,-4 0-1 0,6-4-3 15,-6 2-24-15,-1-1-4 0,2-3-10 0,1 0 3 16,-5 3-8-16,1-3 8 0,0-2-9 16,2 1-14-16,1-2-6 0,0-1 10 0,11 0-22 15,-14 0-18-15,-3 0-6 0,-2 0-45 16,1 0-30-16,-1 0 17 0,2 0-100 15,-10-10-16-15,15 7-45 0,5 3 29 0,-1-3-235 0,3 1-42 16,2-1 55-16,0-1 44 0,4 2 30 16,-1-3 15-16,3 2 47 0,8-8 4 0,5 3 36 15,1 0 24-15,8 2-27 0</inkml:trace>
  <inkml:trace contextRef="#ctx0" brushRef="#br0" timeOffset="-79723.26">24828 13839 688 0,'-1'-2'376'0,"0"-1"-57"16,1-1-3-16,0 2-24 0,1-1-40 0,-2 3-29 15,1-2-13-15,-1 2-25 0,1 3 29 0,-1 1-14 16,1 2-12-16,0 1 9 0,-1 13-2 16,1-9-3-16,0 7 0 0,0 2-18 0,0 4-5 15,0 0-15-15,0 2 4 0,0-1-17 16,0-2-9-16,0-1-18 0,0-1-22 0,0-2-6 15,0-2-5-15,0-1 0 0,0-2-25 16,0-3 0-16,0-4 9 0,0 0-4 0,0-7-1 16,0 6-18-16,0-6-6 0,0 0 5 0,0 0-1 15,-3 10-16-15,2-11-11 0,1-2 2 0,-1-1-2 16,0-1-24-16,-1 0 5 0,-1-11-5 16,2 2-11-16,0-4-1 0,1 0 6 0,-3-3 0 15,2 1-7-15,1-1 3 0,0 2 7 0,0 9-1 16,0-5-6-16,0-1 11 0,0-1 3 15,13-18-3-15,-8 21 9 0,-1-1-4 0,3 1 3 16,-1 2 4-16,2 0 3 0,-1 0-7 16,0 4 17-16,-1 1-5 0,1 2 11 0,0 0-2 15,-1 3 19-15,1 0-12 0,0 0-1 16,-7 2 6-16,13 0 10 0,19 14 1 0,-14-3 13 16,2 4 1-16,-2 2-1 0,-3 4 8 0,-1 2-7 15,-3-2-4-15,-2 1-6 0,2 5-5 16,-2-3 11-16,-2 2-8 0,-2-1-10 0,-3 0-3 15,2-3-3-15,-2-2-3 0,0-1-3 0,-2-5-16 16,2-5-6-16,-2-9-14 0,0 8-20 16,0-8-21-16,0 6-28 0,0-6-53 0,0 0-58 15,3 8 19-15,-3-11-179 0,0-2 32 0,-1 0-317 16,1 1 70-16,-1-2 37 0,0 0 41 0,-4-7 37 16,1 3 37-16,0 3 21 0,0 1 24 15,0 0 28-15,0 3 44 0,-1-1 4 0,-9-2 41 16</inkml:trace>
  <inkml:trace contextRef="#ctx0" brushRef="#br0" timeOffset="-79504.17">24904 14110 688 0,'-4'2'407'0,"1"-2"-2"0,1 1-19 16,0-1-19-16,1 0-29 0,1 2-13 0,1 0-6 15,2-1-32-15,2-1-34 0,4 0-28 16,10-1-17-16,-8 1-19 0,5 0-35 0,5 0-8 15,20-9-25-15,-19 6-37 0,-1 1-41 16,-3-1-63-16,2 1 2 0,-2 0-144 0,-5-3-82 16,1 2 26-16,0 0-310 0,-4 1 18 0,-3-2 58 15,0 2 43-15,-2 0 12 0,-1-1 42 16,1 1-1-16,0 0 66 0,-4 0-12 0,1 0 18 16</inkml:trace>
  <inkml:trace contextRef="#ctx0" brushRef="#br0" timeOffset="-77024.86">24630 12598 340 0,'0'0'436'0,"0"0"-9"0,0-13-74 15,0 13-36-15,0 0-39 0,0 0-29 0,25-21-31 16,-23 21-15-16,-1 0-22 0,3 0-21 0,-1 3 27 16,10 8-6-16,-1 0 4 0,3 3 5 15,0 1-6-15,2 3-8 0,-1 0-2 0,0-1-30 16,-1 2-8-16,1-1-18 0,1 0 4 0,-1 2-11 16,-2-1-13-16,-1 0-18 0,-3-2 2 15,0-2-14-15,-2-1-11 0,-2-4-42 0,-1-3-26 16,-1-2-34-16,-2 0-20 0,2 0 5 15,-2-1-114-15,-2-4-52 0,0 0-59 0,0 2 26 16,0-3-265-16,0 0 21 0,0 0 62 0,-2-2 12 16,1 0 46-16,-1-2 23 0,2 1 13 15,-1-3 24-15,-1-8 12 0,2 5 8 0</inkml:trace>
  <inkml:trace contextRef="#ctx0" brushRef="#br0" timeOffset="-76746.12">24952 12530 317 0,'0'-7'422'16,"0"2"-57"-16,1 0-13 0,-1 0-25 0,0 2-64 16,-1 1-20-16,-1 0-30 0,0 2 28 0,-1 2-11 15,-1 0-11-15,-5 9-12 0,-2-3-18 0,1 3-4 16,-2 1-5-16,0 1-7 0,-1 3-30 16,0 1 0-16,1 1-5 0,-2 3-21 0,0-2-7 15,2 3-10-15,-1 0-7 0,-1 0-14 0,-1 2-10 16,-2-1-3-16,3 2-5 0,-3-1-40 15,3-3-6-15,-1 2-24 0,1-4-36 0,3 1 3 16,1-2-105-16,1-3-33 0,2-4-19 0,3-2-60 16,4-7 27-16,0-2-280 0,7 0 32 15,-3-1 55-15,2-3 22 0,8-5 21 16,0 0 13-16,3-1 60 0,-1 1 8 0,2 0-7 16,-3 2-14-16</inkml:trace>
  <inkml:trace contextRef="#ctx0" brushRef="#br0" timeOffset="-76079.26">25227 12767 237 0,'0'-3'424'0,"0"1"-39"0,-1 0-50 0,1 1-19 16,0 0-30-16,-1 1-34 0,1-1-31 15,0-1-26-15,0 2-6 0,0 0-21 0,-2 3 10 16,2 1-2-16,-1 1-4 0,1 3 5 0,-1 10-16 15,1-6 18-15,0 5-11 0,0 4-7 16,0 2 0-16,0 1-20 0,0-1-8 0,0-2-13 16,0 3-7-16,0-2-23 0,0-2-3 0,0-3-16 15,0-3 1-15,0-2-24 0,0-2-27 0,0-5-31 16,0-5-57-16,0 0 8 0,9 12-149 16,-9-14-85-16,2-2 24 0,0 0-261 15,-1-1 26-15,0 0 46 0,0-2 33 0,0-11 12 16,0 0 22-16,-1 3 64 0,1 2 1 0,-1 0 12 15,0 13 36-15</inkml:trace>
  <inkml:trace contextRef="#ctx0" brushRef="#br0" timeOffset="-75592.46">25205 12847 1102 0,'-1'-4'376'0,"1"-1"4"0,-1 0-22 0,0 1-20 15,3-2-46-15,-1 1-26 0,9-7-29 16,1 1-14-16,2 0-22 0,3 2-12 0,1 1-9 15,0 1-23-15,3 2-28 0,-4 1-8 16,-7 4-15-16,1 0-3 0,15 15-15 0,-13-2-8 16,-3-1-7-16,0 2-6 0,-7-1-3 0,2 3-7 15,0 1-10-15,-3-2-3 0,-1-6-5 16,0 4-8-16,-13 15 7 0,5-14-6 0,2-3-10 16,-2-1-1-16,1-2-8 0,0 1-9 15,2-5 1-15,-2 0-2 0,1-1-19 0,0-2 14 16,0-1-4-16,1 2-3 0,1-1 6 0,-1-1 4 15,1 1-10-15,0-1 14 0,1 0-13 16,1 0 6-16,-1 0 6 0,2 0-2 0,1 0-6 16,1 0-5-16,2-1-1 0,-1 2 9 15,2-1-5-15,1 1 5 0,0 0 2 0,1 1-4 16,12 3-2-16,-1 2 6 0,-2 0 0 0,-1 3-4 16,-1-1 5-16,0-2 3 0,-2 6-5 15,1-5 7-15,-7 1 3 0,-1 0 7 0,-1-2-8 16,0-2 12-16,-3 1-4 0,0-6-1 0,0 0 5 15,0 7 7-15,0-7-2 0,-17 21-13 16,4-14 8-16,1-2-12 0,1-2 4 0,-6 0-3 16,0 0-21-16,-3-2-12 0,1 1-8 0,-2 2-52 15,0 0 10-15,-1 0-77 0,2-3-32 16,2 2-46-16,-1-3-30 0,6 1 25 0,13-1-212 16,-10 0-55-16,1 0 48 0,9 0 40 15,-13-11 39-15,13 8 2 0,2-2 54 0,4-7 10 16,5 0 4-16,2 0 12 0</inkml:trace>
  <inkml:trace contextRef="#ctx0" brushRef="#br0" timeOffset="-74562.2">26582 13619 1007 0,'-3'-5'397'16,"0"3"-51"-16,2 2-48 0,0-3-7 15,1 6-17-15,0 0-5 0,0-3-15 0,0 0-15 16,6 28-27-16,-3-13-16 0,0-2-20 16,0 3-13-16,-1-4-7 0,-1 0-21 0,0-2-12 15,-1-2-16-15,0-2-10 0,0 0-6 0,1-1-16 16,-1-1-4-16,1-2 2 0,-1-2-10 15,0 0-7-15,0 0-9 0,0 0-3 0,-9 7-18 16,5-9 0-16,2-1-7 0,-3-1-17 16,2-10-10-16,-1-1 8 0,3 0-9 0,1 5-9 0,0-6 0 15,14-18-8-15,-6 14 15 0,3 3-6 16,2 1 7-16,-1 2-2 0,3 6-5 0,1 3 10 16,-9 5 5-16,6 0-5 0,19 18 28 15,-14-2-4-15,-1 1 9 0,0 2 1 0,-4 3 0 16,2 0 4-16,-1 0 6 0,-3-1-10 0,2 3 2 15,-4-4 2-15,-1-2-14 0,0-2 0 16,-3-5 10-16,0-3 2 0,-2-3 3 16,-1 0 8-16,0-3-7 0,-1 0-9 0,-1-2-3 15,0 0 10-15,0 0-18 0,0 0-13 0,5-15-4 16,0-2-19-16,0-3-6 0,0 2 4 16,0 0 5-16,0 0-1 0,1 3-6 15,3 0 14-15,1 1-2 0,2 2-1 0,3 2 8 16,0 0-5-16,3 4 15 0,-1 0 23 15,3 4-2-15,-1 1-3 0,-10 1 15 0,3 0-4 16,17 10-5-16,-12 0-3 0,-5 1 1 16,1 1 8-16,2 2-7 0,-6-2-5 0,-2 3 3 15,-2-2 6-15,-2-1-18 0,-2-3 10 0,0-2-3 16,-1-2-24-16,0 0-22 0,0-1-29 16,0-4-41-16,0 0 9 0,0 0-136 0,0 0-57 15,0 0 26-15,-6 8-266 0,6-11 4 0,1 1 21 16,0-1 56-16,0 0 21 0,2-1 34 15,-1-1 21-15,8-5 29 0,-1-2 18 0,5 3 8 16,-4 2 2-16</inkml:trace>
  <inkml:trace contextRef="#ctx0" brushRef="#br0" timeOffset="-74263.9">27281 13678 500 0,'5'-1'459'0,"-2"-1"-81"16,-1-1 0-16,1 2-27 0,-1 0-23 16,-1 2-17-16,1 0-9 0,-2 2-16 0,1 1-1 15,-1 4-29-15,-1-2-21 0,1 2-19 0,0 2-25 16,0 5-14-16,0 2-8 0,0-1-13 15,0 1-25-15,13 14 0 0,-7-23-17 0,0 4-15 16,3-5-25-16,3 1 0 0,-1-4-6 16,-11-4 3-16,9 0-20 0,1 0-5 0,0 0 1 15,4 0-9-15,17-16-8 0,-15 7-22 0,0-1 7 16,-4-3-5-16,0-1-13 0,-1-1-6 0,-4 0 4 16,0 0 1-16,-4 4-12 0,-1 1-6 15,-2 1-1-15,0 9 9 0,0 0-24 16,-10-12 2-16,4 9-8 0,-1 2-29 0,-11 0-41 15,3 0 9-15,1 0-58 0,5 1-35 16,-3 0-45-16,0 0-57 0,-11 12 30 0,15-9-236 0,3 1 15 16,3 0 33-16,1-3 47 0,2 1-1 15,3 1 50-15,2-1 18 0,14 5 28 16,5-2 23-16,0 4 11 0</inkml:trace>
  <inkml:trace contextRef="#ctx0" brushRef="#br0" timeOffset="-73762.57">27850 13750 613 0,'8'-6'448'16,"-1"-1"-76"-16,-1 0-14 0,-3 1-32 0,-2 0-15 16,0 1-28-16,-3-1-11 0,2 0-24 0,0 6-4 15,-11-15-27-15,1 5-31 0,-2 6-13 16,2 1-14-16,-3 2-21 0,13 1 0 0,-15 0-22 16,-19 12-4-16,15-3-4 0,3 3-7 0,-1 1-3 15,4 3-14-15,0 0 1 0,5 2-20 16,3-1 5-16,2-1-10 0,2-1-1 0,1-15-6 15,0 9 0-15,0-1-6 0,23 9-2 0,-8-12-24 16,-1-2-3-16,0-3-19 0,-5 0-16 0,6 0-9 16,19-18-11-16,-12 7-10 0,-3-2-28 15,0-2 5-15,-3-2 6 0,-1-2-68 16,-2-1-23-16,3 0-11 0,-3-4-11 0,1-1-8 16,-5 2 10-16,0-1 17 0,-4-4 17 0,-1 2 7 15,-2 3 27-15,-2 12 21 0,0-4 12 16,-13-19 14-16,5 17 24 0,-3-1 31 0,-2 2 3 15,0 1 36-15,1 1-8 0,-1 0 27 16,2 4 19-16,2 5-7 0,5-2-8 0,1 6 5 16,-1-3-5-16,1 3 3 0,3 1 42 15,0 0 2-15,0 0 4 0,-3 14 2 0,5 4 11 16,-2-8 12-16,0 7 10 0,9 32 8 16,-6-18-2-16,2-4-14 0,-1 4 17 0,2 3-25 15,-1-4-29-15,1 3-5 0,0 1-1 0,3-1-7 16,4-3-14-16,-1-3-23 0,2-2-50 15,0-4-35-15,2 0-54 0,1-6 9 0,2-1-179 16,4 1-79-16,-1-1 31 0,4-5-271 0,2-1 52 16,-1 2 38-16,0-3 40 0,-1 0 29 15,0-2 32-15,2 3 48 0,0-1-6 0,3-4 37 16,2 3 17-16,-2-1-12 0</inkml:trace>
  <inkml:trace contextRef="#ctx0" brushRef="#br0" timeOffset="-73399.1">28640 13746 676 0,'-3'-6'377'0,"2"3"-23"0,-1-1-41 15,2 1-19-15,-1 1-38 0,0-2 17 0,-1 2-30 16,2 1-18-16,0 2-22 0,-1 0 17 0,1 4-9 16,0 0 12-16,0 2 7 0,0 17 0 15,0-9-2-15,0 8-12 0,0 4-18 0,0 3-20 16,0 4-18-16,0 2-24 0,0-2 1 0,0 3-23 16,0-4-3-16,0 1-22 0,0 0-32 15,0-3-19-15,0-4-10 0,0-2-40 0,0-5-15 16,0-6-28-16,-4 6-52 0,2-17 10 0,-1-3-129 15,0-2-56-15,3-1-58 0,-2-4 30 16,2 1-217-16,-3-11 26 0,3-4 25 16,-3-2 54-16,3 0 27 0,0 0 30 0,0 9 30 15,0-5-5-15,0-2 51 0,0-2 11 16</inkml:trace>
  <inkml:trace contextRef="#ctx0" brushRef="#br0" timeOffset="-73118.86">28637 13780 1087 0,'0'-7'356'0,"1"1"19"0,4-11-7 0,-2 6-29 16,1 4-3-16,0-2-24 0,5 0-16 0,0 1 1 16,2 0-28-16,4 3 4 0,3 3-17 0,-5 1-6 15,-2 1-25-15,4 0-24 0,4 0 3 16,21 16-21-16,-16-8-27 0,-2 3-18 0,-1 1-13 16,0 2 7-16,-2 2-17 0,-3 0-13 0,-1 0-27 15,-6 4-11-15,-4-5-6 0,-3 2 5 16,-2-11-10-16,0 8-6 0,-12 15-24 0,3-17-10 15,-9 2-35-15,0-1-19 0,-3-4-34 0,-5-2-67 16,-3-2 15-16,0-1-232 0,-2 0 34 16,1-1-307-16,-6-2 36 0,5 0 58 15,-7 1 41-15,-2-2 42 0,16 0 32 0,-10 0 29 16,-11 0-1-16,-5 0 60 0,-8 0 46 0,-4 0-32 16,-7 0 47-16</inkml:trace>
  <inkml:trace contextRef="#ctx0" brushRef="#br0" timeOffset="-72302.16">23202 15158 878 0,'0'0'315'16,"0"0"-52"-16,0 0-17 0,0 14 1 0,0-14-17 15,0 0 10-15,-14 20-26 0,13-17 32 0,3 1 3 16,0-2 11-16,1 1 1 0,2 0-15 16,11 3-5-16,3 1-15 0,3-1-10 0,2-2-26 15,0-1-33-15,2 5 4 0,-1-4-29 0,0-1-8 16,0 1-7-16,-3 0-16 0,-1-1-34 16,0 3-23-16,-2-4-54 0,-4 2-75 0,-2 0 9 15,-4-2-156-15,-2 3-54 0,-1-5 27 16,-4 2-288-16,3 0 49 0,-5 0 35 0,0 1 37 15,0-3 30-15,0 0 14 0,0 0 18 0,0 0 33 16,-14 16 8-16,1-8 37 0,-3 0-8 16</inkml:trace>
  <inkml:trace contextRef="#ctx0" brushRef="#br0" timeOffset="-72083.09">23217 15462 306 0,'-2'4'504'0,"1"0"-102"0,1-1 51 15,1-1-27-15,1 2-30 0,4-1-12 16,5 5-34-16,4-5-32 0,-2 0-18 0,6 1-39 16,0-2-18-16,-1 0-40 0,2-1-13 0,0 1-30 15,0-2-13-15,0 0-41 0,-2 0-48 0,-8 0-57 16,3 0-69-16,4 0 5 0,1 0-181 16,24-16 23-16,-22 12-331 0,7 3 36 0,-6-2 48 15,7 2 37-15,6-1 39 0,1 1-3 16,-17 1 67-16,9 0 24 0,6 0 18 0,41 11-34 15</inkml:trace>
  <inkml:trace contextRef="#ctx0" brushRef="#br0" timeOffset="-69594.28">24911 15409 532 0,'0'-14'232'0,"0"14"6"0,-23-27-29 0,21 20 6 16,1 1-3-16,-1 2-9 0,1 0-2 0,-1 0-9 15,1 1-11-15,1 0-7 0,-3 0-17 16,1 2-34-16,1 1-3 0,1 1 25 0,0 2-17 16,-1 2 22-16,2 3-1 0,-1 12-3 0,0-10-1 15,0 8 10-15,0 3-15 0,0 4 0 16,13 26-19-16,-9-23 3 0,0 3-15 0,-1-3 1 15,1-2-15-15,1 0-8 0,-1 0-19 0,-3 1 7 16,1-5-16-16,-1 2 0 0,-1-2-15 16,0-2 1-16,0-12-24 0,0 2-27 0,0 1-39 15,0-2 1-15,0-1-84 0,0-1-27 0,0-7-51 16,0 0-65-16,-2 9 29 0,2-13-279 16,1 1 18-16,-1-4 34 0,7-8 34 0,0-3 59 15,-1-2 8-15,5 1 57 0,-2 0 22 16,3 2-11-16</inkml:trace>
  <inkml:trace contextRef="#ctx0" brushRef="#br0" timeOffset="-69139.58">25156 15457 734 0,'1'-4'359'0,"0"0"-34"0,-2 1-25 0,1 2-49 15,1 0 12-15,-1 1-36 0,-2 0-27 0,0 2 19 16,0 3-13-16,-3 9-24 0,0 3 8 15,-1 3-5-15,1 3-5 0,1 2-16 0,0 4-2 16,1 0-13-16,0 0-21 0,1-3 1 0,-2 2-13 16,2-2-19-16,1-2-8 0,-5-3-1 15,3 1-14-15,-1-6-2 0,2 0-6 0,-4-1-9 16,4-5-5-16,-2-1 3 0,1-2-19 16,-3-2 10-16,3 0-6 0,0-2-9 0,0-1 2 15,-2-1-9-15,0-1-2 0,5 0 2 0,0 0-10 16,0 0-9-16,-7 0 4 0,-4-11-2 0,9 7-9 15,0 0-1-15,0 0 7 0,2-1-8 16,1 1 3-16,0 1-5 0,3-1 11 0,0 1-9 16,1 1 2-16,1 1 0 0,11-4 8 15,0 1-1-15,2 1-1 0,1 3 10 16,1-1-3-16,1-1 7 0,-10 2-16 0,6 0 4 0,3 0 1 16,1 0 2-16,1 0-2 0,21 15-7 0,-25-15-4 15,-5 1-7-15,-3-1-16 0,-2 1-6 16,-2 0-9-16,-1-1-19 0,-6 0-16 15,0 0 8-15,7 0-101 0,-7 0-44 0,0 0-36 16,11-13-42-16,-7 7 28 0,-6 0-225 0,2 2-3 16,-1-2 43-16,1 1 33 0,-2-2 28 0,2 7 25 15,-9-18 43-15,2 6 14 0,-1 2 6 16,-1-3-16-16</inkml:trace>
  <inkml:trace contextRef="#ctx0" brushRef="#br0" timeOffset="-68893.42">25301 15632 618 0,'-2'-2'360'0,"1"-1"-23"16,2 3-31-16,-1 1-37 0,-1 1 14 0,0 1 1 16,2 4 10-16,-1 0 5 0,2 12-11 0,-2-6-16 15,0 5-14-15,0 3-11 0,9 27-19 16,-8-20-19-16,0-2-42 0,1 2-12 16,2-4-19-16,-3 1 7 0,1-2-23 0,-1-2-13 0,1 1-18 15,-2-7-17-15,1-3-26 0,-1-2-18 16,0-3-36-16,0-7-12 0,0 0-47 0,0 8-15 15,0-8 8-15,0 7-118 0,0-7-74 16,0 0 25-16,-2 7-239 0,1-10 41 0,-1-1 35 16,2-2-60-16,-2 1 25 0,2-3 29 0,-2-8 2 15,0-1 25-15,-1-1 19 0,1-1 9 0</inkml:trace>
  <inkml:trace contextRef="#ctx0" brushRef="#br0" timeOffset="-66588.78">25482 14867 278 0,'0'0'324'0,"0"0"-33"0,0 0-24 0,-15 0-2 16,15 0-19-16,0 0-24 0,-25-26-4 15,22 26-6-15,-1 0-6 0,3 0-9 0,-3 0-21 16,2-1 19-16,0 0 16 0,1 2-36 0,1-2 1 16,-3-1-20-16,5 0-12 0,-2-1-19 15,4 0-18-15,1-1-2 0,10-5-11 0,4 1-14 16,1 0-5-16,0 3-8 0,2 2-16 15,0 1 4-15,-12 2-6 0,5 0-15 0,18 12 2 16,-19-2 1-16,0 2 5 0,-4 1-20 0,-4 5 5 16,-3-3-1-16,-3-1 2 0,0-7-1 0,0 6-16 15,0 1 4-15,-18 16 4 0,9-16-3 16,0-1 5-16,-1-1-1 0,-2-1-5 0,0-1-6 16,0-1-8-16,3-4 1 0,-6 3-2 15,5-2-8-15,2-4 16 0,1 0-17 0,1-1 4 16,0 0-8-16,2 0-3 0,1-1 6 0,1 2 8 15,2-2-5-15,0 0-13 0,-1-2-5 16,2 1 27-16,3-1-5 0,1 2-6 0,2-3 8 16,-1 2 2-16,0-1 2 0,1 2-10 0,2 0 11 15,1 0 6-15,3 0-11 0,1 0 4 16,15 13-9-16,-15-9 3 0,0 4 9 0,-4-2-2 16,-2-2-3-16,-1 2 5 0,-3-1 5 0,0-2-12 15,-1 2 13-15,-1 0-7 0,-1-1 4 16,-1 1 10-16,0-5-10 0,0 0 15 0,0 6-8 15,0-6 7-15,-13 15-6 0,2-6 9 16,-4-3-2-16,0 1-12 0,0-1-1 0,-2-3-8 16,3-2-12-16,0 1-19 0,-5-2-17 0,9 0-26 15,-2 0 9-15,-1 0-43 0,-1 0-40 0,1 0-29 16,1 0-18-16,2 0-13 0,2 0-27 16,0 0 21-16,-3-11-131 0,7 9-63 0,1-1-26 15,1 3 20-15,0-3 40 0,2 1 31 0,0-1-13 16,2 0 44-16,3 2 15 0</inkml:trace>
  <inkml:trace contextRef="#ctx0" brushRef="#br0" timeOffset="-65874.88">26099 14895 931 0,'4'-2'308'16,"1"0"-6"-16,-2-1-38 0,0-1 1 16,0 1-30-16,-1-1-5 0,2 0-27 0,-4-1-22 15,0-1-21-15,0 1-2 0,-1-2 3 0,1 0-16 16,-11-13-10-16,4 8-21 0,-2-1 6 0,-3 1-38 15,-1 1 9-15,-1 0-20 0,-2 1 4 16,1 4-5-16,1-1-13 0,-3 0-9 0,2 5-4 16,3 1 2-16,12 1-24 15,-11 0 23-15,-4 0-10 0,-16 18 0 0,15-5 23 16,1 3-4-16,0 1 14 0,2 0-16 0,0 3 5 16,4 0-1-16,1 0 1 0,3 0-1 0,2-1 1 15,2-5-3-15,1-2-2 0,0-4-8 0,0 1 0 16,20 11-3-16,-9-11-9 0,3-4-1 15,0 0 1-15,1-4-3 0,-6-1-10 16,6 0 2-16,2 0 0 0,23-12-4 0,-19 3 6 16,2-2-10-16,-1-4 3 0,-4 1-5 0,3-1-7 15,-3-1 1-15,0 1 7 0,-1-3-3 0,-2 0-1 16,-1 2-9-16,-3 0 12 0,-2 2 2 16,0 3-5-16,-3 1-6 0,-2 3 1 0,1 2 5 15,-2 1 3-15,0 0 3 0,-2 1 1 0,1 1-6 16,-1 1 3-16,0 0 0 0,0 1 2 15,-1 0 11-15,0 0-8 0,0 5 1 16,1 1 11-16,-1 1 19 0,0 1-6 0,0 13 0 16,0-9 5-16,0 6 2 0,0 6-15 0,-11 29 1 15,6-27-11-15,4 4 3 0,-2-2 0 16,3-1-12-16,-3 1 16 0,2-5 7 0,-2-3-34 16,0-2 6-16,0-7-11 0,2 1 2 0,1-12 6 15,0 7 5-15,0-7-22 0,0 7 14 0,0-7-2 16,0 0-17-16,0 6-10 0,0-6-8 15,0 0-27-15,-5 5-24 0,6-7-26 0,-2-3-41 16,1 2 14-16,0-2-96 0,0 2-56 16,0-2-64-16,0 1 32 0,0-1-225 0,0 1 16 15,1 0 65-15,1 0 34 0,-2 1 13 16,0 3 39-16,0 0 19 0,0 0 14 0,9-12 39 16,-6 12 2-16</inkml:trace>
  <inkml:trace contextRef="#ctx0" brushRef="#br0" timeOffset="-64696.25">27075 15598 451 0,'0'-15'450'0,"0"15"-82"0,0 0-47 16,0 0-49-16,14 0-34 0,-14 0-27 0,0 0-24 15,0 0 68-15,29 4-7 0,-22 13-3 16,2 1-24-16,-3 0-19 0,1 1-23 0,0-2-4 16,-2-1-18-16,-3-3-11 0,1-3-9 15,-2-1-3-15,0-2-12 0,0-2-6 0,0 0-7 16,0-1 1-16,0-1 13 0,-1-2-21 0,0-1-5 15,-1 0-21-15,0-2-10 0,1-1-8 16,0-3 5-16,-2 1-13 0,2-3-11 0,4-11-16 16,-4 8 2-16,11-22-16 0,-3 12-1 15,-2 0 4-15,4 1 0 0,-2 3-4 0,2 7-3 16,1 0 2-16,-2 5-4 0,1 1-6 0,-10 4 11 16,11 0-8-16,17 13-4 0,-13-1 7 0,1 2 0 15,-1 4-3-15,-3 1-5 0,-1-2 14 16,1-1-3-16,-2 1-10 0,-1-2 3 0,-1-4-4 15,-3-1 11-15,-1-3-9 0,-2-1 4 16,0-2 16-16,-1-1 7 0,0-1-10 16,-1-2 4-16,0 0 8 0,-1 0-4 0,0-1-11 15,-1-3 3-15,1 0-14 0,1-4 13 16,-1 0-12-16,0-7-1 0,1 5-12 0,0-3 6 16,0-1 3-16,0 0-4 0,12-13-8 0,-3 15 12 15,0 2 2-15,1-1-16 0,3 3 10 0,1 1 7 16,4 2 4-16,1 0-10 0,5 4 9 0,-10 1 4 15,4 0 8-15,4 0-3 0,26 16-11 16,-25-7 10-16,-1 1-5 0,-3 2-7 0,-4 2 2 16,-6 1 6-16,-1 2-6 0,-5-1 3 15,-3-10 10-15,0 6-21 0,-12 15-27 0,4-15-29 16,-1 2-23-16,3-4 9 0,-4 3-100 16,1-7-52-16,2-3-49 0,2-1 27 0,5-2-204 15,0 0-83-15,0 0 39 0,0 0 37 16,-10-8 36-16,12 5 17 0,2 0 63 0,12-7 3 15,-1 0 27-15,5-1 7 0,2-1-2 0</inkml:trace>
  <inkml:trace contextRef="#ctx0" brushRef="#br0" timeOffset="-64384.42">27962 15619 244 0,'6'-3'428'16,"1"2"-52"-16,-5 0-79 0,-1 0-17 0,-2 3 14 16,-1 0-36-16,-1 1 3 0,-1 2-14 15,-5 4-7-15,-2 6-37 0,0-1-4 0,1 1-25 16,1-2-14-16,1 3-17 0,3-1 4 0,1-3-16 15,2-2-12-15,0-1-20 0,2-9 9 16,0 8-9-16,0-3-7 0,11 5-15 0,-5-6-19 16,0-2 16-16,2-2-16 0,14 0-7 15,-13 0 1-15,7 0-9 0,23-14 6 0,-20 5-14 16,3-2-3-16,-3-2-8 0,-2-2-5 0,0-4-9 16,-1 2 1-16,0-1-13 0,-5 2-4 0,-2-1-3 15,-3 3-4-15,-3 3-19 0,-3 11 6 16,0-9-8-16,-11-2 1 0,2 9-18 0,-8-1 3 15,6 3-44-15,-5 0-23 0,-22 11-23 16,17-6-13-16,1 4-34 0,5-3-37 0,2 0 19 16,1 1-188-16,5-1-70 0,3-1 34 15,4-2 29-15,0-3 29 0,16 15 22 0,3-8 24 16,4 0 17-16,6-1-1 0</inkml:trace>
  <inkml:trace contextRef="#ctx0" brushRef="#br0" timeOffset="-63884.09">28549 15717 337 0,'21'-5'406'0,"-2"-2"-51"16,-1 2-27-16,-4-2-30 0,-5 1-19 0,-2-1-34 16,0 0-30-16,-5 0-24 0,0-1 40 15,-2 2-24-15,0 6-14 0,0-10-4 0,-15-12-31 16,5 10-28-16,-4 5-14 0,-1 2 1 0,8 5-23 16,-7 0-5-16,-2 0-8 0,-21 12-4 0,16-1-16 15,2 3 10-15,1 0-8 0,0 4-11 16,5 0-8-16,0-1 14 0,5 2-15 0,4 0 1 15,1 1-11-15,2-3 15 0,1-9-15 16,0 3 1-16,17 11-7 0,-4-14-10 0,2-1 7 16,1-4-2-16,1 1-9 0,4-4-2 0,-11 0-8 15,19-14-2-15,-8 3-9 0,-3-2-23 16,1-3-2-16,0 0 3 0,1-1-65 0,-4-3-3 16,0-3-27-16,-1-2-11 0,-2-2-10 0,-1-1 2 15,-1-2-15-15,-4-2 11 0,2 0 1 16,-5 0 27-16,-1 3 9 0,-1-3 0 0,-2 16 24 15,0-9 36-15,-12-24 14 0,4 24 13 0,1 0 26 16,-3 3 20-16,-3 4 13 0,3 2 10 0,2 5-2 16,-1 5 10-16,3 5 17 0,6 1 21 15,0 0-6-15,-12 13-10 0,11-3 46 16,-1 15 27-16,1 3 15 0,1-11 7 16,0 8 4-16,0 4-19 0,0 2-5 0,11 34-15 0,-7-31-16 15,2 1 1-15,2-3-24 0,0 1 3 16,-3-3-6-16,4-1-19 0,3-2-23 0,-3 0-30 15,1-1-42-15,1-7-31 0,4-1 5 16,1-3-154-16,-1-6-40 0,2 3-58 0,-3-7 27 16,5-1-279-16,0 0 42 0,0-2 36 0,0 0 36 15,2-2 7-15,-10 0 29 0,5 0 62 16,5 0 43-16,25-13 2 0,-21 9-8 16</inkml:trace>
  <inkml:trace contextRef="#ctx0" brushRef="#br0" timeOffset="-63359.7">29698 15175 454 0,'0'-3'351'0,"0"3"-37"0,-3-2-25 0,2 2-27 15,0 0-25-15,-1 0 3 0,0 5 7 0,0-3-30 16,-5 11 19-16,-4 1-10 0,6 3-11 16,-4 2 14-16,2 4-12 0,-2 4-1 0,2-2-21 15,1 3-4-15,-3 4-5 0,-1 0-23 0,4 2 9 16,0 0-28-16,3 1-9 0,1-1-11 0,2 1-13 15,0-20-13-15,0 9-15 0,13 32 10 16,1-32-14-16,-5-2-13 0,4-1 14 0,-1-1-19 16,-1-6-1-16,5-2-19 0,-1-1 1 15,1-7 2-15,-1-2-13 0,-6-2-10 0,3 0 4 16,16-17-26-16,-14 5 4 0,0-2-23 0,-2-3 9 16,1 0-24-16,-2-1 6 0,-2 4 1 15,-5-3 7-15,-1 2-7 0,-2 3 2 0,-1 12-3 16,0-9 6-16,-13-8 0 0,2 9 1 15,-5 4-3-15,-1-1 9 0,-2 5-2 0,9 0-2 16,-8 0-16-16,-1 0-34 0,-23 9-33 0,21-1 11 16,2-4-79-16,4 1-55 0,4 1-17 15,5-4-39-15,4 1 28 0,2-1-248 16,2 0-11-16,2-1 37 0,3 1 34 0,14 2 37 16,10-1 25-16,-1 0 16 0,5-2 43 15,3-1 24-15,-19 0-29 0</inkml:trace>
  <inkml:trace contextRef="#ctx0" brushRef="#br0" timeOffset="-63115.05">30412 15314 497 0,'9'-16'457'16,"-2"4"-80"-16,-2 5 26 0,-3 3-48 16,-2 1-34-16,-2 3-9 0,2 3-17 0,-3 4-20 15,1 11-22-15,2-7 2 0,-7 28-28 0,5-9 11 16,0 2-33-16,-1 0 0 0,2 3-23 15,-2 2-13-15,3 1-24 0,0-1-22 16,-2 0-14-16,2-2-14 0,-2-3-56 0,0-2-47 16,-4 3-41-16,4-4 5 0,-4-3-165 0,2-2-96 15,-5-5 28-15,1-1-292 0,-2 2 45 16,5-1 37-16,-9 2 36 0,3-6 32 0,0-1 27 16,-7 2 20-16,-1-5 58 0,-2-1 16 0,-2-3 18 15</inkml:trace>
  <inkml:trace contextRef="#ctx0" brushRef="#br0" timeOffset="-62249.06">23539 16846 1125 0,'0'0'376'0,"0"0"-48"0,0 0 26 16,-14 0-37-16,14 0-17 0,0 0-14 0,0 0-25 16,0 0-18-16,0 0-5 0,0 0-19 15,0 0-9-15,0 0-19 0,23 1-8 0,-13-1-22 16,10 0 2-16,6 0-27 0,1 0-21 0,2 0-7 15,3 0-3-15,-2 0-57 0,-2 0-41 16,-3 0-72-16,-2 0 6 0,-6 0-213 16,-4 0-61-16,6 11 30 0,-16-8-237 15,-2 1 42-15,-3 0 7 0,-1 2 35 0,-8 2 53 16,-1 0 20-16,-7 3 37 0,2 2 21 0,1-1 12 16,-7 0-7-16</inkml:trace>
  <inkml:trace contextRef="#ctx0" brushRef="#br0" timeOffset="-62040.93">23534 17098 693 0,'-3'3'519'0,"2"0"-21"16,1 1-40-16,1-1-8 0,2-2-36 15,1 2-22-15,2 0-52 0,9 4-16 0,6-3-46 16,-5 1-37-16,4-3-7 0,-1 3-27 16,1-2-34-16,-2 0-41 0,1 1-30 0,-1-3-48 15,-3-1-66-15,3 2 1 0,-4-1-186 0,-4-1-74 16,-10 0 26-16,8 0-324 0,2 0 56 15,-2 0 14-15,0 0 31 0,6 0 53 0,-1 0 24 16,0 0 40-16,6 0 29 0,20 9 11 0,-20-7 2 16,2 1 41-16</inkml:trace>
  <inkml:trace contextRef="#ctx0" brushRef="#br0" timeOffset="-59544.13">2133 17645 215 0,'0'0'196'0,"0"-14"-5"15,0 14-13-15,19-25-7 0,-17 18-7 0,0 2-21 16,-1-2-27-16,0 2 3 0,0-1-4 0,-1 0-13 16,0 2-21-16,0 4 14 0,0 0-34 15,0-8 13-15,0 8 10 0,0-7-1 0,0 0-16 16,0 7 3-16,-12-17-1 0,12 12 6 0,-1-2-6 16,-1 3 0-16,1-2 4 0,-1 3 35 15,-1-1-10-15,0 1-9 0,3-2 5 0,0 1 3 16,-2 1-31-16,2 1-2 0,-1 2-8 15,0 2-5-15,1 3 78 0,0 2-18 0,2 9 32 16,-2-7 5-16,0 8-10 0,13 23 5 0,-7-15 1 16,-2 1-11-16,2-1-4 0,-1 3-10 0,-1-1-8 15,1 14-17-15,0-7 0 0,-2-1-19 16,0-1 4-16,0-5-7 0,-2 0-12 16,1-5-18-16,-2-3-19 0,3-3-22 0,-3-10-24 15,0 3-36-15,0 0-2 0,0-1 5 0,0-1-90 16,-5-3-55-16,1-8-64 0,6-3 25 0,-2-2-170 15,-4-1-72-15,4-3 36 0,0 13 33 16,0-11-4-16,0-1 27 0,0 4 25 0,0-1 24 16,0 1 13-16,0 1 17 0</inkml:trace>
  <inkml:trace contextRef="#ctx0" brushRef="#br0" timeOffset="-59110.48">2313 17614 377 0,'2'-5'387'16,"-2"2"-49"-16,2-1-43 0,-2 4-10 0,2-3-16 16,-4 2-37-16,2 1-18 0,0 0-26 0,0 1-20 15,0 2 10-15,-2 1-19 0,-1 2 15 16,-3 10-5-16,-2 1-21 0,0-4-8 0,1 3-19 16,-1 0-8-16,1-2-17 0,-2 2-5 0,0-3-10 15,3 1-7-15,-1-2-7 0,-2-2-9 16,1 2-10-16,2-3 2 0,-1-4-4 0,3 0-11 15,-1 1-6-15,2-3-2 0,-1-1 1 0,0 2 6 16,2-3-16-16,1 2-24 0,0-1 18 0,0 0-4 16,1-1 19-16,-2-1-29 0,1 3-3 15,0-1 13-15,1-1-10 0,-1 0-13 0,1-1 26 16,0 1 4-16,0-1-25 0,0 0-11 16,0 0 12-16,0 0 8 0,23 22 0 0,-4-12-13 15,-1 1 39-15,2 1-5 0,-1 0-3 0,1-1 16 16,1 1 2-16,0 5-2 0,-3-4 0 0,1-3-8 15,-3 2 6-15,-1 2-2 0,0-3-4 16,-4-1-3-16,2 0-16 0,-5-2 15 0,-2 0-22 16,3-3-23-16,0 1-32 0,-5-4 5 0,1-1-73 15,-7-1-54-15,5-5-61 0,0-4 24 16,1-1-325-16,1 0 73 0,-1-1 4 0,-2-2 59 16,0-1 29-16,-2 14-10 0,0-12 44 0,0-1 32 15,0 1 14-15</inkml:trace>
  <inkml:trace contextRef="#ctx0" brushRef="#br0" timeOffset="-42005.8">24756 16673 956 0,'0'-15'309'0,"0"15"-23"0,0 0-39 0,0 0 1 16,0 0-51-16,0 0 16 0,0 0-31 0,0 0-5 16,0 0-20-16,0 0 38 0,7 16 6 15,-14 7-4-15,-5-1 5 0,5 3-8 0,0 1-9 16,-1 6-9-16,-1 1-16 0,0 2 4 16,0 3-21-16,1-2-4 0,-1 2-17 0,3-1-13 15,2-3-20-15,3-2-7 0,1-14-9 16,0 4 5-16,0 2-5 0,15 19-3 0,-8-28-17 15,3-2-13-15,2-4-16 0,-3-6-4 16,3-3-18-16,-4 0-5 0,15-13-6 0,-8 2 3 16,0-2 6-16,-1-2-9 0,2-1 14 0,-3-4-8 15,-1 4-5-15,-1 1 3 0,-3 1-3 0,-2 2 0 16,-1 4 0-16,-3 0 1 0,-1 4 4 16,-1 4-4-16,0 0 1 0,0 0 3 0,-16-7-4 15,10 7-4-15,0 2-7 0,-12 1 2 0,2 3-9 16,-1 0-12-16,2 0 11 0,1 1-32 0,0-1-31 15,7 1 9-15,0-2-84 0,2-1-6 16,3 0 1-16,2-4-15 0,0 0-24 0,0 0-26 16,12 9 22-16,-4-11-200 0,11 1-48 15,-7 1 13-15,26-10 21 0,-12 6 43 0,0 2 22 16,4-4 24-16,-3 0 41 0,3-1-15 16</inkml:trace>
  <inkml:trace contextRef="#ctx0" brushRef="#br0" timeOffset="-41705.51">25194 16949 943 0,'1'-1'371'16,"-2"0"-51"-16,0 5 52 0,-1-2-23 16,0 3-11-16,-6 7-14 0,-1 5-21 0,2-2-14 15,1 4-26-15,0 2-24 0,1 0-28 0,3 0-5 16,1 0-28-16,1-13-4 0,0 5-19 16,14 17-11-16,-3-16-41 0,3-1 4 0,-1-4-11 15,5-3-15-15,-5-4 7 0,2-2-2 0,-6 0-24 16,6 0-9-16,18-19 5 0,-17 8-9 15,1-2-3-15,-3-4-12 0,-2-3 12 0,0 1-4 16,-3-3-16-16,-1-2-1 0,-4 5-10 16,0-1 13-16,-4 3-11 0,0 12-8 0,0-6-30 15,-19-11-16-15,8 15-28 0,-5-2-48 16,-3 5-36-16,-3 3 14 0,-6-2-126 0,12 3-55 16,-6 0 29-16,-4 0-292 0,-27 16 47 15,25-11 39-15,0 0 30 0,1 2 42 0,-1 0 44 16,2 1 15-16,-2-2 37 0,2 2 11 0,-2 2 48 15,2-3-20-15</inkml:trace>
  <inkml:trace contextRef="#ctx0" brushRef="#br0" timeOffset="-41059.28">22536 16586 437 0,'1'-5'390'15,"3"2"-47"-15,-4-1-2 0,0 1-44 0,2 1-11 16,-3-1-36-16,1 2-30 0,0 0 0 15,1 3 13-15,-1 2-1 0,0 3-3 0,2 15 6 16,-2-8-8-16,0 9-8 0,7 34-24 0,-2-20 5 16,1 2-34-16,-1 3-8 0,0 1-18 0,-1-2-5 15,-1 0-12-15,4-2-18 0,-6 0-27 0,0-4-25 16,0-3-32-16,-1 3-37 0,0-23-31 16,0 5-24-16,0 2 5 0,0 0-101 0,0-8-56 15,0-4-42-15,2 0 25 0,-1-13-299 16,1 2 29-16,-1-3 40 0,1-11 38 0,-2 8 34 15,7-25 6-15,-7 22 24 0,0-8 24 16,0-3 10-16,13-30 17 0</inkml:trace>
  <inkml:trace contextRef="#ctx0" brushRef="#br0" timeOffset="-40681.68">22773 16709 343 0,'4'-5'427'15,"2"5"-37"-15,-3 0-60 0,-1 3 63 0,-1 2-51 16,-2 2-9-16,0 0-24 0,-3 14-27 15,-2-1-33-15,-3 4-16 0,0 0-31 0,-1-4-12 16,-1 1-22-16,-2 1-12 0,4-2-19 0,-5-3-19 16,2-2-11-16,0 2-12 0,1-2 0 0,0-3-13 15,0 1-9-15,4-5-11 0,0-1-1 0,0-2-11 16,2-1-7-16,0 1 3 0,1-3-19 16,2 1 0-16,-1 0-10 0,1-2 4 0,1 2-16 15,-2-2 3-15,2 3-10 0,1-1-6 16,0-3 18-16,12 18-3 0,-3-5-4 0,5 1 11 15,1 2 4-15,3-2 4 0,-1 2-9 0,4-1 20 16,-1-1 7-16,0-1-6 0,3 1-4 16,1 1-2-16,1-5-6 0,0 1 1 0,1-3 12 15,3 0-22-15,-2-1-4 0,-2-4-19 0,-1 2-22 16,-14-5-9-16,4 0-53 0,18-11 9 16,-20 3-129-16,-2-2-46 0,-1-1-70 0,-1-1 31 15,-3-2 31-15,-3 1 22 0,3-3 23 16,-1 1 19-16,1-3-251 0,0 2 27 0,1 1 31 15,0-4 27-15,1 3 24 0,7-2 24 0,-2 1 17 16,8 3 29-16</inkml:trace>
  <inkml:trace contextRef="#ctx0" brushRef="#br0" timeOffset="-32341.98">22142 16556 755 0,'0'-16'231'0,"-32"-18"-16"0,26 18-21 16,3-1-12-16,-1 1-4 0,-1-1-1 0,1 3-9 15,-1 3 36-15,3 2-26 0,0 3-3 0,0 0-7 16,1 2-9-16,-1-1-20 0,1 2-20 0,-3 1-12 15,3-1-14-15,-2 3-8 0,3 0 35 16,0 0 11-16,-13 20-16 0,9-3 4 0,0 3-20 16,0 6 17-16,4 1-7 0,0-10 10 15,0 6-8-15,0 6-5 0,11 42-4 0,-4-26-3 16,0 2-12-16,1 4-5 0,0 3 1 0,0 3-11 16,-3 3-1-16,1 1-18 0,-1-1 6 15,-1-2-4-15,-2-1-6 0,0-4-6 0,1-4-7 16,-3-2-8-16,0-28-6 0,0 10-2 15,0 3-6-15,0 0-10 0,0-1-19 0,0-2 0 16,0-5-14-16,0-2 1 0,0-5-11 0,0-5-28 16,0-1-21-16,0-5 8 0,0-6-55 0,-11 8-41 15,11-12-5-15,1 0-22 0,-1-1-10 16,2 0-10-16,-1 0 19 0,1-1-108 0,0-1-78 16,4-11-75-16,-4 8 33 0,1-5 27 15,-2 0 42-15,-1 4 23 0,1-1 4 0,0-7 9 16,-1 9-6-16</inkml:trace>
  <inkml:trace contextRef="#ctx0" brushRef="#br0" timeOffset="-30166.14">22048 16448 454 0,'-2'-4'316'0,"0"0"-20"0,4 0-33 16,-3 2 5-16,2-1-14 0,-1 1-47 0,0 0 7 15,1-1-29-15,-1 0-10 0,2 1 7 0,-1 1-44 16,-1-1 10-16,1 1-17 0,0 0 6 0,2 1-6 15,0 0 12-15,0 1 4 0,0 0-23 16,2 2 0-16,0-2-2 0,12 6-20 16,-1-1 13-16,1-3-10 0,3 0-3 0,2 1-4 15,3-2-17-15,0-2 7 0,-11 0-13 0,7 0-4 16,4 0-11-16,31-9-3 0,-26 4 2 16,2 1-10-16,-3-2-6 0,1 1 1 0,-1-1 3 15,2 0-8-15,-1 1-1 0,0 0-1 16,-2-1-3-16,-1 1-10 0,5 2 1 0,-2 0 5 15,0 1-8-15,-2-3 7 0,-1 3-1 0,1 0-11 16,-1-1 8-16,3 1-9 0,2-1 3 0,-1 1 7 16,2 2 0-16,-2-3-1 0,0-2-2 15,0 2 0-15,0-1-9 0,3 2 2 0,0-1-1 16,-4-3-8-16,2 5 9 0,-4 1 1 0,3-3-10 16,-1 1-6-16,1 1 6 0,2 0-5 15,0-1 4-15,-1 1 7 0,2 1-12 0,0 0 7 16,1-1 4-16,-1 0-14 0,1 0 11 15,3 1 1-15,3-1-10 0,1 1 7 0,4 0 0 16,0-3-4-16,2 2-1 0,-24 1 11 16,11 0-13-16,6 0 15 0,3 0-12 0,0 0-6 15,0 0 15-15,0 0-12 0,0 0-1 16,-2 0 5-16,39 12-2 0,-42-10 15 0,-2 0-19 16,-1 0 11-16,1-1-9 0,0-1 3 15,-2 1 7-15,1-1 4 0,-16 0-21 0,9 0 6 16,5 0 11-16,3 0-15 0,4 0 4 15,0 0 13-15,1 0-4 0,0 0 1 0,-3 0-20 16,0 0 15-16,-3 0-4 0,0 0-6 0,0 0 8 16,-2 0 7-16,-1 0-11 0,-2 0 0 0,-1 0-3 15,-2 0 16-15,1 0-7 0,0 0-7 16,0 0-3-16,29-6 16 0,-28 4-3 0,2-1-9 16,-2 0-2-16,2 1 6 0,-2-1-5 15,-2 1-4-15,-2-1 13 0,0 1 4 0,-3-1-14 16,-2 1-2-16,-1 2-2 0,-5-2 18 15,0-2-17-15,-1 1 5 0,-3 2-1 0,-3-2 0 16,1 2 5-16,-3 1-6 0,1-3 4 0,-1 1 5 16,0 0-1-16,1 2 5 0,0-1-6 15,10-4-7-15,-1 2 1 0,-2 1 0 0,-3-1-5 16,-2 2 16-16,1-1-12 0,-2 1-8 0,-1 0 15 16,0 1-11-16,-2 0 1 0,0-2 0 15,-1 2 11-15,-4 0-4 0,0 0-11 0,0 0 1 16,0 0 10-16,6 0-9 0,-6 0 3 15,0 0 10-15,0 0-13 0,0 0 12 0,0 0-9 16,0 0 11-16,13 11-10 0,-12-9 8 0,-1 1-11 16,3 2 13-16,-3-1-9 0,1 1 10 15,0 0-11-15,-1 2-3 0,0-2 15 0,0 2-10 16,1 1-1-16,-1 1 19 0,0 3-11 16,0 2 6-16,0 4 6 0,0-1-1 0,0 2-4 15,-14 20 0-15,11-18-3 0,2 4 15 16,-3-1-7-16,4 0 8 0,-3 3-1 0,2-1 10 15,1 0-4-15,0-11-11 0,0 8 7 0,0 5 14 16,0 4-10-16,14 33 18 0,-9-29-22 16,1 1 13-16,0 1-3 0,1 1-6 0,-3-3 13 15,4 3-2-15,0-1-8 0,0-1 4 16,0 1-9-16,-1-5-3 0,1 0-3 0,-3-2-3 16,1-1-1-16,-3 0-2 0,1 1-1 0,-2-4 8 15,0 1-6-15,-2-4 6 0,1-2-3 16,-1-13-3-16,0 6-15 0,0-1 0 15,0 3 13-15,0-4-17 0,-12 12 16 0,8-17-8 16,2 0-7-16,-1-1 2 0,0-1-1 0,-5 7 17 16,4-3-15-16,1-4-13 0,0 1 14 0,0-3-4 15,0 1-14-15,1-1-1 0,1-2 15 0,0-1 4 16,0 1-31-16,1 1 13 0,-1-3-2 16,0 1 0-16,1 0-9 0,0 1 13 15,-3 1 1-15,3-1 9 0,-2-2-18 0,2 0 7 16,0 0-8-16,0 0-5 0,0 0 0 0,0 0 26 15,0 0-22-15,0 0-5 0,0 0 22 16,0 0-15-16,0 0 3 0,0 0-9 0,0 0 17 16,0 7 7-16,0-7-15 0,0 0 12 0,-3 6-15 15,2-7 1-15,1 1 12 0,0 0-2 16,0 0-3-16,-1 0 16 0,0 2-15 0,0-2-4 16,1 1-6-16,0 1 8 0,-2-2 4 0,-2 3 7 15,0-3-7-15,-1 1 6 0,-4 0-16 16,-6 2 11-16,-5 1-9 0,2-3 17 0,6-1-2 15,-6 0-1-15,-5 0 3 0,0 0-9 16,-2 0 4-16,0 0-6 0,-2 0 8 0,1 0-11 16,1 0 17-16,0 0-5 0,0 0-11 0,1 0 15 15,-3 0 2-15,1 0-8 0,-1 0 7 16,2 0 2-16,-2 0-8 0,-1 0 2 16,0 0-3-16,-3 7-3 0,-2-7 10 0,0 0 5 15,-2 0-9-15,-1 0-7 0,-2 0 19 16,-3 0-3-16,3 0-5 0,-1 0-8 0,0 0-4 15,0 0 5-15,0 0 10 0,1 0 4 16,0 0-16-16,2 0 14 0,-35 12-8 0,36-12 11 16,1 2-2-16,-1 1 1 0,1 0-18 15,1-1 5-15,-3 0 10 0,1-1-1 0,17-1-8 16,-10 0 12-16,-4 0-17 0,-3 0 17 0,-3 0-1 16,2 0 0-16,-39 9-9 0,38-5 9 0,3-4-20 15,0 3 20-15,-1-1-7 0,-1 0-10 16,5-1 12-16,2 1-10 0,2-1 8 0,2 1-6 15,1-2 9-15,1 3 0 0,0-2-12 16,0-1 1-16,-2 0-5 0,-3 1 27 0,-2-1-9 16,1 2 9-16,-2 0-7 0,-2-2 3 0,17 0-21 15,-8 0 15-15,-6 0-11 0,-4 0 0 0,-1 0-2 16,0 0 15-16,0 0-12 0,0 0 4 16,-1 0 9-16,1 0-7 0,1 0-6 15,0 0 18-15,2 0-2 0,0 0-19 0,1 0 4 16,0 0 15-16,1 0-3 0,0 0-17 0,0 0 4 15,0 0 12-15,0 0-5 0,0 0 7 0,-27 10-17 16,32-10 18-16,-8 5-9 0,1-5 9 0,18 0-14 16,-9 0 17-16,-2 0-11 0,-1 0 9 15,-1 0-20-15,0 0 16 0,1 0-15 0,-1 0 12 16,1 0-16-16,-1 0 7 0,1 0-2 16,0 0 19-16,2 0-15 0,-31 14 4 15,27-11 0-15,-2-1 9 0,1 1-13 0,1 0 13 16,0 1 1-16,1-4-15 0,2 2 12 15,2-1-11-15,10-1 1 0,-3 0 1 0,-3 0-8 16,-1 0 25-16,2 0-8 0,3 0 3 16,3 0-4-16,1 0-8 0,0 0 9 0,2 0-7 15,-4 0-5-15,-9-11 8 0,10 11-10 16,12 0 9-16,-8 0-2 0,1 0 13 0,0 0-17 16,7 0-5-16,-9 0 19 0,9 0-5 0,-7 0-12 15,7 0 14-15,-7 0-5 0,7 0-9 16,0 0 11-16,-7 0-4 0,7 0-5 0,-8 0 15 15,8 0-19-15,-6 0 6 0,6 0 12 16,0 0 2-16,-7 0-10 0,7 0-9 0,0 0 16 16,-7 0-3-16,7 0 1 0,0 0 9 0,0 0-7 15,-8 0 4-15,8 0-6 0,0 0-3 16,0 0-8-16,-7 0 15 0,7 0-34 0,0 0 1 16,0 0-40-16,0 0-29 0,0 0-26 0,-6 0 11 15,6 0-85-15,0 0-28 0,0 0-38 16,0 0-40-16,-8-5 27 0,7 1-286 0,0 0 32 15,2-1 27-15,-4-1 52 0,-4-3 37 16,-4-4 21-16,-2 1 38 0,-6-1 9 0,-5 2 29 16,1-1 21-16</inkml:trace>
  <inkml:trace contextRef="#ctx0" brushRef="#br0" timeOffset="-28782.28">1639 17437 779 0,'0'-17'264'15,"-13"17"-14"-15,13 0 11 0,-23-29-41 16,20 27-9-16,1 0-23 0,0 1 7 0,-3-2-25 16,5 2-13-16,-4 0-14 0,1 2-12 0,1 3 9 15,-2 1-33-15,2 10 4 0,-1 4-11 16,2 8 40-16,1 2-2 0,0-12-21 0,0 7-8 15,12 41 18-15,0 5 2 0,3 2-6 0,2 7-14 16,1-1-11-16,2-4-5 0,2 1-24 0,-2 5 6 16,0-12-10-16,-1-2 2 0,-4-15-8 15,-2 0-10-15,-6-5-2 0,3-7 2 0,-2-3-7 16,-3-7-2-16,0-5-8 0,-1-1-8 0,-3-5 9 16,1-3-21-16,0-5-21 0,-2-2-13 15,1 1-2-15,0-5-17 0,-1-4-29 0,0 0 8 16,-11 1-82-16,-5-3-11 0,9-10-22 0,-2 4-7 15,2-4-12-15,0-2-22 0,3 0 21 0,-1-6-90 16,-6-4-56-16,8 2-109 0,0 1 46 0,-4-2 27 16,1-1 29-16,1-2 13 0,-1-1 24 15,3 0-10-15</inkml:trace>
  <inkml:trace contextRef="#ctx0" brushRef="#br0" timeOffset="-26188.88">1618 17490 762 0,'-2'-2'235'0,"0"-3"-18"0,-2 3-18 15,2-3-24-15,1 3-3 0,-1-3-27 0,0 2-3 16,0 0-6-16,1 0-21 0,0 2 1 0,-1-4-24 16,1 3 8-16,1-1-32 0,-1 1 7 15,-3 0 6-15,4-1-20 0,0 1-9 0,0 2-5 16,0 0 6-16,0 0-1 0,0 0 7 0,0 0-15 16,0-8 17-16,0 8 1 0,12-13-9 0,-10 10-12 15,1 0 32-15,1-1-33 0,0 1 0 16,-1 1 4-16,3 0 16 0,-1 1-23 0,2-2 5 15,-3 0 17-15,4 2 5 0,9-2-7 0,-4 1-14 16,1 1-4-16,-4 0 39 0,0 1-5 16,1 0-2-16,-2 0-2 0,7 0 11 0,3 0-16 15,2 0 10-15,0 0-10 0,3 0-1 0,0 0 3 16,1 0-5-16,0 0-10 0,1 0 2 16,1 0-8-16,27-10-1 0,-28 7 4 0,1 3-5 15,2-4 7-15,-4 4-9 0,0 0-8 0,-13 0 1 16,7 0-7-16,1 0 13 0,4 0-20 15,0 0 16-15,26 11-3 0,-27-9 4 0,3 2-6 16,0-3-1-16,-1 2 14 0,0-3-13 16,-1 0-4-16,1 0 5 0,2 0-9 0,-13 0 8 15,6 0 9-15,5 0-15 0,1 0 11 0,0 0-8 16,2 0 0-16,-1 0-18 0,0 0 1 16,-2 0 4-16,2 0 6 0,1 0-1 0,-2 0 3 15,28 10-9-15,-29-9-12 0,2 1 12 0,-2 0 6 16,-1 0-14-16,2-1 8 0,-1 1-5 15,1-2 3-15,-1 0 16 0,-1 1-5 0,1 2-15 16,2-2 2-16,-2 0 1 0,2-1 4 16,-2 0 11-16,-2 1-2 0,1 1-26 0,1 1 24 15,-2-3-18-15,-1 4-2 0,0-1-2 0,0 0 14 16,0-3-4-16,-2 4-10 0,1-1 8 16,0-1 3-16,-1 2-15 0,0-1 17 0,0 2-16 15,-1-2 16-15,2 1-15 0,-1 4 7 0,0-8-3 16,2 4-4-16,-1-2 2 0,1 1 0 0,1 0-9 15,-2-1 13-15,3 1 13 0,-2-3-14 0,3 2-5 16,-1 0-1-16,1-1 12 0,0 1-6 16,-1 0-6-16,0 0-1 0,1-1 5 0,-1 0 6 15,2 0 3-15,-6-1-12 0,4 4 4 0,2-1 10 16,1 0-7-16,-2-3-13 0,4 1 5 16,-2 0 19-16,2 2-7 0,-1 0-9 0,6-1 3 15,-4 5 9-15,-1-7-25 0,0 2 4 16,-1 1 3-16,6 1 13 0,-2 0-7 0,-2-3 14 15,1-1-13-15,-2 3 1 0,-2 0-12 0,1 1 14 16,-1 0 4-16,1-1-4 0,-1 1-15 16,-3 2 26-16,-1-4-14 0,1 1 4 0,-1 1 9 15,1 5-12-15,-1-9-6 0,-3 4 2 16,2 0 7-16,-1-3 0 0,0 3-5 0,-2-4 1 16,6 0-11-16,-2 3 13 0,0-3 2 15,-1 0 3-15,-10 0-3 0,4 0 3 0,4 0-1 16,0 0-2-16,1 0-13 0,0 0 18 0,-3 0-7 15,-2 0 12-15,0 0-26 0,2 0 24 16,-5 0-13-16,0 0 6 0,-3 0-5 0,0 0 6 16,-3 0-14-16,0 0 4 0,0 0-6 0,-1 0 12 15,-6 0 3-15,10 0-11 0,-3-5-1 16,-7 5 10-16,8 0-17 0,-8 0 7 0,9 0 8 16,3-12-3-16,-9 12 9 0,1-1 12 0,-2 0-23 15,-2 1 18-15,0 0-6 0,0 0-7 0,0 0 14 16,0 0-7-16,7 0 1 0,-7 0 4 15,0 0-7-15,7 0-8 0,-7 0 8 0,0 0 10 16,0 0-9-16,0 0 8 0,6 0-20 16,-6 0 11-16,0 0-15 0,0 0 11 0,0 0-6 15,0 0 11-15,0 0-16 0,12 7 6 0,-11-5 13 16,0 5 6-16,0-2-14 16,7 14 13-16,-4-4-2 0,-2 3-11 0,1 0 1 15,1 0-6-15,0 1 16 0,1 0-11 16,0 0 1-16,-1-2 1 0,0-3 3 0,-2 14-5 15,4-4-4-15,-2 2 13 0,2-7-8 0,0 5 9 16,-3-2-2-16,-1-2 4 0,2 5 8 0,-1 1 24 16,-3-1-27-16,0 0 10 0,1-2-3 0,-1 8-3 15,0-19 3-15,0 7-4 0,0 2-3 16,0 1-1-16,-11 21 6 0,10-23-3 0,1 3 7 16,0 0-2-16,0-12-3 0,0 7 5 15,0 4-3-15,0 0-32 0,0 0 2 0,11 25 19 16,-9-26-3-16,0 0-13 0,2-1-3 0,-1-3-2 15,-2-3 1-15,2-1 2 0,0-2-1 16,0 0 0-16,-1-2 6 0,-1-4-1 0,5 3 0 16,-4-4-1-16,-2-4-2 0,0 0 2 0,0 0-20 15,0 0 2-15,0 0-6 0,0 0 0 0,11 14 10 16,-7-14-1-16,-1 3-9 0,0-3 12 16,1 3 10-16,-5-3-10 0,4 0-11 0,-2 4-8 15,1-8 17-15,-2 6-16 0,2-2 8 0,-2-1 14 16,2 2 1-16,-2 4-9 0,0-6 23 15,5-1-24-15,-8 4 7 0,2-4-7 0,0 0 34 16,1 7-14-16,2-8-1 0,-5 1 16 16,3 1-22-16,-1 1 5 0,-1-1-24 0,2 2 19 15,2-1-9-15,-4 3 11 0,-1-3-27 16,-1 5 25-16,-1-7-22 0,-4 6 17 0,0 0-28 16,0 0 27-16,-1-5-6 0,-2 4-3 15,1-1-9-15,-2 6 8 0,2-8-4 0,1 4 29 16,-3-4-30-16,-1 2 32 0,-2-2-6 15,0-1-2-15,-1 2-5 0,2-1-10 0,1 0-7 16,7 0 5-16,-3 0 19 0,-2 0-15 0,-2 0-6 16,1 0 30-16,0 0-19 0,-2 0 8 0,2 0 9 15,-2 0-2-15,-1 0-17 0,1 0 2 0,2 0 7 16,-1 0 2-16,2 0 12 0,0 0-21 16,-2 0 22-16,-1 0-30 0,2 0-2 0,-3 6 11 15,1-6 10-15,2 0-13 0,-2 0-3 16,5 0 18-16,-2 0-8 0,-3 0-2 0,1 0 11 15,-2 0-8-15,1 0-10 0,-3 0 16 0,-2 0 4 16,-19 0-19-16,28 0 27 0,-6 0-27 0,-7 0 7 16,-2 0 20-16,-1 0-4 0,0 0 0 15,-2 0-26-15,0 0 27 0,-3 0-14 0,-1 0-6 16,2 0-5-16,-2 0 24 0,0 0-13 0,0 0 10 16,-29 9-1-16,48-9 1 0,-9 0-21 15,-3 0 8-15,-2 0 0 0,-26 10 3 0,27-10 8 16,1 4-10-16,2-1-11 0,-1 0 18 15,-2 0 1-15,2-1 1 0,-3 2-8 0,0-1-5 16,1-3 10-16,-2 2-14 0,1 1 1 0,-1-1 17 16,-2 1-8-16,0-1-12 0,1 3 9 0,-1-5 13 15,2 1 3-15,0 3-21 0,0-2 8 16,3-2-1-16,1 1-6 0,1-1 20 16,-3 1-19-16,4-1-5 0,1 0 4 0,3 1 18 15,8-1-15-15,-4 0 13 0,-3 0-24 0,-3 0 9 16,1 0-17-16,-1 0-1 0,-1 0 19 15,-20 9-6-15,20-6-8 0,2-3 14 0,-1 1 1 16,10-1-9-16,-5 0 2 0,-3 0 16 16,1 0-10-16,-3 0 9 0,-1 0-11 0,1 0 3 15,0 0 4-15,-2 0 6 0,3 0-19 0,-3 0 19 16,1 0-18-16,0 0 21 0,1 0-5 16,0 0-2-16,1 0 3 0,3 0-1 0,-1 0-14 15,4 0 16-15,-3 0 0 0,1 0 2 0,1 0-16 16,1 0-3-16,-1 0 3 0,2 0 15 0,-1 0 1 15,-13-9-3-15,13 3 0 0,-3 5 3 16,4-1-4-16,-5-3-13 0,2 2-2 0,4 3 15 16,-4 0 3-16,-5 0-2 0,-2 0-3 15,2 0-15-15,-2 0 6 0,-1 0 18 0,0 0-30 16,0 0 0-16,1 0-4 0,-1 0 16 0,2 0-1 16,1 0 5-16,0 0-9 0,2 0 15 15,0 0-4-15,1 0-2 0,2 0-9 0,-1 0 0 16,-2 0 6-16,-15 12 3 0,19-6-12 0,-1-4 17 15,3 0-3-15,-6 1-2 0,3-1-8 16,1-2 3-16,0 1 7 0,1-1-3 0,3 1 0 16,4-1 2-16,-5 0-4 0,1 0 12 15,-1 0-8-15,-2 0 4 0,0 0 2 0,-14-11 4 16,14 10-14-16,-7-1 12 0,6 2-6 0,1-3 5 16,-1 3-17-16,7 0 16 0,-7 0-7 0,-1 0 4 15,-4 0-4-15,-21 13-6 0,19-10 0 16,3 1 0-16,-2-3-4 0,2 3 13 0,2 0-1 15,-1-1-3-15,5-1 7 0,-1 1-12 16,-1 0 10-16,0-1-6 0,3 0 6 0,1 0-5 16,0 1 10-16,1-1-8 0,1-2-4 0,0 5 7 15,-2-3-3-15,5-1 2 0,0 3 1 16,1-1-7-16,-3-3 8 0,7 3 1 0,-3-2-3 16,2 0-2-16,-3 2-3 0,3-1 7 0,1-2 2 15,-5 2 1-15,2 0-1 0,0 1-9 16,4 1 7-16,-7-1-4 0,3-1-3 0,-2 1 1 15,0-3 4-15,2 4 5 0,1-3 2 0,-1 0-6 16,1 2 8-16,0-3-13 0,2 0 16 16,1 0-6-16,0 0-3 0,0 0-7 0,0 0 9 15,-9-4-19-15,11 3-2 0,0-3-13 0,-2 4-28 16,-2 0-12-16,4 0 6 0,0 0-49 0,1 0-51 16,-1 0-19-16,1 0-7 0,4-3-25 15,5 2-52-15,-2-2 21 0,-2-1 22 0,3 0-258 16,5 2 35-16,-3-2 34 0,-1-7 12 15,2 4 11-15,-3-3 50 0,2 1 44 0,-6-3-30 16,-2-3 23-16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18C0A-E03E-4133-89BF-CB601C7732B5}" type="datetimeFigureOut">
              <a:rPr lang="en-IN" smtClean="0"/>
              <a:t>27/03/22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A279-AD63-4685-8384-F918FCE0A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550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18C0A-E03E-4133-89BF-CB601C7732B5}" type="datetimeFigureOut">
              <a:rPr lang="en-IN" smtClean="0"/>
              <a:t>27/03/22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A279-AD63-4685-8384-F918FCE0A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6878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18C0A-E03E-4133-89BF-CB601C7732B5}" type="datetimeFigureOut">
              <a:rPr lang="en-IN" smtClean="0"/>
              <a:t>27/03/22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A279-AD63-4685-8384-F918FCE0A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8642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18C0A-E03E-4133-89BF-CB601C7732B5}" type="datetimeFigureOut">
              <a:rPr lang="en-IN" smtClean="0"/>
              <a:t>27/03/22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A279-AD63-4685-8384-F918FCE0A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3618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18C0A-E03E-4133-89BF-CB601C7732B5}" type="datetimeFigureOut">
              <a:rPr lang="en-IN" smtClean="0"/>
              <a:t>27/03/22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A279-AD63-4685-8384-F918FCE0A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0695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18C0A-E03E-4133-89BF-CB601C7732B5}" type="datetimeFigureOut">
              <a:rPr lang="en-IN" smtClean="0"/>
              <a:t>27/03/22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A279-AD63-4685-8384-F918FCE0A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5471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18C0A-E03E-4133-89BF-CB601C7732B5}" type="datetimeFigureOut">
              <a:rPr lang="en-IN" smtClean="0"/>
              <a:t>27/03/22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A279-AD63-4685-8384-F918FCE0A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6629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18C0A-E03E-4133-89BF-CB601C7732B5}" type="datetimeFigureOut">
              <a:rPr lang="en-IN" smtClean="0"/>
              <a:t>27/03/22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A279-AD63-4685-8384-F918FCE0A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0134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18C0A-E03E-4133-89BF-CB601C7732B5}" type="datetimeFigureOut">
              <a:rPr lang="en-IN" smtClean="0"/>
              <a:t>27/03/22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A279-AD63-4685-8384-F918FCE0A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470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18C0A-E03E-4133-89BF-CB601C7732B5}" type="datetimeFigureOut">
              <a:rPr lang="en-IN" smtClean="0"/>
              <a:t>27/03/22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A279-AD63-4685-8384-F918FCE0A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1875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18C0A-E03E-4133-89BF-CB601C7732B5}" type="datetimeFigureOut">
              <a:rPr lang="en-IN" smtClean="0"/>
              <a:t>27/03/22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A279-AD63-4685-8384-F918FCE0A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9535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18C0A-E03E-4133-89BF-CB601C7732B5}" type="datetimeFigureOut">
              <a:rPr lang="en-IN" smtClean="0"/>
              <a:t>27/03/22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AA279-AD63-4685-8384-F918FCE0A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6938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emf"/><Relationship Id="rId4" Type="http://schemas.openxmlformats.org/officeDocument/2006/relationships/customXml" Target="../ink/ink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err="1"/>
              <a:t>Diffie</a:t>
            </a:r>
            <a:r>
              <a:rPr lang="en-IN"/>
              <a:t> Hellman </a:t>
            </a:r>
            <a:r>
              <a:rPr lang="en-IN" dirty="0"/>
              <a:t>Key Exchange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9083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6080" y="76680"/>
              <a:ext cx="12151080" cy="6610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440" y="64800"/>
                <a:ext cx="12171600" cy="663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3019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10160" y="130320"/>
              <a:ext cx="11892600" cy="6642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720" y="120600"/>
                <a:ext cx="11911320" cy="666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8330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Diffie</a:t>
            </a:r>
            <a:r>
              <a:rPr lang="en-IN" dirty="0"/>
              <a:t> Hellman key exchange in real time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9164" y="2070737"/>
            <a:ext cx="7467600" cy="22383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8918640" y="2221200"/>
              <a:ext cx="2814120" cy="622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12520" y="2215440"/>
                <a:ext cx="2824200" cy="64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2524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Discrete Logarithm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26920" y="1518120"/>
              <a:ext cx="10454400" cy="4427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7560" y="1509480"/>
                <a:ext cx="10469520" cy="444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8226360" y="4727880"/>
              <a:ext cx="2957760" cy="16498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23480" y="4717800"/>
                <a:ext cx="2972880" cy="167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2223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39320" y="109800"/>
              <a:ext cx="10055160" cy="6439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520" y="100440"/>
                <a:ext cx="10077120" cy="645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6607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Primitive Roots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04840" y="1305000"/>
              <a:ext cx="11500920" cy="2393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8000" y="1294560"/>
                <a:ext cx="11514600" cy="241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8988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49" y="2328861"/>
            <a:ext cx="9903585" cy="36726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788400" y="87840"/>
              <a:ext cx="10279440" cy="57398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9400" y="80640"/>
                <a:ext cx="10296720" cy="574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1813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8800" y="306720"/>
              <a:ext cx="11908440" cy="5592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160" y="296640"/>
                <a:ext cx="11926080" cy="560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6139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Diffie</a:t>
            </a:r>
            <a:r>
              <a:rPr lang="en-IN" dirty="0"/>
              <a:t> Hellman key Exchange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err="1"/>
              <a:t>Diffie</a:t>
            </a:r>
            <a:r>
              <a:rPr lang="en-US" dirty="0"/>
              <a:t>-Hellman (DH), also known as an exponential key exchange, was published in 1976.</a:t>
            </a:r>
          </a:p>
          <a:p>
            <a:pPr algn="just"/>
            <a:r>
              <a:rPr lang="en-US" dirty="0"/>
              <a:t>DH key exchange is a key exchange protocol that allows the sender and receiver to communicate over a public channel to establish a mutual secret without being transmitted over the internet. </a:t>
            </a:r>
          </a:p>
          <a:p>
            <a:pPr algn="just"/>
            <a:r>
              <a:rPr lang="en-US" dirty="0"/>
              <a:t>DH securely generates a unique session key for encryption and decryption that has the additional property of forwarding secrecy.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7991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185" y="539772"/>
            <a:ext cx="7596457" cy="28300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698400" y="1676160"/>
              <a:ext cx="9926280" cy="25869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1560" y="1671480"/>
                <a:ext cx="9941760" cy="260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1243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Two parties can agree on a symmetric key using this technique.</a:t>
            </a:r>
          </a:p>
          <a:p>
            <a:r>
              <a:rPr lang="en-IN" dirty="0"/>
              <a:t>This can then be use for encryption / decryption.</a:t>
            </a:r>
          </a:p>
          <a:p>
            <a:r>
              <a:rPr lang="en-IN" dirty="0"/>
              <a:t>This algorithm can be used only for key agreement, but not for encryption or decryption. </a:t>
            </a:r>
          </a:p>
          <a:p>
            <a:r>
              <a:rPr lang="en-IN" dirty="0"/>
              <a:t>It is based on mathematical principles</a:t>
            </a:r>
          </a:p>
        </p:txBody>
      </p:sp>
    </p:spTree>
    <p:extLst>
      <p:ext uri="{BB962C8B-B14F-4D97-AF65-F5344CB8AC3E}">
        <p14:creationId xmlns:p14="http://schemas.microsoft.com/office/powerpoint/2010/main" val="1458990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135</Words>
  <Application>Microsoft Macintosh PowerPoint</Application>
  <PresentationFormat>Widescreen</PresentationFormat>
  <Paragraphs>13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Diffie Hellman Key Exchange</vt:lpstr>
      <vt:lpstr>Discrete Logarithm</vt:lpstr>
      <vt:lpstr>PowerPoint Presentation</vt:lpstr>
      <vt:lpstr>Primitive Roots</vt:lpstr>
      <vt:lpstr>PowerPoint Presentation</vt:lpstr>
      <vt:lpstr>PowerPoint Presentation</vt:lpstr>
      <vt:lpstr>Diffie Hellman key Exchange Algorithm</vt:lpstr>
      <vt:lpstr>PowerPoint Presentation</vt:lpstr>
      <vt:lpstr>Algorithm</vt:lpstr>
      <vt:lpstr>PowerPoint Presentation</vt:lpstr>
      <vt:lpstr>PowerPoint Presentation</vt:lpstr>
      <vt:lpstr>Diffie Hellman key exchange in real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Diffie Hellman Key Exchange</dc:title>
  <dc:creator>Admin</dc:creator>
  <cp:lastModifiedBy>PRASHANTH S</cp:lastModifiedBy>
  <cp:revision>2</cp:revision>
  <dcterms:created xsi:type="dcterms:W3CDTF">2022-03-23T10:38:55Z</dcterms:created>
  <dcterms:modified xsi:type="dcterms:W3CDTF">2022-03-27T18:50:05Z</dcterms:modified>
</cp:coreProperties>
</file>